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7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8"/>
  </p:notesMasterIdLst>
  <p:handoutMasterIdLst>
    <p:handoutMasterId r:id="rId39"/>
  </p:handoutMasterIdLst>
  <p:sldIdLst>
    <p:sldId id="319" r:id="rId6"/>
    <p:sldId id="278" r:id="rId7"/>
    <p:sldId id="259" r:id="rId8"/>
    <p:sldId id="274" r:id="rId9"/>
    <p:sldId id="260" r:id="rId10"/>
    <p:sldId id="261" r:id="rId11"/>
    <p:sldId id="265" r:id="rId12"/>
    <p:sldId id="277" r:id="rId13"/>
    <p:sldId id="279" r:id="rId14"/>
    <p:sldId id="280" r:id="rId15"/>
    <p:sldId id="323" r:id="rId16"/>
    <p:sldId id="324" r:id="rId17"/>
    <p:sldId id="302" r:id="rId18"/>
    <p:sldId id="303" r:id="rId19"/>
    <p:sldId id="304" r:id="rId20"/>
    <p:sldId id="282" r:id="rId21"/>
    <p:sldId id="320" r:id="rId22"/>
    <p:sldId id="300" r:id="rId23"/>
    <p:sldId id="301" r:id="rId24"/>
    <p:sldId id="308" r:id="rId25"/>
    <p:sldId id="286" r:id="rId26"/>
    <p:sldId id="309" r:id="rId27"/>
    <p:sldId id="311" r:id="rId28"/>
    <p:sldId id="312" r:id="rId29"/>
    <p:sldId id="313" r:id="rId30"/>
    <p:sldId id="294" r:id="rId31"/>
    <p:sldId id="314" r:id="rId32"/>
    <p:sldId id="315" r:id="rId33"/>
    <p:sldId id="316" r:id="rId34"/>
    <p:sldId id="317" r:id="rId35"/>
    <p:sldId id="318" r:id="rId36"/>
    <p:sldId id="276" r:id="rId3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60" autoAdjust="0"/>
  </p:normalViewPr>
  <p:slideViewPr>
    <p:cSldViewPr snapToGrid="0" snapToObjects="1">
      <p:cViewPr varScale="1">
        <p:scale>
          <a:sx n="79" d="100"/>
          <a:sy n="79" d="100"/>
        </p:scale>
        <p:origin x="108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RSP\WISE%20Programme\Charts%20(July%202016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RSP\WISE%20Programme\Charts%20(July%202016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RSP\WISE%20Programme\Charts%20(July%202016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RSP\WISE%20Programme\Charts%20(July%202016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RSP\WISE%20Programme\Charts%20(July%202016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752136752136752E-2"/>
          <c:y val="7.575757575757576E-3"/>
          <c:w val="0.97649572649572647"/>
          <c:h val="0.9104125904716453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999-4D6C-A1E3-EC6BE597F6F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'[Charts (July 2016).xlsx]Water'!$A$3:$A$4</c:f>
              <c:strCache>
                <c:ptCount val="2"/>
                <c:pt idx="0">
                  <c:v>Baseline</c:v>
                </c:pt>
                <c:pt idx="1">
                  <c:v>10 months</c:v>
                </c:pt>
              </c:strCache>
            </c:strRef>
          </c:cat>
          <c:val>
            <c:numRef>
              <c:f>'[Charts (July 2016).xlsx]Water'!$B$3:$B$4</c:f>
              <c:numCache>
                <c:formatCode>0%</c:formatCode>
                <c:ptCount val="2"/>
                <c:pt idx="0">
                  <c:v>0.08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99-4D6C-A1E3-EC6BE597F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891456"/>
        <c:axId val="95892992"/>
      </c:barChart>
      <c:catAx>
        <c:axId val="9589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5892992"/>
        <c:crosses val="autoZero"/>
        <c:auto val="1"/>
        <c:lblAlgn val="ctr"/>
        <c:lblOffset val="100"/>
        <c:noMultiLvlLbl val="0"/>
      </c:catAx>
      <c:valAx>
        <c:axId val="958929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589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752136752136752E-2"/>
          <c:y val="2.7777777777777776E-2"/>
          <c:w val="0.97649572649572647"/>
          <c:h val="0.8378559214189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'[Charts (July 2016).xlsx]Immunization'!$A$40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(July 2016).xlsx]Immunization'!$B$39:$F$39</c:f>
              <c:strCache>
                <c:ptCount val="5"/>
                <c:pt idx="0">
                  <c:v>Badin</c:v>
                </c:pt>
                <c:pt idx="1">
                  <c:v>Bahawalnagar</c:v>
                </c:pt>
                <c:pt idx="2">
                  <c:v>Bahawalpur</c:v>
                </c:pt>
                <c:pt idx="3">
                  <c:v>Rajanpur</c:v>
                </c:pt>
                <c:pt idx="4">
                  <c:v>Swabi</c:v>
                </c:pt>
              </c:strCache>
            </c:strRef>
          </c:cat>
          <c:val>
            <c:numRef>
              <c:f>'[Charts (July 2016).xlsx]Immunization'!$B$40:$F$40</c:f>
              <c:numCache>
                <c:formatCode>0%</c:formatCode>
                <c:ptCount val="5"/>
                <c:pt idx="0">
                  <c:v>0.08</c:v>
                </c:pt>
                <c:pt idx="1">
                  <c:v>0.16</c:v>
                </c:pt>
                <c:pt idx="2">
                  <c:v>0.19</c:v>
                </c:pt>
                <c:pt idx="3">
                  <c:v>0.25</c:v>
                </c:pt>
                <c:pt idx="4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F-453A-BD01-E501ECE1A494}"/>
            </c:ext>
          </c:extLst>
        </c:ser>
        <c:ser>
          <c:idx val="1"/>
          <c:order val="1"/>
          <c:tx>
            <c:strRef>
              <c:f>'[Charts (July 2016).xlsx]Immunization'!$A$41</c:f>
              <c:strCache>
                <c:ptCount val="1"/>
                <c:pt idx="0">
                  <c:v>10 months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'[Charts (July 2016).xlsx]Immunization'!$B$39:$F$39</c:f>
              <c:strCache>
                <c:ptCount val="5"/>
                <c:pt idx="0">
                  <c:v>Badin</c:v>
                </c:pt>
                <c:pt idx="1">
                  <c:v>Bahawalnagar</c:v>
                </c:pt>
                <c:pt idx="2">
                  <c:v>Bahawalpur</c:v>
                </c:pt>
                <c:pt idx="3">
                  <c:v>Rajanpur</c:v>
                </c:pt>
                <c:pt idx="4">
                  <c:v>Swabi</c:v>
                </c:pt>
              </c:strCache>
            </c:strRef>
          </c:cat>
          <c:val>
            <c:numRef>
              <c:f>'[Charts (July 2016).xlsx]Immunization'!$B$41:$F$41</c:f>
              <c:numCache>
                <c:formatCode>0%</c:formatCode>
                <c:ptCount val="5"/>
                <c:pt idx="0">
                  <c:v>0.28999999999999998</c:v>
                </c:pt>
                <c:pt idx="1">
                  <c:v>0.89</c:v>
                </c:pt>
                <c:pt idx="2">
                  <c:v>0.5</c:v>
                </c:pt>
                <c:pt idx="3">
                  <c:v>0.82</c:v>
                </c:pt>
                <c:pt idx="4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0F-453A-BD01-E501ECE1A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920512"/>
        <c:axId val="95922048"/>
      </c:barChart>
      <c:catAx>
        <c:axId val="9592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22048"/>
        <c:crosses val="autoZero"/>
        <c:auto val="1"/>
        <c:lblAlgn val="ctr"/>
        <c:lblOffset val="100"/>
        <c:noMultiLvlLbl val="0"/>
      </c:catAx>
      <c:valAx>
        <c:axId val="95922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592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625-414E-A63E-B652E514035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'[Charts (July 2016).xlsx]Sanitation'!$A$3:$A$4</c:f>
              <c:strCache>
                <c:ptCount val="2"/>
                <c:pt idx="0">
                  <c:v>Baseline</c:v>
                </c:pt>
                <c:pt idx="1">
                  <c:v>10 months</c:v>
                </c:pt>
              </c:strCache>
            </c:strRef>
          </c:cat>
          <c:val>
            <c:numRef>
              <c:f>'[Charts (July 2016).xlsx]Sanitation'!$B$3:$B$4</c:f>
              <c:numCache>
                <c:formatCode>0%</c:formatCode>
                <c:ptCount val="2"/>
                <c:pt idx="0">
                  <c:v>0.42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25-414E-A63E-B652E5140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35584"/>
        <c:axId val="96037120"/>
      </c:barChart>
      <c:catAx>
        <c:axId val="9603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6037120"/>
        <c:crosses val="autoZero"/>
        <c:auto val="1"/>
        <c:lblAlgn val="ctr"/>
        <c:lblOffset val="100"/>
        <c:noMultiLvlLbl val="0"/>
      </c:catAx>
      <c:valAx>
        <c:axId val="96037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6035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'[Charts (July 2016).xlsx]Sanitation'!$A$147:$A$148</c:f>
              <c:strCache>
                <c:ptCount val="2"/>
                <c:pt idx="0">
                  <c:v>Baseline</c:v>
                </c:pt>
                <c:pt idx="1">
                  <c:v>10 months</c:v>
                </c:pt>
              </c:strCache>
            </c:strRef>
          </c:cat>
          <c:val>
            <c:numRef>
              <c:f>'[Charts (July 2016).xlsx]Sanitation'!$B$147:$B$148</c:f>
              <c:numCache>
                <c:formatCode>0%</c:formatCode>
                <c:ptCount val="2"/>
                <c:pt idx="0">
                  <c:v>0.71</c:v>
                </c:pt>
                <c:pt idx="1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9-4B4F-A92C-B18AC8478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80640"/>
        <c:axId val="96082176"/>
      </c:barChart>
      <c:catAx>
        <c:axId val="9608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6082176"/>
        <c:crosses val="autoZero"/>
        <c:auto val="1"/>
        <c:lblAlgn val="ctr"/>
        <c:lblOffset val="100"/>
        <c:noMultiLvlLbl val="0"/>
      </c:catAx>
      <c:valAx>
        <c:axId val="96082176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96080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752136752136752E-2"/>
          <c:y val="5.1341890315052506E-2"/>
          <c:w val="0.97649572649572647"/>
          <c:h val="0.8815244535506573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'[Charts (July 2016).xlsx]Education'!$A$3:$A$4</c:f>
              <c:strCache>
                <c:ptCount val="2"/>
                <c:pt idx="0">
                  <c:v>Baseline</c:v>
                </c:pt>
                <c:pt idx="1">
                  <c:v>10 months</c:v>
                </c:pt>
              </c:strCache>
            </c:strRef>
          </c:cat>
          <c:val>
            <c:numRef>
              <c:f>'[Charts (July 2016).xlsx]Education'!$B$3:$B$4</c:f>
              <c:numCache>
                <c:formatCode>0%</c:formatCode>
                <c:ptCount val="2"/>
                <c:pt idx="0">
                  <c:v>0.51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1-473C-8C78-D96CE81F9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148480"/>
        <c:axId val="96178944"/>
      </c:barChart>
      <c:catAx>
        <c:axId val="96148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6178944"/>
        <c:crosses val="autoZero"/>
        <c:auto val="1"/>
        <c:lblAlgn val="ctr"/>
        <c:lblOffset val="100"/>
        <c:noMultiLvlLbl val="0"/>
      </c:catAx>
      <c:valAx>
        <c:axId val="96178944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9614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367" cy="465056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0"/>
            <a:ext cx="3037366" cy="465056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6983A6DB-8714-4D4E-94F2-4A9C3D79CA32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773"/>
            <a:ext cx="3037367" cy="465056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29773"/>
            <a:ext cx="3037366" cy="465056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44809541-A403-4398-BBFB-D62F1CF76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5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19940E33-B823-DB48-8F7A-051C8CB4CB3C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EEEDA488-041A-334C-AFDF-48DF54D79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7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488-041A-334C-AFDF-48DF54D797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8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improve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DA488-041A-334C-AFDF-48DF54D797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DC786E-98F2-4F33-9F9C-5C2F9D4A57D5}" type="slidenum">
              <a:rPr lang="en-US" altLang="en-US" sz="1200">
                <a:solidFill>
                  <a:srgbClr val="000000"/>
                </a:solidFill>
              </a:rPr>
              <a:pPr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8ED9CC-3203-4087-9E8A-BFA9D8697CF1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7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E49E1C-9009-44C4-8BE6-D17C169E05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3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7571-8593-48C8-AD19-6F52357F8AA6}" type="datetime1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7103-D8C5-4421-A1B5-678ABBD31BA1}" type="datetime1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2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1592-6E5F-490A-B7FB-25D4DB8A636A}" type="datetime1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75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F3BA2-7CF9-4260-98FB-4307E8FB6C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150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DFEF8-F921-432A-A147-149E54FDB2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693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017C-A22C-4534-A3CA-E68044382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464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942E-14E2-4F27-B516-CABFE454BE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4704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0204-5A5F-4C06-971C-F2E89A164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642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212D-EA16-4145-88D6-B886585F6E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611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9DA6-4477-4490-96DF-3CAD3FA979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209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4615-1F85-40A2-A857-0A3D8C3FFF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081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A6E-3564-409A-A297-F39A4442AADC}" type="datetime1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7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4F00-F13D-4A0E-B70D-30B1FCECB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112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B5B7-B523-4FE5-837B-CF53F2794D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4673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0889-8497-4249-A803-FAFAD3F8A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5533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E63F-59BC-43B4-AA3C-B298CE11F0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89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3C14-1040-4E4F-A0D0-EBA12A5FA5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097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A9443-E1D6-42BC-84E9-3F9942D9CD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32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C9B5-B321-446E-A9F1-9A10B9C406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81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FA36-447A-4668-98CB-981C21B616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32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22B4-B401-493C-AF66-B756FE43DF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35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3EE98-50C2-4D61-9AEB-ABA5FC0F36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2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CBED-989E-4363-9244-B53941371072}" type="datetime1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7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D7FC-4975-4D6D-B766-C23ECE0CF9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33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9C44-A4E1-4404-9892-45F1597862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64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3782E-F206-4618-A502-A6CB3FEFE1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43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018-C479-4995-A7BB-7E4A69C119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02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B5A5CB1-889E-4A9F-B7D4-98668ED43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0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D69790-BCD9-4CF9-8BF6-33A472468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6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0F0FB0-9F3F-448C-A94F-3E1F0ABF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88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1326"/>
            <a:ext cx="4038600" cy="254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1326"/>
            <a:ext cx="4038600" cy="254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B30655A-A1B3-41D0-AC6A-57F0B9635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21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D7F69B-27F5-42FF-B2A0-0FE73D3CB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8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BB67931-9563-416F-A333-6F830FD03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2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A0E86-E395-4DDC-BE0A-5F104B403D05}" type="datetime1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06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DADB6B9-7DC8-4507-832A-A8A14747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96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811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4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2F5F55-D88A-4795-B56C-CFA52C405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3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78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6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35C5954-6821-4187-9C8C-39E97C8BE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32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922DBE5-42C5-466F-8E85-02571503D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01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805"/>
            <a:ext cx="2057400" cy="32944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805"/>
            <a:ext cx="6019800" cy="32944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FA4DD8-1DB1-42DF-93A5-D6D2E4201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003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A601C7B-931D-4F96-B92A-9EF931AF8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98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2839BCE-9F2F-4EA8-9CB1-CDC1D8E6F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143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ACC6E8-5AC1-4C16-8A5A-3F4533D2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93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1324"/>
            <a:ext cx="4038600" cy="254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1324"/>
            <a:ext cx="4038600" cy="2547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08B8F2-E16D-4B03-87B3-549F39D38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82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44BD6A-5A37-4092-8DFA-75F4E3F3B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9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13B1-7186-4EF9-8FD0-8F9CFE699B2D}" type="datetime1">
              <a:rPr lang="en-US" smtClean="0"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13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34ECE0-FB52-4E4A-9A9D-7436B2327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7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164572D-271F-472E-BFDA-7D549E3BF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43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80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4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FEFF45-8489-4A1B-B648-EEFD5011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02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96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B6C9749-BA5D-4233-9D6F-AA4B15319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47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941416C-3DFD-444B-A03C-2E2C1D986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72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802"/>
            <a:ext cx="2057400" cy="32944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802"/>
            <a:ext cx="6019800" cy="32944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A22E2F-7289-4E34-B3BE-F113575FF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0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2DF12-E2F8-4AFA-83B2-12598F5C6B01}" type="datetime1">
              <a:rPr lang="en-US" smtClean="0"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8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D392-1C95-49F0-832D-42CADF1ADE03}" type="datetime1">
              <a:rPr lang="en-US" smtClean="0"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9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3D5B-EC4C-4384-B33A-CF7D1A513B0B}" type="datetime1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8F384-58BD-4447-9C32-9B7281933039}" type="datetime1">
              <a:rPr lang="en-US" smtClean="0"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025E-B606-4F74-B501-EE7E953A6EE6}" type="datetime1">
              <a:rPr lang="en-US" smtClean="0"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DC0C-98AB-784C-9B63-07D540128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7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C2C3EF-C0AE-47E9-8432-9C25FD74CC5F}" type="slidenum">
              <a:rPr lang="en-US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2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2231-AC24-4A11-8E12-0CAB6E5550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4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FE5873E-F159-450A-948C-953EE9C65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DB4DC4C-5D28-A244-884E-6E19B08B401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180ACFB-F2AD-429A-93D9-37633D26E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1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www.undp.org/content/dam/pakistan/docs/MDGs/MDG2013Report/UNDP-Report13.pdf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://www.nips.org.pk/abstract_files/PDHS%20Final%20Report%20as%20of%20Jan%2022-2014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://www.dawn.com/news/635992/more-than-40-per-cent-pakistanis-lack-access-to-clean-water" TargetMode="External"/><Relationship Id="rId4" Type="http://schemas.openxmlformats.org/officeDocument/2006/relationships/hyperlink" Target="https://en.wikipedia.org/wiki/Water_supply_and_sanitation_in_Pakista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9F08A2-DF90-452C-82EF-21188CD943FB}" type="slidenum">
              <a:rPr lang="en-US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226307" name="Picture 6" descr="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7371"/>
            <a:ext cx="9144001" cy="36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8" name="Text Box 3"/>
          <p:cNvSpPr txBox="1">
            <a:spLocks noChangeArrowheads="1"/>
          </p:cNvSpPr>
          <p:nvPr/>
        </p:nvSpPr>
        <p:spPr bwMode="auto">
          <a:xfrm>
            <a:off x="-4" y="4062330"/>
            <a:ext cx="9144002" cy="1077218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smtClean="0">
                <a:solidFill>
                  <a:srgbClr val="FFFFFF"/>
                </a:solidFill>
              </a:rPr>
              <a:t>   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First Dialogue – </a:t>
            </a:r>
            <a:r>
              <a:rPr lang="en-US" altLang="en-US" sz="2000" b="1" dirty="0" err="1" smtClean="0">
                <a:solidFill>
                  <a:srgbClr val="000000"/>
                </a:solidFill>
              </a:rPr>
              <a:t>Sherqilla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, Gilgit (Pakistan) 1982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 smtClean="0">
                <a:solidFill>
                  <a:srgbClr val="000000"/>
                </a:solidFill>
              </a:rPr>
              <a:t>                      Presentation by:  Shoaib Sultan Khan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en-US" altLang="en-US" sz="2000" b="1" smtClean="0">
                <a:solidFill>
                  <a:srgbClr val="000000"/>
                </a:solidFill>
              </a:rPr>
              <a:t>                                                                   December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2018</a:t>
            </a:r>
          </a:p>
        </p:txBody>
      </p:sp>
      <p:sp>
        <p:nvSpPr>
          <p:cNvPr id="226309" name="Text Box 3"/>
          <p:cNvSpPr txBox="1">
            <a:spLocks noChangeArrowheads="1"/>
          </p:cNvSpPr>
          <p:nvPr/>
        </p:nvSpPr>
        <p:spPr bwMode="auto">
          <a:xfrm>
            <a:off x="333632" y="-199251"/>
            <a:ext cx="866208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EXPERIENCE OF THE RURAL SUPPORT </a:t>
            </a: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PROGRAMMES NETWORK  OF </a:t>
            </a:r>
            <a:r>
              <a:rPr lang="en-US" alt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PAKISTAN</a:t>
            </a:r>
            <a:r>
              <a:rPr lang="en-US" altLang="en-US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WITH IMPLEMENTING THE  RIGHT TO DEVELOPMENT</a:t>
            </a:r>
          </a:p>
        </p:txBody>
      </p:sp>
    </p:spTree>
    <p:extLst>
      <p:ext uri="{BB962C8B-B14F-4D97-AF65-F5344CB8AC3E}">
        <p14:creationId xmlns:p14="http://schemas.microsoft.com/office/powerpoint/2010/main" val="38843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366" y="202213"/>
            <a:ext cx="7860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800" b="1" dirty="0">
                <a:solidFill>
                  <a:schemeClr val="bg1"/>
                </a:solidFill>
              </a:rPr>
              <a:t> </a:t>
            </a:r>
            <a:r>
              <a:rPr lang="en-GB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The Holistic Approach to Social Mobilisation</a:t>
            </a:r>
            <a:endParaRPr lang="en-US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INFRASTRUC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70" y="2885585"/>
            <a:ext cx="2192638" cy="16556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865" y="2129284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Avenir Book"/>
                <a:cs typeface="Avenir Book"/>
                <a:sym typeface="Bookshelf Symbol 1" pitchFamily="34" charset="2"/>
              </a:rPr>
              <a:t>Social </a:t>
            </a:r>
            <a:r>
              <a:rPr lang="en-US" altLang="en-US" dirty="0" err="1" smtClean="0">
                <a:solidFill>
                  <a:srgbClr val="000000"/>
                </a:solidFill>
                <a:latin typeface="Avenir Book"/>
                <a:cs typeface="Avenir Book"/>
                <a:sym typeface="Bookshelf Symbol 1" pitchFamily="34" charset="2"/>
              </a:rPr>
              <a:t>Organisation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90309" y="2037638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rgbClr val="000000"/>
                </a:solidFill>
                <a:latin typeface="Avenir Book"/>
                <a:cs typeface="Avenir Book"/>
              </a:rPr>
              <a:t>Human Resource </a:t>
            </a:r>
            <a:endParaRPr lang="en-US" altLang="en-US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en-US" alt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Development</a:t>
            </a:r>
            <a:endParaRPr lang="en-US" dirty="0"/>
          </a:p>
        </p:txBody>
      </p:sp>
      <p:pic>
        <p:nvPicPr>
          <p:cNvPr id="7" name="Picture 6" descr="H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45" y="738141"/>
            <a:ext cx="2090392" cy="1578485"/>
          </a:xfrm>
          <a:prstGeom prst="rect">
            <a:avLst/>
          </a:prstGeom>
        </p:spPr>
      </p:pic>
      <p:pic>
        <p:nvPicPr>
          <p:cNvPr id="8" name="Picture 7" descr="SOCIAL ORGANIZATIO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1" y="846983"/>
            <a:ext cx="1876091" cy="1416663"/>
          </a:xfrm>
          <a:prstGeom prst="rect">
            <a:avLst/>
          </a:prstGeom>
        </p:spPr>
      </p:pic>
      <p:pic>
        <p:nvPicPr>
          <p:cNvPr id="9" name="Picture 8" descr="TECHNICAL SUPP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" y="2683962"/>
            <a:ext cx="2499489" cy="1887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368" y="4216930"/>
            <a:ext cx="2120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rgbClr val="000000"/>
                </a:solidFill>
                <a:latin typeface="Avenir Book"/>
                <a:cs typeface="Avenir Book"/>
              </a:rPr>
              <a:t>Technical assistance </a:t>
            </a:r>
            <a:endParaRPr lang="en-US" altLang="en-US" sz="16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in </a:t>
            </a:r>
            <a:r>
              <a:rPr lang="en-US" altLang="en-US" sz="1600" dirty="0">
                <a:solidFill>
                  <a:srgbClr val="000000"/>
                </a:solidFill>
                <a:latin typeface="Avenir Book"/>
                <a:cs typeface="Avenir Book"/>
              </a:rPr>
              <a:t>NRM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530790" y="2083804"/>
            <a:ext cx="286673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dirty="0">
                <a:solidFill>
                  <a:srgbClr val="000000"/>
                </a:solidFill>
                <a:latin typeface="Avenir Book"/>
                <a:cs typeface="Avenir Book"/>
              </a:rPr>
              <a:t>Credit and </a:t>
            </a:r>
            <a:r>
              <a:rPr lang="en-US" alt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Savings</a:t>
            </a:r>
            <a:r>
              <a:rPr lang="en-US" altLang="en-US" dirty="0">
                <a:solidFill>
                  <a:srgbClr val="000000"/>
                </a:solidFill>
                <a:latin typeface="Avenir Book"/>
                <a:cs typeface="Avenir Book"/>
              </a:rPr>
              <a:t>; </a:t>
            </a:r>
            <a:endParaRPr lang="en-US" altLang="en-US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marL="5715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dirty="0" smtClean="0">
                <a:solidFill>
                  <a:srgbClr val="000000"/>
                </a:solidFill>
                <a:latin typeface="Avenir Book"/>
                <a:cs typeface="Avenir Book"/>
              </a:rPr>
              <a:t>CIF </a:t>
            </a:r>
            <a:r>
              <a:rPr lang="en-US" altLang="en-US" dirty="0">
                <a:solidFill>
                  <a:srgbClr val="000000"/>
                </a:solidFill>
                <a:latin typeface="Avenir Book"/>
                <a:cs typeface="Avenir Book"/>
              </a:rPr>
              <a:t>(interest free)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9274" y="4260594"/>
            <a:ext cx="306296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600" dirty="0">
                <a:solidFill>
                  <a:srgbClr val="000000"/>
                </a:solidFill>
                <a:latin typeface="Avenir Book"/>
                <a:cs typeface="Avenir Book"/>
              </a:rPr>
              <a:t>Development of Physical Infrastructure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74994" y="4297841"/>
            <a:ext cx="387081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en-US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Local Councils, NGOs, Commercial &amp; Development Agencies</a:t>
            </a:r>
            <a:endParaRPr lang="en-US" altLang="en-US" sz="16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54574" y="4228471"/>
            <a:ext cx="1483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600" dirty="0">
                <a:solidFill>
                  <a:srgbClr val="000000"/>
                </a:solidFill>
                <a:latin typeface="Avenir Book"/>
                <a:cs typeface="Avenir Book"/>
              </a:rPr>
              <a:t>Linkages with </a:t>
            </a:r>
            <a:endParaRPr lang="en-US" altLang="en-US" sz="1600" dirty="0" smtClean="0">
              <a:solidFill>
                <a:srgbClr val="000000"/>
              </a:solidFill>
              <a:latin typeface="Avenir Book"/>
              <a:cs typeface="Avenir Book"/>
            </a:endParaRP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Government </a:t>
            </a:r>
          </a:p>
          <a:p>
            <a:pPr algn="ctr"/>
            <a:r>
              <a:rPr lang="en-US" altLang="en-US" sz="1600" dirty="0" smtClean="0">
                <a:solidFill>
                  <a:srgbClr val="000000"/>
                </a:solidFill>
                <a:latin typeface="Avenir Book"/>
                <a:cs typeface="Avenir Book"/>
              </a:rPr>
              <a:t>Department</a:t>
            </a:r>
            <a:endParaRPr lang="en-US" sz="1600" dirty="0"/>
          </a:p>
        </p:txBody>
      </p:sp>
      <p:pic>
        <p:nvPicPr>
          <p:cNvPr id="17" name="Picture 16" descr="LINKAGES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13702" r="22221" b="12228"/>
          <a:stretch/>
        </p:blipFill>
        <p:spPr>
          <a:xfrm>
            <a:off x="4801932" y="2922945"/>
            <a:ext cx="1503929" cy="1398604"/>
          </a:xfrm>
          <a:prstGeom prst="rect">
            <a:avLst/>
          </a:prstGeom>
        </p:spPr>
      </p:pic>
      <p:pic>
        <p:nvPicPr>
          <p:cNvPr id="18" name="Picture 17" descr="LAST POI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85" y="2587805"/>
            <a:ext cx="2760749" cy="2084681"/>
          </a:xfrm>
          <a:prstGeom prst="rect">
            <a:avLst/>
          </a:prstGeom>
        </p:spPr>
      </p:pic>
      <p:pic>
        <p:nvPicPr>
          <p:cNvPr id="19" name="Picture 18" descr="Savings and credit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2" t="12954" r="22378" b="15841"/>
          <a:stretch/>
        </p:blipFill>
        <p:spPr>
          <a:xfrm>
            <a:off x="6532880" y="806349"/>
            <a:ext cx="1300480" cy="12823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7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92579" y="1179915"/>
            <a:ext cx="2322513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kern="0" dirty="0">
                <a:solidFill>
                  <a:srgbClr val="0B3277"/>
                </a:solidFill>
                <a:latin typeface="Candara" pitchFamily="34" charset="0"/>
                <a:cs typeface="Nexa Light"/>
              </a:rPr>
              <a:t>National outreach to </a:t>
            </a:r>
          </a:p>
          <a:p>
            <a:pPr defTabSz="914400">
              <a:defRPr/>
            </a:pPr>
            <a:r>
              <a:rPr lang="en-US" sz="2400" b="1" kern="0" dirty="0">
                <a:solidFill>
                  <a:srgbClr val="00599A"/>
                </a:solidFill>
                <a:latin typeface="Candara" pitchFamily="34" charset="0"/>
                <a:cs typeface="Nexa Bold"/>
              </a:rPr>
              <a:t>47.3</a:t>
            </a:r>
            <a:r>
              <a:rPr lang="en-US" sz="2800" b="1" kern="0" dirty="0">
                <a:solidFill>
                  <a:srgbClr val="0B3277"/>
                </a:solidFill>
                <a:latin typeface="Candara" pitchFamily="34" charset="0"/>
              </a:rPr>
              <a:t> </a:t>
            </a:r>
            <a:r>
              <a:rPr lang="en-US" sz="1600" kern="0" dirty="0">
                <a:solidFill>
                  <a:srgbClr val="0B3277"/>
                </a:solidFill>
                <a:latin typeface="Candara" pitchFamily="34" charset="0"/>
                <a:cs typeface="Nexa Light"/>
              </a:rPr>
              <a:t>million people</a:t>
            </a:r>
            <a:endParaRPr lang="en-GB" sz="1600" kern="0" dirty="0">
              <a:solidFill>
                <a:srgbClr val="0B3277"/>
              </a:solidFill>
              <a:latin typeface="Candara" pitchFamily="34" charset="0"/>
              <a:cs typeface="Nexa Light"/>
            </a:endParaRPr>
          </a:p>
        </p:txBody>
      </p:sp>
      <p:sp>
        <p:nvSpPr>
          <p:cNvPr id="273411" name="Rectangle 9"/>
          <p:cNvSpPr>
            <a:spLocks noChangeArrowheads="1"/>
          </p:cNvSpPr>
          <p:nvPr/>
        </p:nvSpPr>
        <p:spPr bwMode="auto">
          <a:xfrm>
            <a:off x="7126288" y="3078961"/>
            <a:ext cx="18018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00599A"/>
                </a:solidFill>
                <a:latin typeface="Candara" pitchFamily="34" charset="0"/>
                <a:ea typeface="Nexa Bold"/>
                <a:cs typeface="Nexa Bold"/>
              </a:rPr>
              <a:t>145/148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B3277"/>
                </a:solidFill>
                <a:latin typeface="Candara" pitchFamily="34" charset="0"/>
                <a:ea typeface="Nexa Light"/>
                <a:cs typeface="Nexa Light"/>
              </a:rPr>
              <a:t>Districts/FATA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smtClean="0">
                <a:solidFill>
                  <a:srgbClr val="0B3277"/>
                </a:solidFill>
                <a:latin typeface="Candara" pitchFamily="34" charset="0"/>
                <a:ea typeface="Nexa Light"/>
                <a:cs typeface="Nexa Light"/>
              </a:rPr>
              <a:t>/Territories</a:t>
            </a:r>
            <a:endParaRPr lang="en-GB" altLang="en-US" sz="1400" smtClean="0">
              <a:solidFill>
                <a:srgbClr val="0B3277"/>
              </a:solidFill>
              <a:latin typeface="Candara" pitchFamily="34" charset="0"/>
              <a:ea typeface="Nexa Light"/>
              <a:cs typeface="Nexa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6113" y="5"/>
            <a:ext cx="171450" cy="370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3413" name="TextBox 12"/>
          <p:cNvSpPr txBox="1">
            <a:spLocks noChangeArrowheads="1"/>
          </p:cNvSpPr>
          <p:nvPr/>
        </p:nvSpPr>
        <p:spPr bwMode="auto">
          <a:xfrm>
            <a:off x="174629" y="98823"/>
            <a:ext cx="726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>
                <a:solidFill>
                  <a:srgbClr val="71C0E1"/>
                </a:solidFill>
                <a:latin typeface="Candara" pitchFamily="34" charset="0"/>
                <a:ea typeface="Nexa Light"/>
                <a:cs typeface="Nexa Light"/>
              </a:rPr>
              <a:t>RSPN</a:t>
            </a:r>
          </a:p>
        </p:txBody>
      </p:sp>
      <p:sp>
        <p:nvSpPr>
          <p:cNvPr id="273414" name="TextBox 13"/>
          <p:cNvSpPr txBox="1">
            <a:spLocks noChangeArrowheads="1"/>
          </p:cNvSpPr>
          <p:nvPr/>
        </p:nvSpPr>
        <p:spPr bwMode="auto">
          <a:xfrm>
            <a:off x="1131889" y="94060"/>
            <a:ext cx="1728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smtClean="0">
                <a:solidFill>
                  <a:srgbClr val="00599A"/>
                </a:solidFill>
                <a:latin typeface="Candara" pitchFamily="34" charset="0"/>
                <a:ea typeface="Nexa Bold"/>
                <a:cs typeface="Nexa Bold"/>
              </a:rPr>
              <a:t>OUR NETWORK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57275" y="205981"/>
            <a:ext cx="0" cy="164306"/>
          </a:xfrm>
          <a:prstGeom prst="line">
            <a:avLst/>
          </a:prstGeom>
          <a:ln>
            <a:solidFill>
              <a:srgbClr val="61B4D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34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4842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7" name="Rectangle 15"/>
          <p:cNvSpPr>
            <a:spLocks noChangeArrowheads="1"/>
          </p:cNvSpPr>
          <p:nvPr/>
        </p:nvSpPr>
        <p:spPr bwMode="auto">
          <a:xfrm>
            <a:off x="474665" y="1148954"/>
            <a:ext cx="6635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AKRSP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SRSP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NRSP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IRM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GBTI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TRDP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PRSP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BRSP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SGA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SRSO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FIDA</a:t>
            </a:r>
          </a:p>
        </p:txBody>
      </p:sp>
      <p:sp>
        <p:nvSpPr>
          <p:cNvPr id="273418" name="TextBox 16"/>
          <p:cNvSpPr txBox="1">
            <a:spLocks noChangeArrowheads="1"/>
          </p:cNvSpPr>
          <p:nvPr/>
        </p:nvSpPr>
        <p:spPr bwMode="auto">
          <a:xfrm>
            <a:off x="320675" y="902499"/>
            <a:ext cx="36679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B3277"/>
                </a:solidFill>
                <a:latin typeface="Candara" pitchFamily="34" charset="0"/>
              </a:rPr>
              <a:t>The outreach of the Rural Support Programmes across Pakistan</a:t>
            </a:r>
          </a:p>
        </p:txBody>
      </p:sp>
      <p:sp>
        <p:nvSpPr>
          <p:cNvPr id="273419" name="Rectangle 17"/>
          <p:cNvSpPr>
            <a:spLocks noChangeArrowheads="1"/>
          </p:cNvSpPr>
          <p:nvPr/>
        </p:nvSpPr>
        <p:spPr bwMode="auto">
          <a:xfrm>
            <a:off x="1154113" y="1151335"/>
            <a:ext cx="3027362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Aga Khan Rural Support Programme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Sarhad Rural Support Programme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National Rural Support Programme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Institute of Rural Management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Ghazi Barotha Taraqiati Idara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Thardeep Rural Development Programme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Punjab Rural Support Programme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Balochistan Rural Support Programme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Sindh Graduates Association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Sindh Rural Support Organisation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smtClean="0">
                <a:solidFill>
                  <a:srgbClr val="00599A"/>
                </a:solidFill>
                <a:latin typeface="Candara" pitchFamily="34" charset="0"/>
              </a:rPr>
              <a:t>Foundation for Integrated Development Action </a:t>
            </a:r>
          </a:p>
        </p:txBody>
      </p:sp>
      <p:pic>
        <p:nvPicPr>
          <p:cNvPr id="27342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1" y="1273974"/>
            <a:ext cx="87313" cy="23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0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2958" cy="5143500"/>
          </a:xfrm>
          <a:prstGeom prst="rect">
            <a:avLst/>
          </a:prstGeom>
        </p:spPr>
      </p:pic>
      <p:sp>
        <p:nvSpPr>
          <p:cNvPr id="274435" name="TextBox 14"/>
          <p:cNvSpPr txBox="1">
            <a:spLocks noChangeArrowheads="1"/>
          </p:cNvSpPr>
          <p:nvPr/>
        </p:nvSpPr>
        <p:spPr bwMode="auto">
          <a:xfrm>
            <a:off x="174628" y="98823"/>
            <a:ext cx="7264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smtClean="0">
                <a:solidFill>
                  <a:srgbClr val="FFFFFF"/>
                </a:solidFill>
                <a:latin typeface="Candara" pitchFamily="34" charset="0"/>
                <a:ea typeface="Nexa Light"/>
                <a:cs typeface="Nexa Light"/>
              </a:rPr>
              <a:t>RSPN</a:t>
            </a:r>
          </a:p>
        </p:txBody>
      </p:sp>
      <p:sp>
        <p:nvSpPr>
          <p:cNvPr id="274436" name="TextBox 15"/>
          <p:cNvSpPr txBox="1">
            <a:spLocks noChangeArrowheads="1"/>
          </p:cNvSpPr>
          <p:nvPr/>
        </p:nvSpPr>
        <p:spPr bwMode="auto">
          <a:xfrm>
            <a:off x="1131890" y="94060"/>
            <a:ext cx="1803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smtClean="0">
                <a:solidFill>
                  <a:srgbClr val="FFFFFF"/>
                </a:solidFill>
                <a:latin typeface="Candara" pitchFamily="34" charset="0"/>
                <a:ea typeface="Nexa Bold"/>
                <a:cs typeface="Nexa Bold"/>
              </a:rPr>
              <a:t>OUR OUTREACH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57275" y="205980"/>
            <a:ext cx="0" cy="164306"/>
          </a:xfrm>
          <a:prstGeom prst="line">
            <a:avLst/>
          </a:prstGeom>
          <a:ln>
            <a:solidFill>
              <a:srgbClr val="71C0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4438" name="TextBox 5"/>
          <p:cNvSpPr txBox="1">
            <a:spLocks noChangeArrowheads="1"/>
          </p:cNvSpPr>
          <p:nvPr/>
        </p:nvSpPr>
        <p:spPr bwMode="auto">
          <a:xfrm>
            <a:off x="498475" y="1765698"/>
            <a:ext cx="2178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FFFFFF"/>
                </a:solidFill>
                <a:latin typeface="Candara" pitchFamily="34" charset="0"/>
                <a:ea typeface="Nexa Bold"/>
                <a:cs typeface="Nexa Bold"/>
              </a:rPr>
              <a:t>  425,588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FFFFFF"/>
                </a:solidFill>
                <a:latin typeface="Candara" pitchFamily="34" charset="0"/>
                <a:ea typeface="Nexa Light"/>
                <a:cs typeface="Nexa Light"/>
              </a:rPr>
              <a:t>Community Organisations (211,127 Women COs)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" b="1" smtClean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274439" name="TextBox 6"/>
          <p:cNvSpPr txBox="1">
            <a:spLocks noChangeArrowheads="1"/>
          </p:cNvSpPr>
          <p:nvPr/>
        </p:nvSpPr>
        <p:spPr bwMode="auto">
          <a:xfrm>
            <a:off x="3544888" y="1765698"/>
            <a:ext cx="2176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FFFFFF"/>
                </a:solidFill>
                <a:latin typeface="Candara" pitchFamily="34" charset="0"/>
                <a:ea typeface="Nexa Bold"/>
                <a:cs typeface="Nexa Bold"/>
              </a:rPr>
              <a:t>  7,278,782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FFFFFF"/>
                </a:solidFill>
                <a:latin typeface="Candara" pitchFamily="34" charset="0"/>
                <a:ea typeface="Nexa Light"/>
                <a:cs typeface="Nexa Light"/>
              </a:rPr>
              <a:t>Household membership (52% women members)</a:t>
            </a:r>
          </a:p>
        </p:txBody>
      </p:sp>
      <p:sp>
        <p:nvSpPr>
          <p:cNvPr id="274440" name="TextBox 7"/>
          <p:cNvSpPr txBox="1">
            <a:spLocks noChangeArrowheads="1"/>
          </p:cNvSpPr>
          <p:nvPr/>
        </p:nvSpPr>
        <p:spPr bwMode="auto">
          <a:xfrm>
            <a:off x="6546853" y="1835945"/>
            <a:ext cx="21764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FFFFFF"/>
                </a:solidFill>
                <a:latin typeface="Candara" pitchFamily="34" charset="0"/>
                <a:ea typeface="Nexa Bold"/>
                <a:cs typeface="Nexa Bold"/>
              </a:rPr>
              <a:t>145/148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FFFFFF"/>
                </a:solidFill>
                <a:latin typeface="Candara" pitchFamily="34" charset="0"/>
                <a:ea typeface="Nexa Light"/>
                <a:cs typeface="Nexa Light"/>
              </a:rPr>
              <a:t>Districts</a:t>
            </a:r>
          </a:p>
        </p:txBody>
      </p:sp>
      <p:sp>
        <p:nvSpPr>
          <p:cNvPr id="274441" name="TextBox 8"/>
          <p:cNvSpPr txBox="1">
            <a:spLocks noChangeArrowheads="1"/>
          </p:cNvSpPr>
          <p:nvPr/>
        </p:nvSpPr>
        <p:spPr bwMode="auto">
          <a:xfrm>
            <a:off x="471488" y="3827859"/>
            <a:ext cx="2176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FFFFFF"/>
                </a:solidFill>
                <a:latin typeface="Candara" pitchFamily="34" charset="0"/>
                <a:ea typeface="Nexa Bold"/>
                <a:cs typeface="Nexa Bold"/>
              </a:rPr>
              <a:t>4,255 / 5,846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FFFFFF"/>
                </a:solidFill>
                <a:latin typeface="Candara" pitchFamily="34" charset="0"/>
                <a:ea typeface="Nexa Light"/>
                <a:cs typeface="Nexa Light"/>
              </a:rPr>
              <a:t>Union Councils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600" b="1" smtClean="0">
              <a:solidFill>
                <a:srgbClr val="FFFFFF"/>
              </a:solidFill>
              <a:latin typeface="Candara" pitchFamily="34" charset="0"/>
            </a:endParaRPr>
          </a:p>
        </p:txBody>
      </p:sp>
      <p:sp>
        <p:nvSpPr>
          <p:cNvPr id="274442" name="TextBox 9"/>
          <p:cNvSpPr txBox="1">
            <a:spLocks noChangeArrowheads="1"/>
          </p:cNvSpPr>
          <p:nvPr/>
        </p:nvSpPr>
        <p:spPr bwMode="auto">
          <a:xfrm>
            <a:off x="3184525" y="3880248"/>
            <a:ext cx="28527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FFFFFF"/>
                </a:solidFill>
                <a:latin typeface="Candara" pitchFamily="34" charset="0"/>
                <a:ea typeface="Nexa Bold"/>
                <a:cs typeface="Nexa Bold"/>
              </a:rPr>
              <a:t>1,631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FFFFFF"/>
                </a:solidFill>
                <a:latin typeface="Candara" pitchFamily="34" charset="0"/>
                <a:ea typeface="Nexa Bold"/>
                <a:cs typeface="Nexa Bold"/>
              </a:rPr>
              <a:t>Local Support Organisations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smtClean="0">
                <a:solidFill>
                  <a:srgbClr val="FFFFFF"/>
                </a:solidFill>
                <a:latin typeface="Candara" pitchFamily="34" charset="0"/>
                <a:ea typeface="Nexa Light"/>
                <a:cs typeface="Nexa Light"/>
              </a:rPr>
              <a:t>(503 women only)</a:t>
            </a:r>
          </a:p>
        </p:txBody>
      </p:sp>
      <p:sp>
        <p:nvSpPr>
          <p:cNvPr id="274443" name="TextBox 10"/>
          <p:cNvSpPr txBox="1">
            <a:spLocks noChangeArrowheads="1"/>
          </p:cNvSpPr>
          <p:nvPr/>
        </p:nvSpPr>
        <p:spPr bwMode="auto">
          <a:xfrm>
            <a:off x="6557963" y="3854054"/>
            <a:ext cx="2178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2000" b="1" smtClean="0">
                <a:solidFill>
                  <a:srgbClr val="FFFFFF"/>
                </a:solidFill>
                <a:latin typeface="Candara" pitchFamily="34" charset="0"/>
                <a:ea typeface="Nexa Bold"/>
                <a:cs typeface="Nexa Bold"/>
              </a:rPr>
              <a:t>47.3 million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en-US" sz="1400" b="1" smtClean="0">
                <a:solidFill>
                  <a:srgbClr val="FFFFFF"/>
                </a:solidFill>
                <a:latin typeface="Candara" pitchFamily="34" charset="0"/>
                <a:ea typeface="Nexa Light"/>
                <a:cs typeface="Nexa Light"/>
              </a:rPr>
              <a:t>Population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en-US" sz="2000" b="1" smtClean="0">
              <a:solidFill>
                <a:srgbClr val="FFFFFF"/>
              </a:solidFill>
              <a:latin typeface="Candara" pitchFamily="34" charset="0"/>
              <a:ea typeface="Nexa Bold"/>
              <a:cs typeface="Nexa Bol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963" y="588169"/>
            <a:ext cx="1281112" cy="1279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288" y="544117"/>
            <a:ext cx="1281112" cy="1279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566" y="544117"/>
            <a:ext cx="1277937" cy="1279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101" y="2547939"/>
            <a:ext cx="1279525" cy="1279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2088" y="2589610"/>
            <a:ext cx="1282700" cy="1279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5313" y="2572942"/>
            <a:ext cx="1281112" cy="12799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4450" name="TextBox 20"/>
          <p:cNvSpPr txBox="1">
            <a:spLocks noChangeArrowheads="1"/>
          </p:cNvSpPr>
          <p:nvPr/>
        </p:nvSpPr>
        <p:spPr bwMode="auto">
          <a:xfrm>
            <a:off x="7437438" y="4710112"/>
            <a:ext cx="154241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100" i="1" smtClean="0">
                <a:solidFill>
                  <a:srgbClr val="FFFFFF"/>
                </a:solidFill>
              </a:rPr>
              <a:t>* As at December, 2017</a:t>
            </a:r>
          </a:p>
        </p:txBody>
      </p:sp>
    </p:spTree>
    <p:extLst>
      <p:ext uri="{BB962C8B-B14F-4D97-AF65-F5344CB8AC3E}">
        <p14:creationId xmlns:p14="http://schemas.microsoft.com/office/powerpoint/2010/main" val="322314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365" y="467642"/>
            <a:ext cx="1069769" cy="714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178135" y="98644"/>
            <a:ext cx="726481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8" dirty="0">
                <a:solidFill>
                  <a:srgbClr val="008EC8"/>
                </a:solidFill>
                <a:latin typeface="Candara" pitchFamily="34" charset="0"/>
                <a:cs typeface="Nexa Light"/>
              </a:rPr>
              <a:t>RSPN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60441" y="205741"/>
            <a:ext cx="0" cy="164592"/>
          </a:xfrm>
          <a:prstGeom prst="line">
            <a:avLst/>
          </a:prstGeom>
          <a:ln>
            <a:solidFill>
              <a:srgbClr val="71C0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135711" y="94418"/>
            <a:ext cx="2751010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8" b="1" dirty="0">
                <a:solidFill>
                  <a:srgbClr val="008EC8"/>
                </a:solidFill>
                <a:latin typeface="Candara" pitchFamily="34" charset="0"/>
                <a:cs typeface="Nexa Bold"/>
              </a:rPr>
              <a:t>REGIONAL COOPERATION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136" y="825002"/>
            <a:ext cx="8221987" cy="2839707"/>
          </a:xfrm>
        </p:spPr>
        <p:txBody>
          <a:bodyPr>
            <a:noAutofit/>
          </a:bodyPr>
          <a:lstStyle/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Cross-Border Programme Afghanistan and Pakistan </a:t>
            </a:r>
          </a:p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(PATRIP Foundation since 2011)</a:t>
            </a:r>
          </a:p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3 RSPs: AKRSP, SRSP, BRSP</a:t>
            </a:r>
          </a:p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Total Project beneficiaries:		299,000 </a:t>
            </a:r>
          </a:p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Afghan beneficiaries 			22,030</a:t>
            </a:r>
          </a:p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Afghan Women beneficiaries 	             5000</a:t>
            </a:r>
          </a:p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Afghans nationals crossing border and </a:t>
            </a:r>
          </a:p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 Afghan nationals crossing into and out of Balochistan daily about 75,000 – all routes</a:t>
            </a:r>
          </a:p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Health, Water, Infrastructure and Trade</a:t>
            </a:r>
          </a:p>
          <a:p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Youth – Sports and Learning Centres at </a:t>
            </a:r>
            <a:r>
              <a:rPr lang="en-US" sz="1798" dirty="0" err="1">
                <a:solidFill>
                  <a:srgbClr val="1C5D8D"/>
                </a:solidFill>
                <a:latin typeface="Candara" pitchFamily="34" charset="0"/>
              </a:rPr>
              <a:t>Chaman</a:t>
            </a:r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 and </a:t>
            </a:r>
            <a:r>
              <a:rPr lang="en-US" sz="1798" dirty="0" err="1">
                <a:solidFill>
                  <a:srgbClr val="1C5D8D"/>
                </a:solidFill>
                <a:latin typeface="Candara" pitchFamily="34" charset="0"/>
              </a:rPr>
              <a:t>Noshki</a:t>
            </a:r>
            <a:r>
              <a:rPr lang="en-US" sz="1798" dirty="0">
                <a:solidFill>
                  <a:srgbClr val="1C5D8D"/>
                </a:solidFill>
                <a:latin typeface="Candara" pitchFamily="34" charset="0"/>
              </a:rPr>
              <a:t>, Balochistan</a:t>
            </a:r>
          </a:p>
          <a:p>
            <a:pPr marL="0" indent="0">
              <a:buNone/>
            </a:pPr>
            <a:endParaRPr lang="en-US" sz="1199" dirty="0">
              <a:latin typeface="Candar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1718" y="3372353"/>
            <a:ext cx="3136208" cy="138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591" indent="-342591">
              <a:spcBef>
                <a:spcPct val="20000"/>
              </a:spcBef>
              <a:buFont typeface="Arial"/>
              <a:buChar char="•"/>
            </a:pPr>
            <a:r>
              <a:rPr lang="en-US" sz="1199" dirty="0">
                <a:solidFill>
                  <a:srgbClr val="00599A"/>
                </a:solidFill>
                <a:latin typeface="Candara" pitchFamily="34" charset="0"/>
              </a:rPr>
              <a:t>Through the aegis of the Aga Khan Foundation, lessons from AKRSP in Gilgit were taken to </a:t>
            </a:r>
            <a:r>
              <a:rPr lang="en-US" sz="1199" b="1" dirty="0">
                <a:solidFill>
                  <a:srgbClr val="00599A"/>
                </a:solidFill>
                <a:latin typeface="Candara" pitchFamily="34" charset="0"/>
              </a:rPr>
              <a:t>Tajikistan</a:t>
            </a:r>
            <a:r>
              <a:rPr lang="en-US" sz="1199" dirty="0">
                <a:solidFill>
                  <a:srgbClr val="00599A"/>
                </a:solidFill>
                <a:latin typeface="Candara" pitchFamily="34" charset="0"/>
              </a:rPr>
              <a:t> in the 1990s, to be espoused by the Mountain Societies Development Support Programme (MSDSP). </a:t>
            </a:r>
          </a:p>
          <a:p>
            <a:endParaRPr lang="en-US" sz="1199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372" y="3372360"/>
            <a:ext cx="3634680" cy="101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591" indent="-342591">
              <a:spcBef>
                <a:spcPct val="20000"/>
              </a:spcBef>
              <a:buFont typeface="Arial"/>
              <a:buChar char="•"/>
            </a:pPr>
            <a:r>
              <a:rPr lang="en-US" sz="1199" dirty="0">
                <a:solidFill>
                  <a:srgbClr val="00599A"/>
                </a:solidFill>
                <a:latin typeface="Candara" pitchFamily="34" charset="0"/>
              </a:rPr>
              <a:t>Over the past year, RSPN staff has provided consulting services to UNDP </a:t>
            </a:r>
            <a:r>
              <a:rPr lang="en-US" sz="1199" b="1" dirty="0">
                <a:solidFill>
                  <a:srgbClr val="00599A"/>
                </a:solidFill>
                <a:latin typeface="Candara" pitchFamily="34" charset="0"/>
              </a:rPr>
              <a:t>Myanmar</a:t>
            </a:r>
            <a:r>
              <a:rPr lang="en-US" sz="1199" dirty="0">
                <a:solidFill>
                  <a:srgbClr val="00599A"/>
                </a:solidFill>
                <a:latin typeface="Candara" pitchFamily="34" charset="0"/>
              </a:rPr>
              <a:t> and the International Fund for Agricultural Development in Tajikistan to strengthen their social mobilisation.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1718" y="1296505"/>
            <a:ext cx="3008114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591" indent="-342591">
              <a:spcBef>
                <a:spcPct val="20000"/>
              </a:spcBef>
              <a:buFont typeface="Arial"/>
              <a:buChar char="•"/>
            </a:pPr>
            <a:r>
              <a:rPr lang="en-US" sz="1199" dirty="0">
                <a:solidFill>
                  <a:srgbClr val="00599A"/>
                </a:solidFill>
                <a:latin typeface="Candara" pitchFamily="34" charset="0"/>
              </a:rPr>
              <a:t>RSPN is also engaged with the </a:t>
            </a:r>
            <a:r>
              <a:rPr lang="en-US" sz="1199" b="1" dirty="0">
                <a:solidFill>
                  <a:srgbClr val="00599A"/>
                </a:solidFill>
                <a:latin typeface="Candara" pitchFamily="34" charset="0"/>
              </a:rPr>
              <a:t>Bangladesh</a:t>
            </a:r>
            <a:r>
              <a:rPr lang="en-US" sz="1199" dirty="0">
                <a:solidFill>
                  <a:srgbClr val="00599A"/>
                </a:solidFill>
                <a:latin typeface="Candara" pitchFamily="34" charset="0"/>
              </a:rPr>
              <a:t> based organisation, BRAC, in a research project which aims to capture learnings from scale up efforts across South Asia and do a thorough, real-time documentation of the innovative projects of RSPs in Pakistan.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372" y="1186634"/>
            <a:ext cx="3634679" cy="197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591" indent="-342591">
              <a:spcBef>
                <a:spcPct val="20000"/>
              </a:spcBef>
              <a:buFont typeface="Arial"/>
              <a:buChar char="•"/>
            </a:pPr>
            <a:r>
              <a:rPr lang="en-US" sz="1199" dirty="0">
                <a:solidFill>
                  <a:srgbClr val="00599A"/>
                </a:solidFill>
                <a:latin typeface="Candara" pitchFamily="34" charset="0"/>
              </a:rPr>
              <a:t>The largest scale replication of the RSP approach is in </a:t>
            </a:r>
            <a:r>
              <a:rPr lang="en-US" sz="1199" b="1" dirty="0">
                <a:solidFill>
                  <a:srgbClr val="00599A"/>
                </a:solidFill>
                <a:latin typeface="Candara" pitchFamily="34" charset="0"/>
              </a:rPr>
              <a:t>India</a:t>
            </a:r>
            <a:r>
              <a:rPr lang="en-US" sz="1199" dirty="0">
                <a:solidFill>
                  <a:srgbClr val="00599A"/>
                </a:solidFill>
                <a:latin typeface="Candara" pitchFamily="34" charset="0"/>
              </a:rPr>
              <a:t>. This process started in 1994 with the South Asia Poverty Alleviation Programme in the State of Andhra Pradesh (Society for Elimination of Rural Poverty – SERP) and has been scaled up nationally. </a:t>
            </a:r>
          </a:p>
          <a:p>
            <a:pPr marL="342591" indent="-342591">
              <a:spcBef>
                <a:spcPct val="20000"/>
              </a:spcBef>
              <a:buFont typeface="Arial"/>
              <a:buChar char="•"/>
            </a:pPr>
            <a:r>
              <a:rPr lang="en-US" sz="1199" dirty="0">
                <a:solidFill>
                  <a:srgbClr val="00599A"/>
                </a:solidFill>
                <a:latin typeface="Candara" pitchFamily="34" charset="0"/>
              </a:rPr>
              <a:t>Since 2010, SERP’s approach has been replicated in India through one of the largest poverty reduction programmes in the world via the National Rural Livelihoods Mission (NRLM).</a:t>
            </a:r>
            <a:endParaRPr lang="en-GB" sz="1199" dirty="0">
              <a:solidFill>
                <a:srgbClr val="00599A"/>
              </a:solidFill>
              <a:latin typeface="Candar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037" y="463409"/>
            <a:ext cx="1058420" cy="70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5096" y="2712245"/>
            <a:ext cx="1062053" cy="697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8667" y="2712251"/>
            <a:ext cx="1059991" cy="705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728" y="439849"/>
            <a:ext cx="1058421" cy="71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78135" y="98644"/>
            <a:ext cx="726481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8" dirty="0">
                <a:solidFill>
                  <a:srgbClr val="008EC8"/>
                </a:solidFill>
                <a:latin typeface="Candara" pitchFamily="34" charset="0"/>
                <a:cs typeface="Nexa Light"/>
              </a:rPr>
              <a:t>RSPN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60441" y="205741"/>
            <a:ext cx="0" cy="164592"/>
          </a:xfrm>
          <a:prstGeom prst="line">
            <a:avLst/>
          </a:prstGeom>
          <a:ln>
            <a:solidFill>
              <a:srgbClr val="71C0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35711" y="94418"/>
            <a:ext cx="2751010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8" b="1" dirty="0">
                <a:solidFill>
                  <a:srgbClr val="008EC8"/>
                </a:solidFill>
                <a:latin typeface="Candara" pitchFamily="34" charset="0"/>
                <a:cs typeface="Nexa Bold"/>
              </a:rPr>
              <a:t>REGIONAL COOPERATION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79" y="1789113"/>
            <a:ext cx="1277231" cy="12799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94885" y="777516"/>
            <a:ext cx="3263417" cy="3303161"/>
          </a:xfrm>
          <a:prstGeom prst="ellipse">
            <a:avLst/>
          </a:prstGeom>
          <a:solidFill>
            <a:srgbClr val="71C0E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2" name="TextBox 21"/>
          <p:cNvSpPr txBox="1"/>
          <p:nvPr/>
        </p:nvSpPr>
        <p:spPr>
          <a:xfrm>
            <a:off x="178135" y="98644"/>
            <a:ext cx="726481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8" dirty="0">
                <a:solidFill>
                  <a:srgbClr val="008EC8"/>
                </a:solidFill>
                <a:latin typeface="Candara" pitchFamily="34" charset="0"/>
                <a:cs typeface="Nexa Light"/>
              </a:rPr>
              <a:t>RSPN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60441" y="205741"/>
            <a:ext cx="0" cy="164592"/>
          </a:xfrm>
          <a:prstGeom prst="line">
            <a:avLst/>
          </a:prstGeom>
          <a:ln>
            <a:solidFill>
              <a:srgbClr val="71C0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35712" y="94418"/>
            <a:ext cx="2053960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8" b="1" dirty="0">
                <a:solidFill>
                  <a:srgbClr val="008EC8"/>
                </a:solidFill>
                <a:latin typeface="Candara" pitchFamily="34" charset="0"/>
                <a:cs typeface="Nexa Bold"/>
              </a:rPr>
              <a:t>REGIONAL IMPACT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8556" y="1692842"/>
            <a:ext cx="3804028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7" b="1" dirty="0">
                <a:solidFill>
                  <a:schemeClr val="bg1"/>
                </a:solidFill>
                <a:latin typeface="Candara" pitchFamily="34" charset="0"/>
                <a:cs typeface="Avenir Book"/>
              </a:rPr>
              <a:t>Key Impacts of</a:t>
            </a:r>
          </a:p>
          <a:p>
            <a:pPr algn="ctr"/>
            <a:r>
              <a:rPr lang="en-US" sz="2797" b="1" dirty="0">
                <a:solidFill>
                  <a:schemeClr val="bg1"/>
                </a:solidFill>
                <a:latin typeface="Candara" pitchFamily="34" charset="0"/>
                <a:cs typeface="Avenir Book"/>
              </a:rPr>
              <a:t>Andhra Pradesh,</a:t>
            </a:r>
          </a:p>
          <a:p>
            <a:pPr algn="ctr"/>
            <a:r>
              <a:rPr lang="en-US" sz="2797" b="1" dirty="0">
                <a:solidFill>
                  <a:schemeClr val="bg1"/>
                </a:solidFill>
                <a:latin typeface="Candara" pitchFamily="34" charset="0"/>
                <a:cs typeface="Avenir Book"/>
              </a:rPr>
              <a:t>India </a:t>
            </a:r>
          </a:p>
          <a:p>
            <a:pPr algn="ctr"/>
            <a:r>
              <a:rPr lang="en-US" sz="1998" b="1" dirty="0">
                <a:solidFill>
                  <a:schemeClr val="bg1"/>
                </a:solidFill>
                <a:latin typeface="Candara" pitchFamily="34" charset="0"/>
                <a:cs typeface="Avenir Book"/>
              </a:rPr>
              <a:t>(June 2012)</a:t>
            </a:r>
            <a:endParaRPr lang="en-US" altLang="en-US" sz="1998" b="1" dirty="0">
              <a:solidFill>
                <a:schemeClr val="bg1"/>
              </a:solidFill>
              <a:latin typeface="Candara" pitchFamily="34" charset="0"/>
              <a:cs typeface="Avenir Book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447" y="632886"/>
            <a:ext cx="1279973" cy="12799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307252" y="3575744"/>
            <a:ext cx="1346844" cy="892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398" b="1" dirty="0">
                <a:solidFill>
                  <a:srgbClr val="61B4DC"/>
                </a:solidFill>
                <a:latin typeface="Candara" pitchFamily="34" charset="0"/>
                <a:cs typeface="Avenir Book"/>
              </a:rPr>
              <a:t>100% </a:t>
            </a:r>
          </a:p>
          <a:p>
            <a:pPr lvl="0" algn="ctr"/>
            <a:r>
              <a:rPr lang="en-US" sz="2800" b="1" dirty="0">
                <a:solidFill>
                  <a:srgbClr val="61B4DC"/>
                </a:solidFill>
                <a:latin typeface="Candara" pitchFamily="34" charset="0"/>
                <a:cs typeface="Avenir Book"/>
              </a:rPr>
              <a:t>women</a:t>
            </a:r>
          </a:p>
        </p:txBody>
      </p:sp>
      <p:sp>
        <p:nvSpPr>
          <p:cNvPr id="3" name="Rectangle 2"/>
          <p:cNvSpPr/>
          <p:nvPr/>
        </p:nvSpPr>
        <p:spPr>
          <a:xfrm>
            <a:off x="7532902" y="2042000"/>
            <a:ext cx="1468672" cy="830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398" b="1" dirty="0">
                <a:solidFill>
                  <a:srgbClr val="61B4DC"/>
                </a:solidFill>
                <a:latin typeface="Candara" pitchFamily="34" charset="0"/>
                <a:cs typeface="Avenir Book"/>
              </a:rPr>
              <a:t>50 million</a:t>
            </a:r>
          </a:p>
          <a:p>
            <a:pPr lvl="0" algn="ctr"/>
            <a:r>
              <a:rPr lang="en-US" sz="2398" b="1" dirty="0">
                <a:solidFill>
                  <a:srgbClr val="61B4DC"/>
                </a:solidFill>
                <a:latin typeface="Candara" pitchFamily="34" charset="0"/>
                <a:cs typeface="Avenir Book"/>
              </a:rPr>
              <a:t> people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66640" y="612518"/>
            <a:ext cx="1800493" cy="830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398" b="1" dirty="0">
                <a:solidFill>
                  <a:srgbClr val="61B4DC"/>
                </a:solidFill>
                <a:latin typeface="Candara" pitchFamily="34" charset="0"/>
                <a:cs typeface="Avenir Book"/>
              </a:rPr>
              <a:t>11.55 million </a:t>
            </a:r>
          </a:p>
          <a:p>
            <a:pPr lvl="0"/>
            <a:r>
              <a:rPr lang="en-US" sz="2398" b="1" dirty="0">
                <a:solidFill>
                  <a:srgbClr val="61B4DC"/>
                </a:solidFill>
                <a:latin typeface="Candara" pitchFamily="34" charset="0"/>
                <a:cs typeface="Avenir Book"/>
              </a:rPr>
              <a:t>households</a:t>
            </a:r>
          </a:p>
        </p:txBody>
      </p:sp>
      <p:cxnSp>
        <p:nvCxnSpPr>
          <p:cNvPr id="16" name="Straight Connector 15"/>
          <p:cNvCxnSpPr>
            <a:endCxn id="28" idx="1"/>
          </p:cNvCxnSpPr>
          <p:nvPr/>
        </p:nvCxnSpPr>
        <p:spPr>
          <a:xfrm flipV="1">
            <a:off x="3658314" y="1272870"/>
            <a:ext cx="1335133" cy="115622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58300" y="2429092"/>
            <a:ext cx="25805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58314" y="2429092"/>
            <a:ext cx="1335133" cy="117659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987451" y="2941291"/>
            <a:ext cx="1304378" cy="1304378"/>
            <a:chOff x="4987836" y="2944013"/>
            <a:chExt cx="1305586" cy="1305586"/>
          </a:xfrm>
          <a:solidFill>
            <a:srgbClr val="265857"/>
          </a:solidFill>
        </p:grpSpPr>
        <p:sp>
          <p:nvSpPr>
            <p:cNvPr id="30" name="Oval 29"/>
            <p:cNvSpPr/>
            <p:nvPr/>
          </p:nvSpPr>
          <p:spPr>
            <a:xfrm>
              <a:off x="4987836" y="2944013"/>
              <a:ext cx="1305586" cy="1305586"/>
            </a:xfrm>
            <a:prstGeom prst="ellipse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8"/>
            </a:p>
          </p:txBody>
        </p:sp>
        <p:pic>
          <p:nvPicPr>
            <p:cNvPr id="1026" name="Picture 2" descr="C:\Users\Personal\Desktop\women-icon.png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247" y="3172310"/>
              <a:ext cx="734135" cy="734135"/>
            </a:xfrm>
            <a:prstGeom prst="rect">
              <a:avLst/>
            </a:prstGeom>
            <a:grpFill/>
            <a:extLst/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993434" y="2965702"/>
            <a:ext cx="1279972" cy="1279973"/>
          </a:xfrm>
          <a:prstGeom prst="ellipse">
            <a:avLst/>
          </a:prstGeom>
          <a:solidFill>
            <a:srgbClr val="008E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5" name="Oval 4"/>
          <p:cNvSpPr/>
          <p:nvPr/>
        </p:nvSpPr>
        <p:spPr>
          <a:xfrm>
            <a:off x="394885" y="777516"/>
            <a:ext cx="3263417" cy="3303161"/>
          </a:xfrm>
          <a:prstGeom prst="ellipse">
            <a:avLst/>
          </a:prstGeom>
          <a:solidFill>
            <a:srgbClr val="008EC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8"/>
          </a:p>
        </p:txBody>
      </p:sp>
      <p:sp>
        <p:nvSpPr>
          <p:cNvPr id="22" name="TextBox 21"/>
          <p:cNvSpPr txBox="1"/>
          <p:nvPr/>
        </p:nvSpPr>
        <p:spPr>
          <a:xfrm>
            <a:off x="178135" y="98644"/>
            <a:ext cx="726481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8" dirty="0">
                <a:solidFill>
                  <a:srgbClr val="008EC8"/>
                </a:solidFill>
                <a:latin typeface="Candara" pitchFamily="34" charset="0"/>
                <a:cs typeface="Nexa Light"/>
              </a:rPr>
              <a:t>RSPN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60441" y="205741"/>
            <a:ext cx="0" cy="164592"/>
          </a:xfrm>
          <a:prstGeom prst="line">
            <a:avLst/>
          </a:prstGeom>
          <a:ln>
            <a:solidFill>
              <a:srgbClr val="71C0E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35712" y="94418"/>
            <a:ext cx="2053960" cy="3690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98" b="1" dirty="0">
                <a:solidFill>
                  <a:srgbClr val="008EC8"/>
                </a:solidFill>
                <a:latin typeface="Candara" pitchFamily="34" charset="0"/>
                <a:cs typeface="Nexa Bold"/>
              </a:rPr>
              <a:t>REGIONAL IMPACT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4885" y="1581987"/>
            <a:ext cx="3226723" cy="255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97" b="1" dirty="0">
                <a:solidFill>
                  <a:schemeClr val="bg1"/>
                </a:solidFill>
                <a:latin typeface="Candara" pitchFamily="34" charset="0"/>
                <a:cs typeface="Avenir Book"/>
              </a:rPr>
              <a:t>National Rural Livelihoods Mission India</a:t>
            </a:r>
          </a:p>
          <a:p>
            <a:pPr algn="ctr"/>
            <a:endParaRPr lang="en-US" altLang="en-US" sz="2797" b="1" dirty="0">
              <a:solidFill>
                <a:schemeClr val="bg1"/>
              </a:solidFill>
              <a:latin typeface="Candara" pitchFamily="34" charset="0"/>
              <a:cs typeface="Avenir Book"/>
            </a:endParaRPr>
          </a:p>
          <a:p>
            <a:pPr lvl="0" algn="ctr"/>
            <a:r>
              <a:rPr lang="en-US" sz="1998" dirty="0">
                <a:solidFill>
                  <a:schemeClr val="bg1"/>
                </a:solidFill>
                <a:latin typeface="Candara" pitchFamily="34" charset="0"/>
              </a:rPr>
              <a:t>Launched in 2011</a:t>
            </a:r>
          </a:p>
          <a:p>
            <a:pPr algn="ctr"/>
            <a:endParaRPr lang="en-US" altLang="en-US" sz="2797" b="1" dirty="0">
              <a:solidFill>
                <a:schemeClr val="bg1"/>
              </a:solidFill>
              <a:latin typeface="Candara" pitchFamily="34" charset="0"/>
              <a:cs typeface="Avenir Book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447" y="632886"/>
            <a:ext cx="1279973" cy="12799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365261" y="3360100"/>
            <a:ext cx="2188420" cy="885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85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98" b="1" dirty="0">
                <a:solidFill>
                  <a:srgbClr val="008EC8"/>
                </a:solidFill>
                <a:latin typeface="Candara" pitchFamily="34" charset="0"/>
              </a:rPr>
              <a:t>US $ 5.1 billion</a:t>
            </a:r>
          </a:p>
          <a:p>
            <a:pPr defTabSz="4885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398" b="1" dirty="0">
                <a:solidFill>
                  <a:srgbClr val="008EC8"/>
                </a:solidFill>
                <a:latin typeface="Candara" pitchFamily="34" charset="0"/>
              </a:rPr>
              <a:t>estimated cost 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8578" y="1911396"/>
            <a:ext cx="1624163" cy="830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398" b="1" dirty="0">
                <a:solidFill>
                  <a:srgbClr val="008EC8"/>
                </a:solidFill>
                <a:latin typeface="Candara" pitchFamily="34" charset="0"/>
                <a:cs typeface="Avenir Book"/>
              </a:rPr>
              <a:t>350 million</a:t>
            </a:r>
          </a:p>
          <a:p>
            <a:pPr lvl="0" algn="ctr"/>
            <a:r>
              <a:rPr lang="en-US" sz="2398" b="1" dirty="0">
                <a:solidFill>
                  <a:srgbClr val="008EC8"/>
                </a:solidFill>
                <a:latin typeface="Candara" pitchFamily="34" charset="0"/>
                <a:cs typeface="Avenir Book"/>
              </a:rPr>
              <a:t>population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3407" y="357803"/>
            <a:ext cx="1693092" cy="830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398" b="1" dirty="0">
                <a:solidFill>
                  <a:srgbClr val="008EC8"/>
                </a:solidFill>
                <a:latin typeface="Candara" pitchFamily="34" charset="0"/>
                <a:cs typeface="Avenir Book"/>
              </a:rPr>
              <a:t>70 million </a:t>
            </a:r>
          </a:p>
          <a:p>
            <a:pPr lvl="0"/>
            <a:r>
              <a:rPr lang="en-US" sz="2398" b="1" dirty="0">
                <a:solidFill>
                  <a:srgbClr val="008EC8"/>
                </a:solidFill>
                <a:latin typeface="Candara" pitchFamily="34" charset="0"/>
                <a:cs typeface="Avenir Book"/>
              </a:rPr>
              <a:t>households</a:t>
            </a:r>
          </a:p>
        </p:txBody>
      </p:sp>
      <p:cxnSp>
        <p:nvCxnSpPr>
          <p:cNvPr id="16" name="Straight Connector 15"/>
          <p:cNvCxnSpPr>
            <a:endCxn id="28" idx="1"/>
          </p:cNvCxnSpPr>
          <p:nvPr/>
        </p:nvCxnSpPr>
        <p:spPr>
          <a:xfrm flipV="1">
            <a:off x="3658314" y="1272870"/>
            <a:ext cx="1335133" cy="1156222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58300" y="2429092"/>
            <a:ext cx="2580576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58314" y="2429092"/>
            <a:ext cx="1335133" cy="117659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0501" y="1789113"/>
            <a:ext cx="1277231" cy="12799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ourimpact3-13.png"/>
          <p:cNvPicPr>
            <a:picLocks noChangeAspect="1"/>
          </p:cNvPicPr>
          <p:nvPr/>
        </p:nvPicPr>
        <p:blipFill rotWithShape="1"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1441" y="3176313"/>
            <a:ext cx="543985" cy="85875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7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8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ea typeface="+mn-ea"/>
                <a:cs typeface="Avenir Book"/>
              </a:rPr>
              <a:t>National Multidimensional Poverty Index (MPI)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700" dirty="0" smtClean="0">
                <a:latin typeface="Avenir Book"/>
              </a:rPr>
              <a:t>Prepared by Planning Commission and UNDP</a:t>
            </a:r>
          </a:p>
          <a:p>
            <a:pPr lvl="1"/>
            <a:r>
              <a:rPr lang="en-US" sz="4700" dirty="0" smtClean="0">
                <a:latin typeface="Avenir Book"/>
              </a:rPr>
              <a:t>Complementary measure to consumption / income based poverty estimates</a:t>
            </a:r>
          </a:p>
          <a:p>
            <a:r>
              <a:rPr lang="en-US" sz="4700" dirty="0" smtClean="0">
                <a:latin typeface="Avenir Book"/>
              </a:rPr>
              <a:t>Measures deprivations in </a:t>
            </a:r>
            <a:r>
              <a:rPr lang="en-US" sz="4700" b="1" u="sng" dirty="0" smtClean="0">
                <a:solidFill>
                  <a:srgbClr val="FF0000"/>
                </a:solidFill>
                <a:latin typeface="Avenir Book"/>
              </a:rPr>
              <a:t>Health</a:t>
            </a:r>
            <a:r>
              <a:rPr lang="en-US" sz="4700" dirty="0" smtClean="0">
                <a:latin typeface="Avenir Book"/>
              </a:rPr>
              <a:t>, </a:t>
            </a:r>
            <a:r>
              <a:rPr lang="en-US" sz="4700" b="1" u="sng" dirty="0" smtClean="0">
                <a:solidFill>
                  <a:srgbClr val="FF0000"/>
                </a:solidFill>
                <a:latin typeface="Avenir Book"/>
              </a:rPr>
              <a:t>Education</a:t>
            </a:r>
            <a:r>
              <a:rPr lang="en-US" sz="4700" dirty="0" smtClean="0">
                <a:latin typeface="Avenir Book"/>
              </a:rPr>
              <a:t> and </a:t>
            </a:r>
            <a:r>
              <a:rPr lang="en-US" sz="4700" b="1" u="sng" dirty="0" smtClean="0">
                <a:solidFill>
                  <a:srgbClr val="FF0000"/>
                </a:solidFill>
                <a:latin typeface="Avenir Book"/>
              </a:rPr>
              <a:t>Standard of living</a:t>
            </a:r>
            <a:r>
              <a:rPr lang="en-US" sz="4700" dirty="0" smtClean="0">
                <a:latin typeface="Avenir Book"/>
              </a:rPr>
              <a:t>.</a:t>
            </a:r>
          </a:p>
          <a:p>
            <a:pPr lvl="1"/>
            <a:r>
              <a:rPr lang="en-US" sz="4700" dirty="0" smtClean="0">
                <a:latin typeface="Avenir Book"/>
              </a:rPr>
              <a:t>Together with consumption based poverty, it provides an insight on different forms of monitory and non monitory deprivations </a:t>
            </a:r>
          </a:p>
          <a:p>
            <a:r>
              <a:rPr lang="en-US" sz="4700" dirty="0" smtClean="0">
                <a:latin typeface="Avenir Book"/>
              </a:rPr>
              <a:t>Built by using PSLM datasets</a:t>
            </a:r>
          </a:p>
          <a:p>
            <a:pPr lvl="1"/>
            <a:r>
              <a:rPr lang="en-US" sz="4700" dirty="0" smtClean="0">
                <a:latin typeface="Avenir Book"/>
              </a:rPr>
              <a:t>Has been estimated for every two year period since 2004/5</a:t>
            </a:r>
          </a:p>
          <a:p>
            <a:pPr lvl="1"/>
            <a:r>
              <a:rPr lang="en-US" sz="4700" dirty="0" smtClean="0">
                <a:latin typeface="Avenir Book"/>
              </a:rPr>
              <a:t>Can be disaggregated at the Provincial and District levels</a:t>
            </a:r>
          </a:p>
          <a:p>
            <a:r>
              <a:rPr lang="en-US" sz="4700" dirty="0" smtClean="0">
                <a:latin typeface="Avenir Book"/>
              </a:rPr>
              <a:t>MPI can be unfolded to see </a:t>
            </a:r>
            <a:r>
              <a:rPr lang="en-US" sz="4700" b="1" u="sng" dirty="0" smtClean="0">
                <a:solidFill>
                  <a:srgbClr val="FF0000"/>
                </a:solidFill>
                <a:latin typeface="Avenir Book"/>
              </a:rPr>
              <a:t>how</a:t>
            </a:r>
            <a:r>
              <a:rPr lang="en-US" sz="4700" dirty="0" smtClean="0">
                <a:latin typeface="Avenir Book"/>
              </a:rPr>
              <a:t> people are poor</a:t>
            </a:r>
          </a:p>
          <a:p>
            <a:r>
              <a:rPr lang="en-US" sz="4700" dirty="0" smtClean="0">
                <a:latin typeface="Avenir Book"/>
              </a:rPr>
              <a:t>According to MPI, 38.8% of the population are poor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3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4"/>
            <a:ext cx="8226239" cy="99417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ea typeface="+mn-ea"/>
                <a:cs typeface="Avenir Book"/>
              </a:rPr>
              <a:t>Addressing MPI…and more: “WISE”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2"/>
            <a:r>
              <a:rPr lang="en-US" sz="3600" b="1" dirty="0">
                <a:solidFill>
                  <a:srgbClr val="FF0000"/>
                </a:solidFill>
              </a:rPr>
              <a:t>   W</a:t>
            </a:r>
            <a:r>
              <a:rPr lang="en-US" sz="2700" dirty="0"/>
              <a:t>ater (potable drinking </a:t>
            </a:r>
            <a:r>
              <a:rPr lang="en-US" sz="2700" b="1" dirty="0">
                <a:solidFill>
                  <a:srgbClr val="FF0000"/>
                </a:solidFill>
              </a:rPr>
              <a:t>Water</a:t>
            </a:r>
            <a:r>
              <a:rPr lang="en-US" sz="2700" dirty="0"/>
              <a:t>)</a:t>
            </a:r>
          </a:p>
          <a:p>
            <a:pPr lvl="2"/>
            <a:r>
              <a:rPr lang="en-US" sz="3600" b="1" dirty="0">
                <a:solidFill>
                  <a:srgbClr val="FF0000"/>
                </a:solidFill>
              </a:rPr>
              <a:t>    I</a:t>
            </a:r>
            <a:r>
              <a:rPr lang="en-US" sz="2700" dirty="0"/>
              <a:t>mmunization (preventive </a:t>
            </a:r>
            <a:r>
              <a:rPr lang="en-US" sz="2700" b="1" dirty="0">
                <a:solidFill>
                  <a:srgbClr val="FF0000"/>
                </a:solidFill>
              </a:rPr>
              <a:t>Health</a:t>
            </a:r>
            <a:r>
              <a:rPr lang="en-US" sz="2700" dirty="0"/>
              <a:t> care)</a:t>
            </a:r>
          </a:p>
          <a:p>
            <a:pPr lvl="2"/>
            <a:r>
              <a:rPr lang="en-US" sz="3600" b="1" dirty="0">
                <a:solidFill>
                  <a:srgbClr val="FF0000"/>
                </a:solidFill>
              </a:rPr>
              <a:t>    S</a:t>
            </a:r>
            <a:r>
              <a:rPr lang="en-US" sz="2700" dirty="0"/>
              <a:t>anitation (solid and liquid </a:t>
            </a:r>
            <a:r>
              <a:rPr lang="en-US" sz="2700" b="1" dirty="0">
                <a:solidFill>
                  <a:srgbClr val="FF0000"/>
                </a:solidFill>
              </a:rPr>
              <a:t>Waste management</a:t>
            </a:r>
            <a:r>
              <a:rPr lang="en-US" sz="2700" dirty="0"/>
              <a:t>)</a:t>
            </a:r>
          </a:p>
          <a:p>
            <a:pPr lvl="2"/>
            <a:r>
              <a:rPr lang="en-US" sz="3600" b="1" dirty="0">
                <a:solidFill>
                  <a:srgbClr val="FF0000"/>
                </a:solidFill>
              </a:rPr>
              <a:t>    E</a:t>
            </a:r>
            <a:r>
              <a:rPr lang="en-US" sz="2700" dirty="0"/>
              <a:t>ducation (primary </a:t>
            </a:r>
            <a:r>
              <a:rPr lang="en-US" sz="2700" b="1" dirty="0">
                <a:solidFill>
                  <a:srgbClr val="FF0000"/>
                </a:solidFill>
              </a:rPr>
              <a:t>Education</a:t>
            </a:r>
            <a:r>
              <a:rPr lang="en-US" sz="2700" dirty="0"/>
              <a:t>) </a:t>
            </a:r>
          </a:p>
          <a:p>
            <a:pPr lvl="2"/>
            <a:endParaRPr lang="en-US" sz="2700" dirty="0"/>
          </a:p>
          <a:p>
            <a:pPr lvl="2"/>
            <a:r>
              <a:rPr lang="en-US" sz="2700" dirty="0"/>
              <a:t>These make more than 70% of any Provincial Government budget</a:t>
            </a:r>
          </a:p>
          <a:p>
            <a:pPr lvl="2"/>
            <a:r>
              <a:rPr lang="en-US" sz="2700" dirty="0"/>
              <a:t>But still Govt. struggles to achieve any or all of the above goals because….</a:t>
            </a:r>
          </a:p>
          <a:p>
            <a:pPr lvl="3"/>
            <a:r>
              <a:rPr lang="en-US" sz="2550" dirty="0"/>
              <a:t>Issue is too large</a:t>
            </a:r>
          </a:p>
          <a:p>
            <a:pPr lvl="2"/>
            <a:r>
              <a:rPr lang="en-US" sz="2700" dirty="0"/>
              <a:t>But can this be achieved by taking bits of the issue and using the three tiered Social Mobilization model to undertake all of “WISE” in a holistic manner?....WISE at the UC level</a:t>
            </a:r>
          </a:p>
          <a:p>
            <a:pPr lvl="3"/>
            <a:endParaRPr lang="en-US" sz="25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7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89" y="177814"/>
            <a:ext cx="7886700" cy="84312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ea typeface="+mn-ea"/>
                <a:cs typeface="Avenir Book"/>
              </a:rPr>
              <a:t>WISE &amp; SDGs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612" y="921897"/>
            <a:ext cx="6395085" cy="4050155"/>
          </a:xfrm>
        </p:spPr>
        <p:txBody>
          <a:bodyPr>
            <a:normAutofit/>
          </a:bodyPr>
          <a:lstStyle/>
          <a:p>
            <a:r>
              <a:rPr lang="en-US" sz="3000" dirty="0"/>
              <a:t>WISE also targets SDGs 6, 3 &amp; 4 which Pakistan missed in MDGs</a:t>
            </a:r>
          </a:p>
          <a:p>
            <a:pPr lvl="1"/>
            <a:r>
              <a:rPr lang="en-US" sz="1950" dirty="0"/>
              <a:t>Difficult to achieve on National scale</a:t>
            </a:r>
          </a:p>
          <a:p>
            <a:pPr lvl="2"/>
            <a:r>
              <a:rPr lang="en-US" sz="1350" dirty="0"/>
              <a:t>Immunization coverage-54%*</a:t>
            </a:r>
          </a:p>
          <a:p>
            <a:pPr lvl="2"/>
            <a:r>
              <a:rPr lang="en-US" sz="1350" dirty="0"/>
              <a:t>Literacy Rate-58%**</a:t>
            </a:r>
          </a:p>
          <a:p>
            <a:pPr lvl="2"/>
            <a:r>
              <a:rPr lang="en-US" sz="1350" dirty="0"/>
              <a:t>Sanitation -48%***</a:t>
            </a:r>
          </a:p>
          <a:p>
            <a:pPr lvl="2"/>
            <a:r>
              <a:rPr lang="en-US" sz="1350" dirty="0"/>
              <a:t>Sewerage-18% (40% urban, 6%-rural)***</a:t>
            </a:r>
          </a:p>
          <a:p>
            <a:pPr lvl="2"/>
            <a:r>
              <a:rPr lang="en-US" sz="1350" dirty="0"/>
              <a:t>Access to safe drinking water-56%****</a:t>
            </a:r>
          </a:p>
          <a:p>
            <a:pPr lvl="1"/>
            <a:r>
              <a:rPr lang="en-US" sz="1950" dirty="0"/>
              <a:t>Can be achieved at the Union Council Level;</a:t>
            </a:r>
          </a:p>
          <a:p>
            <a:pPr marL="342900" lvl="1" indent="0">
              <a:buNone/>
            </a:pPr>
            <a:endParaRPr lang="en-US" sz="788" b="1" dirty="0"/>
          </a:p>
          <a:p>
            <a:pPr marL="342900" lvl="1" indent="0">
              <a:buNone/>
            </a:pPr>
            <a:r>
              <a:rPr lang="en-US" sz="1050" dirty="0"/>
              <a:t>*        </a:t>
            </a:r>
            <a:r>
              <a:rPr lang="en-US" sz="1050" dirty="0">
                <a:hlinkClick r:id="rId2"/>
              </a:rPr>
              <a:t>http://www.nips.org.pk/abstract_files/PDHS%20Final%20Report%20as%20of%20Jan%2022-2014.pdf</a:t>
            </a:r>
            <a:endParaRPr lang="en-US" sz="1050" dirty="0"/>
          </a:p>
          <a:p>
            <a:pPr marL="342900" lvl="1" indent="0">
              <a:buNone/>
            </a:pPr>
            <a:r>
              <a:rPr lang="en-US" sz="1050" dirty="0"/>
              <a:t>**     </a:t>
            </a:r>
            <a:r>
              <a:rPr lang="en-US" sz="1050" dirty="0">
                <a:hlinkClick r:id="rId3"/>
              </a:rPr>
              <a:t>http://www.undp.org/content/dam/pakistan/docs/MDGs/MDG2013Report/UNDP-Report13.pdf</a:t>
            </a:r>
            <a:endParaRPr lang="en-US" sz="1050" dirty="0"/>
          </a:p>
          <a:p>
            <a:pPr marL="342900" lvl="1" indent="0">
              <a:buNone/>
            </a:pPr>
            <a:r>
              <a:rPr lang="en-US" sz="1050" dirty="0"/>
              <a:t>***   </a:t>
            </a:r>
            <a:r>
              <a:rPr lang="en-US" sz="1050" u="sng" dirty="0">
                <a:hlinkClick r:id="rId4"/>
              </a:rPr>
              <a:t>https://en.wikipedia.org/wiki/Water_supply_and_sanitation_in_Pakistan</a:t>
            </a:r>
            <a:endParaRPr lang="en-US" sz="1050" u="sng" dirty="0"/>
          </a:p>
          <a:p>
            <a:pPr marL="342900" lvl="1" indent="0">
              <a:buNone/>
            </a:pPr>
            <a:r>
              <a:rPr lang="en-US" sz="1050" dirty="0"/>
              <a:t>**** </a:t>
            </a:r>
            <a:r>
              <a:rPr lang="en-US" sz="1050" dirty="0">
                <a:hlinkClick r:id="rId5"/>
              </a:rPr>
              <a:t>http://www.dawn.com/news/635992/more-than-40-per-cent-pakistanis-lack-access-to-clean-water</a:t>
            </a:r>
            <a:endParaRPr lang="en-US" sz="1050" dirty="0"/>
          </a:p>
          <a:p>
            <a:pPr marL="342900" lvl="1" indent="0">
              <a:buNone/>
            </a:pPr>
            <a:endParaRPr lang="en-US" sz="1050" dirty="0"/>
          </a:p>
        </p:txBody>
      </p:sp>
      <p:pic>
        <p:nvPicPr>
          <p:cNvPr id="1026" name="Picture 2" descr="C:\Users\Mypc\Desktop\UC Based Model\PMM-ppt\Sanita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450" y="416262"/>
            <a:ext cx="1546746" cy="129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ypc\Desktop\UC Based Model\PMM-ppt\Educ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146" y="3451412"/>
            <a:ext cx="1543050" cy="13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ypc\Desktop\UC Based Model\PMM-ppt\SDG 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450" y="1851884"/>
            <a:ext cx="1546746" cy="145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954" y="1403077"/>
            <a:ext cx="56278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defRPr/>
            </a:pPr>
            <a:r>
              <a:rPr lang="en-US" altLang="en-US" sz="2800" dirty="0">
                <a:latin typeface="Avenir Book"/>
                <a:cs typeface="Avenir Book"/>
              </a:rPr>
              <a:t>20% of the world population consumes 80% of global resources. The poorest 20% only account for 1.3% of global </a:t>
            </a:r>
            <a:r>
              <a:rPr lang="en-US" altLang="en-US" sz="2800" dirty="0" smtClean="0">
                <a:latin typeface="Avenir Book"/>
                <a:cs typeface="Avenir Book"/>
              </a:rPr>
              <a:t>consumption. </a:t>
            </a:r>
            <a:endParaRPr lang="en-US" altLang="en-US" sz="2800" b="1" dirty="0">
              <a:solidFill>
                <a:srgbClr val="0033CC"/>
              </a:solidFill>
              <a:latin typeface="Avenir Book"/>
              <a:cs typeface="Avenir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5135" y="470553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i="1" dirty="0">
                <a:solidFill>
                  <a:schemeClr val="bg1">
                    <a:lumMod val="50000"/>
                  </a:schemeClr>
                </a:solidFill>
              </a:rPr>
              <a:t>Source: D+C </a:t>
            </a:r>
            <a:r>
              <a:rPr lang="en-US" sz="1000" b="1" i="1" dirty="0" smtClean="0">
                <a:solidFill>
                  <a:schemeClr val="bg1">
                    <a:lumMod val="50000"/>
                  </a:schemeClr>
                </a:solidFill>
              </a:rPr>
              <a:t>Journal</a:t>
            </a:r>
            <a:endParaRPr lang="en-US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Image result for quotation marks bl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7" b="47473"/>
          <a:stretch/>
        </p:blipFill>
        <p:spPr bwMode="auto">
          <a:xfrm>
            <a:off x="217935" y="656813"/>
            <a:ext cx="1847200" cy="13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quotation marks bl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9" t="35638"/>
          <a:stretch/>
        </p:blipFill>
        <p:spPr bwMode="auto">
          <a:xfrm>
            <a:off x="6530488" y="3218384"/>
            <a:ext cx="802382" cy="7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675" y="395203"/>
            <a:ext cx="650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Context              WHOSE RIGHT?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ea typeface="+mn-ea"/>
                <a:cs typeface="Avenir Book"/>
              </a:rPr>
              <a:t>What can Social Mobilization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5"/>
            <a:ext cx="8229600" cy="375358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LSOs become “WISE” </a:t>
            </a:r>
            <a:r>
              <a:rPr lang="en-US" dirty="0" err="1" smtClean="0"/>
              <a:t>implementors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RSPs act as donors and TA providers</a:t>
            </a:r>
          </a:p>
          <a:p>
            <a:pPr lvl="2"/>
            <a:r>
              <a:rPr lang="en-US" dirty="0" smtClean="0"/>
              <a:t>TA in form of Android based base line data collection and measuring evidence of progress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WISE creates </a:t>
            </a:r>
            <a:r>
              <a:rPr lang="en-US" b="1" dirty="0" smtClean="0">
                <a:solidFill>
                  <a:srgbClr val="FF0000"/>
                </a:solidFill>
              </a:rPr>
              <a:t>demand for access (through linkages)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to public services</a:t>
            </a:r>
            <a:r>
              <a:rPr lang="en-US" dirty="0" smtClean="0"/>
              <a:t> at the Union Council level and below.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Additional activities that communities can undertake include:</a:t>
            </a:r>
          </a:p>
          <a:p>
            <a:pPr lvl="2"/>
            <a:r>
              <a:rPr lang="en-US" dirty="0" smtClean="0"/>
              <a:t>Malnutrition</a:t>
            </a:r>
          </a:p>
          <a:p>
            <a:pPr lvl="2"/>
            <a:r>
              <a:rPr lang="en-US" dirty="0" smtClean="0"/>
              <a:t>Basic </a:t>
            </a:r>
            <a:r>
              <a:rPr lang="en-US" dirty="0"/>
              <a:t>rights and responsibilities as </a:t>
            </a:r>
            <a:r>
              <a:rPr lang="en-US" dirty="0" smtClean="0"/>
              <a:t>citizen </a:t>
            </a:r>
          </a:p>
          <a:p>
            <a:pPr lvl="2"/>
            <a:r>
              <a:rPr lang="en-US" dirty="0" smtClean="0"/>
              <a:t>Gender</a:t>
            </a:r>
          </a:p>
          <a:p>
            <a:pPr lvl="2"/>
            <a:r>
              <a:rPr lang="en-US" dirty="0"/>
              <a:t>Peace and Conflict Resolution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31" y="122924"/>
            <a:ext cx="8498541" cy="7893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ea typeface="+mn-ea"/>
                <a:cs typeface="Avenir Book"/>
              </a:rPr>
              <a:t>Overall Increase in Access to Drinking Water from a Safe Source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extLst/>
          </p:nvPr>
        </p:nvGraphicFramePr>
        <p:xfrm>
          <a:off x="77943" y="816909"/>
          <a:ext cx="8988114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417" y="273845"/>
            <a:ext cx="7964934" cy="78259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58ED5"/>
                </a:solidFill>
                <a:latin typeface="Avenir Book"/>
              </a:rPr>
              <a:t>Increase In Immunization Coverage-PENTA-3</a:t>
            </a:r>
            <a:br>
              <a:rPr lang="en-US" sz="2800" b="1" dirty="0">
                <a:solidFill>
                  <a:srgbClr val="558ED5"/>
                </a:solidFill>
                <a:latin typeface="Avenir Book"/>
              </a:rPr>
            </a:br>
            <a:r>
              <a:rPr lang="en-US" sz="1350" i="1" dirty="0">
                <a:latin typeface="+mn-lt"/>
              </a:rPr>
              <a:t>(Union Councils below 28% of baseline)</a:t>
            </a:r>
            <a:endParaRPr lang="en-US" sz="1350" dirty="0">
              <a:latin typeface="+mn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14300" y="888167"/>
          <a:ext cx="89154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0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41195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58ED5"/>
                </a:solidFill>
                <a:latin typeface="Avenir Book"/>
              </a:rPr>
              <a:t>Improvement in Solid Waste Disposal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14300" y="685802"/>
          <a:ext cx="8915400" cy="395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52"/>
            <a:ext cx="7886700" cy="34135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58ED5"/>
                </a:solidFill>
                <a:latin typeface="Avenir Book"/>
              </a:rPr>
              <a:t> Increase in Latrine Availability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extLst/>
          </p:nvPr>
        </p:nvGraphicFramePr>
        <p:xfrm>
          <a:off x="114300" y="877421"/>
          <a:ext cx="8915400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118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558ED5"/>
                </a:solidFill>
                <a:latin typeface="Avenir Book"/>
              </a:rPr>
              <a:t>Overall Increase in School Enrollment</a:t>
            </a: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extLst/>
          </p:nvPr>
        </p:nvGraphicFramePr>
        <p:xfrm>
          <a:off x="94911" y="685800"/>
          <a:ext cx="8954181" cy="4081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83" y="81692"/>
            <a:ext cx="9010834" cy="85725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558ED5"/>
                </a:solidFill>
                <a:latin typeface="Avenir Book"/>
              </a:rPr>
              <a:t>Lessons Learnt/Challenges in WISE Implementation</a:t>
            </a:r>
            <a:endParaRPr lang="en-US" sz="2800" b="1" dirty="0">
              <a:solidFill>
                <a:srgbClr val="558ED5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 Donors and Provincial Governments have been struggling to improve WISE indicators since decades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Existing networks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organized communities can show “evidence based results within one year</a:t>
            </a:r>
          </a:p>
          <a:p>
            <a:r>
              <a:rPr lang="en-US" dirty="0" smtClean="0"/>
              <a:t>Results can be achieved across Pakistan and Provinces</a:t>
            </a:r>
          </a:p>
          <a:p>
            <a:r>
              <a:rPr lang="en-US" dirty="0" smtClean="0"/>
              <a:t>Strengthening of </a:t>
            </a:r>
            <a:r>
              <a:rPr lang="en-US" b="1" u="sng" dirty="0" smtClean="0">
                <a:solidFill>
                  <a:srgbClr val="FF0000"/>
                </a:solidFill>
              </a:rPr>
              <a:t>Institutional Networking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especially with Line Departments is critical </a:t>
            </a:r>
          </a:p>
          <a:p>
            <a:pPr lvl="1"/>
            <a:r>
              <a:rPr lang="en-US" dirty="0" smtClean="0"/>
              <a:t>Positive response from all provinces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99" y="1022526"/>
            <a:ext cx="6858000" cy="12789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Malnutrition; Basic rights; Gender 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683" y="2392813"/>
            <a:ext cx="2461672" cy="19888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38709" y="216410"/>
            <a:ext cx="8174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58ED5"/>
                </a:solidFill>
                <a:latin typeface="Avenir Book"/>
              </a:rPr>
              <a:t>Additional activities that can be undertaken through organized communities   </a:t>
            </a:r>
          </a:p>
        </p:txBody>
      </p:sp>
      <p:pic>
        <p:nvPicPr>
          <p:cNvPr id="3074" name="Picture 2" descr="http://www.open.edu/openlearnworks/pluginfile.php/4914/mod_oucontent/oucontent/238/none/none/nutrition_session6_fi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563" y="2392813"/>
            <a:ext cx="2682416" cy="19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506" y="2365553"/>
            <a:ext cx="2029794" cy="20297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558ED5"/>
                </a:solidFill>
                <a:latin typeface="Avenir Book"/>
              </a:rPr>
              <a:t>Basic rights and responsibilities as citizen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400" dirty="0"/>
              <a:t>CNIC coverage </a:t>
            </a:r>
          </a:p>
          <a:p>
            <a:pPr lvl="1"/>
            <a:r>
              <a:rPr lang="en-US" sz="2400" dirty="0"/>
              <a:t>Birth / Death Registration, Voters registration, Nikah Registration </a:t>
            </a:r>
          </a:p>
          <a:p>
            <a:pPr lvl="1"/>
            <a:r>
              <a:rPr lang="en-US" sz="2400" dirty="0"/>
              <a:t>Capacity building of office bearers and CRPs in human rights</a:t>
            </a:r>
          </a:p>
          <a:p>
            <a:pPr lvl="1"/>
            <a:r>
              <a:rPr lang="en-US" sz="2400" dirty="0"/>
              <a:t>Participation in various forums/alliances at local and national level</a:t>
            </a:r>
          </a:p>
          <a:p>
            <a:pPr lvl="1"/>
            <a:r>
              <a:rPr lang="en-US" sz="2400" dirty="0"/>
              <a:t>Participation in projects for increasing access to public services e.g. enrollment, immunization, nutrition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558ED5"/>
                </a:solidFill>
                <a:latin typeface="Avenir Book"/>
              </a:rPr>
              <a:t>Gender</a:t>
            </a:r>
            <a:endParaRPr lang="en-US" sz="2800" b="1" dirty="0">
              <a:solidFill>
                <a:srgbClr val="558ED5"/>
              </a:solidFill>
              <a:latin typeface="Avenir Boo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Participation</a:t>
            </a:r>
          </a:p>
          <a:p>
            <a:pPr lvl="1"/>
            <a:r>
              <a:rPr lang="en-US" dirty="0" smtClean="0"/>
              <a:t>50% women HHd in organized communities</a:t>
            </a:r>
          </a:p>
          <a:p>
            <a:pPr lvl="1"/>
            <a:r>
              <a:rPr lang="en-US" dirty="0" smtClean="0"/>
              <a:t>Women participation in making the Household level Micro Investment Plans and Village Development Plans</a:t>
            </a:r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More than 50% women credit clients</a:t>
            </a:r>
          </a:p>
          <a:p>
            <a:pPr lvl="1"/>
            <a:r>
              <a:rPr lang="en-US" dirty="0" smtClean="0"/>
              <a:t>Women consultation at design stage in </a:t>
            </a:r>
            <a:r>
              <a:rPr lang="en-US" dirty="0"/>
              <a:t>Infrastructure </a:t>
            </a:r>
            <a:r>
              <a:rPr lang="en-US" dirty="0" smtClean="0"/>
              <a:t>projects</a:t>
            </a:r>
          </a:p>
          <a:p>
            <a:pPr lvl="2"/>
            <a:r>
              <a:rPr lang="en-US" dirty="0" smtClean="0"/>
              <a:t>Majority are DWSS</a:t>
            </a:r>
          </a:p>
          <a:p>
            <a:pPr lvl="1"/>
            <a:r>
              <a:rPr lang="en-US" dirty="0" smtClean="0"/>
              <a:t>52% participants in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20956" y="1403077"/>
            <a:ext cx="523460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The </a:t>
            </a:r>
            <a:r>
              <a:rPr lang="en-US" sz="24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centre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-piece of a policy framework for poverty alleviation has to be the </a:t>
            </a:r>
            <a:r>
              <a:rPr lang="en-US" sz="24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mobilisation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 of the poor in order to enable them to participate directly in the decisions that affect their lives  and prospects.</a:t>
            </a:r>
            <a:endParaRPr lang="en-US" sz="2400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4522" y="470553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</a:pPr>
            <a:r>
              <a:rPr lang="en-US" altLang="en-US" sz="1000" i="1" dirty="0">
                <a:solidFill>
                  <a:srgbClr val="000000"/>
                </a:solidFill>
                <a:latin typeface="Avenir Book"/>
                <a:cs typeface="Avenir Book"/>
              </a:rPr>
              <a:t>*Main Recommendations of ISACPA* - 1991</a:t>
            </a:r>
          </a:p>
          <a:p>
            <a:pPr algn="just"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  <a:buFont typeface="Symbol" charset="0"/>
              <a:buNone/>
            </a:pPr>
            <a:r>
              <a:rPr lang="en-US" sz="1000" i="1" dirty="0" smtClean="0">
                <a:solidFill>
                  <a:srgbClr val="000000"/>
                </a:solidFill>
                <a:latin typeface="Avenir Book"/>
                <a:cs typeface="Avenir Book"/>
              </a:rPr>
              <a:t>Independent South Asian Commission on Poverty Alleviation (ISACPA)</a:t>
            </a:r>
            <a:endParaRPr lang="en-US" sz="1000" i="1" dirty="0">
              <a:solidFill>
                <a:srgbClr val="000000"/>
              </a:solidFill>
              <a:latin typeface="Avenir Book"/>
              <a:cs typeface="Avenir Book"/>
            </a:endParaRPr>
          </a:p>
        </p:txBody>
      </p:sp>
      <p:pic>
        <p:nvPicPr>
          <p:cNvPr id="5" name="Picture 2" descr="Image result for quotation marks bl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7" b="47473"/>
          <a:stretch/>
        </p:blipFill>
        <p:spPr bwMode="auto">
          <a:xfrm>
            <a:off x="217935" y="656813"/>
            <a:ext cx="1847200" cy="13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quotation marks blu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9" t="35638"/>
          <a:stretch/>
        </p:blipFill>
        <p:spPr bwMode="auto">
          <a:xfrm>
            <a:off x="6530488" y="3218384"/>
            <a:ext cx="802382" cy="7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0675" y="395203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Context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18" y="358400"/>
            <a:ext cx="7750205" cy="1255969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558ED5"/>
                </a:solidFill>
                <a:latin typeface="Avenir Book"/>
              </a:rPr>
              <a:t>Peace and Alternate Dispute Resolution (ADR)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55344" y="1916206"/>
            <a:ext cx="2400503" cy="2205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66" y="1916213"/>
            <a:ext cx="4709834" cy="221876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558ED5"/>
                </a:solidFill>
                <a:latin typeface="Avenir Book"/>
              </a:rPr>
              <a:t>Peace and conflict resolution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Formation of peace committees in villages</a:t>
            </a:r>
          </a:p>
          <a:p>
            <a:r>
              <a:rPr lang="en-US" dirty="0" smtClean="0"/>
              <a:t>Inclusive planning involving sects and minorities</a:t>
            </a:r>
          </a:p>
          <a:p>
            <a:r>
              <a:rPr lang="en-US" dirty="0" smtClean="0"/>
              <a:t>Capacity building sessions for conflict identification and resolution amongst stakeholders</a:t>
            </a:r>
          </a:p>
          <a:p>
            <a:r>
              <a:rPr lang="en-US" dirty="0" smtClean="0"/>
              <a:t>Localized IEC material for awareness raising sessions on peace and stability</a:t>
            </a:r>
          </a:p>
          <a:p>
            <a:r>
              <a:rPr lang="en-US" dirty="0" smtClean="0"/>
              <a:t>Regular dialogues and engagement between LSOs/VOs and local religious leaders especially for girl education, Immunization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34621" y="4051788"/>
            <a:ext cx="3222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THANK YOU</a:t>
            </a:r>
            <a:endParaRPr lang="en-US" alt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8" name="Picture 2" descr="2713005725_d1701d091f_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72" b="21870"/>
          <a:stretch/>
        </p:blipFill>
        <p:spPr bwMode="auto">
          <a:xfrm>
            <a:off x="0" y="0"/>
            <a:ext cx="9144000" cy="381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80" y="1047182"/>
            <a:ext cx="294322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90" b="31646"/>
          <a:stretch/>
        </p:blipFill>
        <p:spPr bwMode="auto">
          <a:xfrm>
            <a:off x="3732808" y="1875688"/>
            <a:ext cx="5411192" cy="173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7248" y="3650258"/>
            <a:ext cx="282000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2" algn="ctr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en-US" b="1" dirty="0">
                <a:latin typeface="Avenir Book"/>
                <a:cs typeface="Avenir Book"/>
              </a:rPr>
              <a:t>Administrative Pillar</a:t>
            </a:r>
          </a:p>
        </p:txBody>
      </p:sp>
      <p:sp>
        <p:nvSpPr>
          <p:cNvPr id="8" name="Rectangle 7"/>
          <p:cNvSpPr/>
          <p:nvPr/>
        </p:nvSpPr>
        <p:spPr>
          <a:xfrm>
            <a:off x="5366378" y="3650258"/>
            <a:ext cx="210185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2" algn="ctr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</a:pPr>
            <a:r>
              <a:rPr lang="en-US" b="1" dirty="0">
                <a:latin typeface="Avenir Book"/>
                <a:cs typeface="Avenir Book"/>
              </a:rPr>
              <a:t>Political Pillar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64752" y="223976"/>
            <a:ext cx="3471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Two Pillars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of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State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275" y="1191424"/>
            <a:ext cx="482820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1">
              <a:lnSpc>
                <a:spcPct val="80000"/>
              </a:lnSpc>
            </a:pPr>
            <a:r>
              <a:rPr lang="en-US" sz="2400" dirty="0" smtClean="0">
                <a:latin typeface="Avenir Book"/>
                <a:cs typeface="Avenir Book"/>
              </a:rPr>
              <a:t>None of the </a:t>
            </a: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Federal Ministries, </a:t>
            </a:r>
          </a:p>
          <a:p>
            <a:pPr marL="57150" lvl="1"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Provincial &amp; District Departments or Elected Bodies </a:t>
            </a:r>
            <a:r>
              <a:rPr lang="en-US" sz="2400" dirty="0" smtClean="0">
                <a:latin typeface="Avenir Book"/>
                <a:cs typeface="Avenir Book"/>
              </a:rPr>
              <a:t>have the capacity to engage all or overwhelming </a:t>
            </a: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majority of people </a:t>
            </a:r>
            <a:r>
              <a:rPr lang="en-US" sz="2400" dirty="0" smtClean="0">
                <a:latin typeface="Avenir Book"/>
                <a:cs typeface="Avenir Book"/>
              </a:rPr>
              <a:t>especially the vulnerable and the poor in </a:t>
            </a: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planning, implementing and monitoring their own development agenda</a:t>
            </a:r>
            <a:endParaRPr lang="en-US" sz="24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957" y="202213"/>
            <a:ext cx="785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The Missing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L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ink: The Socio-Economic Pillar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LAST POIN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t="11451" r="17059" b="13340"/>
          <a:stretch/>
        </p:blipFill>
        <p:spPr>
          <a:xfrm>
            <a:off x="5659120" y="1049184"/>
            <a:ext cx="3317264" cy="30741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7205" y="1063626"/>
            <a:ext cx="49951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Fostering of Socio-Economic Pillar 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through social guidance cannot be </a:t>
            </a: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undertaken by government departments or NGOs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. It requires an institutional mechanism which has the </a:t>
            </a:r>
            <a:r>
              <a:rPr lang="en-US" sz="2400" dirty="0" smtClean="0">
                <a:solidFill>
                  <a:srgbClr val="FF0000"/>
                </a:solidFill>
                <a:latin typeface="Avenir Book"/>
                <a:cs typeface="Avenir Book"/>
              </a:rPr>
              <a:t>resources of the government and flexibility of an NGO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, such as Rural Support </a:t>
            </a:r>
            <a:r>
              <a:rPr lang="en-US" sz="2400" dirty="0" err="1" smtClean="0">
                <a:solidFill>
                  <a:srgbClr val="000000"/>
                </a:solidFill>
                <a:latin typeface="Avenir Book"/>
                <a:cs typeface="Avenir Book"/>
              </a:rPr>
              <a:t>Programme</a:t>
            </a:r>
            <a:r>
              <a:rPr lang="en-US" sz="2400" dirty="0" smtClean="0">
                <a:solidFill>
                  <a:srgbClr val="000000"/>
                </a:solidFill>
                <a:latin typeface="Avenir Book"/>
                <a:cs typeface="Avenir Book"/>
              </a:rPr>
              <a:t> (RSP).</a:t>
            </a:r>
            <a:endParaRPr lang="en-US" sz="2400" dirty="0"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956" y="202213"/>
            <a:ext cx="7075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Characteristics of Socio-economic Pillar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pic>
        <p:nvPicPr>
          <p:cNvPr id="6" name="Picture 5" descr="SOCIAL ORGANIZATIONS.png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191" y="1443554"/>
            <a:ext cx="3580901" cy="27039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115" y="966552"/>
            <a:ext cx="6900849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</a:pP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Implementation Strategy and Institution Building by Governments of South Asia:</a:t>
            </a:r>
          </a:p>
          <a:p>
            <a:pPr>
              <a:lnSpc>
                <a:spcPct val="90000"/>
              </a:lnSpc>
              <a:spcBef>
                <a:spcPct val="30000"/>
              </a:spcBef>
              <a:buClr>
                <a:srgbClr val="000000"/>
              </a:buClr>
            </a:pPr>
            <a:r>
              <a:rPr lang="en-US" sz="2600" dirty="0" smtClean="0">
                <a:solidFill>
                  <a:srgbClr val="FF0000"/>
                </a:solidFill>
                <a:latin typeface="Avenir Book"/>
                <a:cs typeface="Avenir Book"/>
              </a:rPr>
              <a:t>Support financially and administratively </a:t>
            </a: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the establishment of </a:t>
            </a:r>
            <a:r>
              <a:rPr lang="en-US" sz="2600" dirty="0" smtClean="0">
                <a:solidFill>
                  <a:srgbClr val="FF0000"/>
                </a:solidFill>
                <a:latin typeface="Avenir Book"/>
                <a:cs typeface="Avenir Book"/>
              </a:rPr>
              <a:t>independent, non-governmental</a:t>
            </a:r>
            <a:r>
              <a:rPr lang="en-US" sz="2600" dirty="0" smtClean="0">
                <a:solidFill>
                  <a:srgbClr val="000000"/>
                </a:solidFill>
                <a:latin typeface="Avenir Book"/>
                <a:cs typeface="Avenir Book"/>
              </a:rPr>
              <a:t> and national level support mechanisms to </a:t>
            </a:r>
            <a:r>
              <a:rPr lang="en-US" sz="2600" dirty="0" err="1" smtClean="0">
                <a:solidFill>
                  <a:srgbClr val="FF0000"/>
                </a:solidFill>
                <a:latin typeface="Avenir Book"/>
                <a:cs typeface="Avenir Book"/>
              </a:rPr>
              <a:t>catalyse</a:t>
            </a:r>
            <a:r>
              <a:rPr lang="en-US" sz="2600" dirty="0" smtClean="0">
                <a:solidFill>
                  <a:srgbClr val="FF0000"/>
                </a:solidFill>
                <a:latin typeface="Avenir Book"/>
                <a:cs typeface="Avenir Book"/>
              </a:rPr>
              <a:t> formation of </a:t>
            </a:r>
            <a:r>
              <a:rPr lang="en-US" sz="2600" dirty="0" err="1" smtClean="0">
                <a:solidFill>
                  <a:srgbClr val="FF0000"/>
                </a:solidFill>
                <a:latin typeface="Avenir Book"/>
                <a:cs typeface="Avenir Book"/>
              </a:rPr>
              <a:t>organisations</a:t>
            </a:r>
            <a:endParaRPr lang="en-US" sz="26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757" y="202213"/>
            <a:ext cx="6246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ook"/>
                <a:cs typeface="Avenir Book"/>
              </a:rPr>
              <a:t>Solution Recommended by ISACPA</a:t>
            </a:r>
            <a:endParaRPr lang="en-US" alt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302" y="4672275"/>
            <a:ext cx="3351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="1" dirty="0" smtClean="0">
                <a:solidFill>
                  <a:srgbClr val="000000"/>
                </a:solidFill>
                <a:latin typeface="Avenir Book"/>
                <a:cs typeface="Avenir Book"/>
              </a:rPr>
              <a:t>* ISACPA – 1993 SAARC Summit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3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8531" y="618008"/>
            <a:ext cx="38855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OF Institutions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venir Book"/>
                <a:cs typeface="Avenir Book"/>
              </a:rPr>
              <a:t>of the people </a:t>
            </a:r>
          </a:p>
          <a:p>
            <a:endParaRPr lang="en-US" sz="2800" i="1" dirty="0" smtClean="0">
              <a:latin typeface="Avenir Book"/>
              <a:cs typeface="Avenir Book"/>
            </a:endParaRPr>
          </a:p>
          <a:p>
            <a:r>
              <a:rPr lang="en-US" sz="2800" dirty="0" smtClean="0">
                <a:latin typeface="Avenir Book"/>
                <a:cs typeface="Avenir Book"/>
              </a:rPr>
              <a:t>BY Elected </a:t>
            </a:r>
            <a:r>
              <a:rPr lang="en-US" sz="2800" dirty="0">
                <a:latin typeface="Avenir Book"/>
                <a:cs typeface="Avenir Book"/>
              </a:rPr>
              <a:t>I</a:t>
            </a:r>
            <a:r>
              <a:rPr lang="en-US" sz="2800" dirty="0" smtClean="0">
                <a:latin typeface="Avenir Book"/>
                <a:cs typeface="Avenir Book"/>
              </a:rPr>
              <a:t>nstitutions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venir Book"/>
                <a:cs typeface="Avenir Book"/>
              </a:rPr>
              <a:t>by the people</a:t>
            </a:r>
          </a:p>
          <a:p>
            <a:endParaRPr lang="en-US" sz="2800" dirty="0" smtClean="0">
              <a:latin typeface="Avenir Book"/>
              <a:cs typeface="Avenir Book"/>
            </a:endParaRPr>
          </a:p>
          <a:p>
            <a:r>
              <a:rPr lang="en-US" sz="2800" dirty="0" smtClean="0">
                <a:latin typeface="Avenir Book"/>
                <a:cs typeface="Avenir Book"/>
              </a:rPr>
              <a:t>FOR Administrative </a:t>
            </a:r>
            <a:r>
              <a:rPr lang="en-US" sz="2800" dirty="0">
                <a:latin typeface="Avenir Book"/>
                <a:cs typeface="Avenir Book"/>
              </a:rPr>
              <a:t>I</a:t>
            </a:r>
            <a:r>
              <a:rPr lang="en-US" sz="2800" dirty="0" smtClean="0">
                <a:latin typeface="Avenir Book"/>
                <a:cs typeface="Avenir Book"/>
              </a:rPr>
              <a:t>nstitutions </a:t>
            </a:r>
          </a:p>
          <a:p>
            <a:r>
              <a:rPr lang="en-US" sz="2800" i="1" dirty="0" smtClean="0">
                <a:solidFill>
                  <a:srgbClr val="FF0000"/>
                </a:solidFill>
                <a:latin typeface="Avenir Book"/>
                <a:cs typeface="Avenir Book"/>
              </a:rPr>
              <a:t>for the people</a:t>
            </a:r>
            <a:endParaRPr lang="en-US" sz="2800" i="1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662"/>
            <a:ext cx="5182797" cy="42207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7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5"/>
          <p:cNvSpPr>
            <a:spLocks noEditPoints="1"/>
          </p:cNvSpPr>
          <p:nvPr/>
        </p:nvSpPr>
        <p:spPr bwMode="auto">
          <a:xfrm>
            <a:off x="2595504" y="4670482"/>
            <a:ext cx="164219" cy="291836"/>
          </a:xfrm>
          <a:custGeom>
            <a:avLst/>
            <a:gdLst>
              <a:gd name="T0" fmla="*/ 1818 w 1993"/>
              <a:gd name="T1" fmla="*/ 1087 h 3538"/>
              <a:gd name="T2" fmla="*/ 1775 w 1993"/>
              <a:gd name="T3" fmla="*/ 1026 h 3538"/>
              <a:gd name="T4" fmla="*/ 1717 w 1993"/>
              <a:gd name="T5" fmla="*/ 981 h 3538"/>
              <a:gd name="T6" fmla="*/ 1650 w 1993"/>
              <a:gd name="T7" fmla="*/ 953 h 3538"/>
              <a:gd name="T8" fmla="*/ 1576 w 1993"/>
              <a:gd name="T9" fmla="*/ 946 h 3538"/>
              <a:gd name="T10" fmla="*/ 1219 w 1993"/>
              <a:gd name="T11" fmla="*/ 189 h 3538"/>
              <a:gd name="T12" fmla="*/ 1188 w 1993"/>
              <a:gd name="T13" fmla="*/ 119 h 3538"/>
              <a:gd name="T14" fmla="*/ 1139 w 1993"/>
              <a:gd name="T15" fmla="*/ 63 h 3538"/>
              <a:gd name="T16" fmla="*/ 1079 w 1993"/>
              <a:gd name="T17" fmla="*/ 23 h 3538"/>
              <a:gd name="T18" fmla="*/ 1008 w 1993"/>
              <a:gd name="T19" fmla="*/ 4 h 3538"/>
              <a:gd name="T20" fmla="*/ 933 w 1993"/>
              <a:gd name="T21" fmla="*/ 4 h 3538"/>
              <a:gd name="T22" fmla="*/ 212 w 1993"/>
              <a:gd name="T23" fmla="*/ 199 h 3538"/>
              <a:gd name="T24" fmla="*/ 149 w 1993"/>
              <a:gd name="T25" fmla="*/ 238 h 3538"/>
              <a:gd name="T26" fmla="*/ 102 w 1993"/>
              <a:gd name="T27" fmla="*/ 294 h 3538"/>
              <a:gd name="T28" fmla="*/ 71 w 1993"/>
              <a:gd name="T29" fmla="*/ 360 h 3538"/>
              <a:gd name="T30" fmla="*/ 61 w 1993"/>
              <a:gd name="T31" fmla="*/ 434 h 3538"/>
              <a:gd name="T32" fmla="*/ 283 w 1993"/>
              <a:gd name="T33" fmla="*/ 1293 h 3538"/>
              <a:gd name="T34" fmla="*/ 129 w 1993"/>
              <a:gd name="T35" fmla="*/ 1341 h 3538"/>
              <a:gd name="T36" fmla="*/ 71 w 1993"/>
              <a:gd name="T37" fmla="*/ 1388 h 3538"/>
              <a:gd name="T38" fmla="*/ 29 w 1993"/>
              <a:gd name="T39" fmla="*/ 1447 h 3538"/>
              <a:gd name="T40" fmla="*/ 5 w 1993"/>
              <a:gd name="T41" fmla="*/ 1517 h 3538"/>
              <a:gd name="T42" fmla="*/ 1 w 1993"/>
              <a:gd name="T43" fmla="*/ 1591 h 3538"/>
              <a:gd name="T44" fmla="*/ 164 w 1993"/>
              <a:gd name="T45" fmla="*/ 2202 h 3538"/>
              <a:gd name="T46" fmla="*/ 200 w 1993"/>
              <a:gd name="T47" fmla="*/ 2267 h 3538"/>
              <a:gd name="T48" fmla="*/ 254 w 1993"/>
              <a:gd name="T49" fmla="*/ 2317 h 3538"/>
              <a:gd name="T50" fmla="*/ 319 w 1993"/>
              <a:gd name="T51" fmla="*/ 2352 h 3538"/>
              <a:gd name="T52" fmla="*/ 391 w 1993"/>
              <a:gd name="T53" fmla="*/ 2365 h 3538"/>
              <a:gd name="T54" fmla="*/ 467 w 1993"/>
              <a:gd name="T55" fmla="*/ 2356 h 3538"/>
              <a:gd name="T56" fmla="*/ 1865 w 1993"/>
              <a:gd name="T57" fmla="*/ 1973 h 3538"/>
              <a:gd name="T58" fmla="*/ 1924 w 1993"/>
              <a:gd name="T59" fmla="*/ 1928 h 3538"/>
              <a:gd name="T60" fmla="*/ 1965 w 1993"/>
              <a:gd name="T61" fmla="*/ 1868 h 3538"/>
              <a:gd name="T62" fmla="*/ 1989 w 1993"/>
              <a:gd name="T63" fmla="*/ 1799 h 3538"/>
              <a:gd name="T64" fmla="*/ 1991 w 1993"/>
              <a:gd name="T65" fmla="*/ 1725 h 3538"/>
              <a:gd name="T66" fmla="*/ 763 w 1993"/>
              <a:gd name="T67" fmla="*/ 3043 h 3538"/>
              <a:gd name="T68" fmla="*/ 761 w 1993"/>
              <a:gd name="T69" fmla="*/ 2869 h 3538"/>
              <a:gd name="T70" fmla="*/ 809 w 1993"/>
              <a:gd name="T71" fmla="*/ 2706 h 3538"/>
              <a:gd name="T72" fmla="*/ 900 w 1993"/>
              <a:gd name="T73" fmla="*/ 2563 h 3538"/>
              <a:gd name="T74" fmla="*/ 1030 w 1993"/>
              <a:gd name="T75" fmla="*/ 2452 h 3538"/>
              <a:gd name="T76" fmla="*/ 1192 w 1993"/>
              <a:gd name="T77" fmla="*/ 2381 h 3538"/>
              <a:gd name="T78" fmla="*/ 1368 w 1993"/>
              <a:gd name="T79" fmla="*/ 2361 h 3538"/>
              <a:gd name="T80" fmla="*/ 1536 w 1993"/>
              <a:gd name="T81" fmla="*/ 2393 h 3538"/>
              <a:gd name="T82" fmla="*/ 1686 w 1993"/>
              <a:gd name="T83" fmla="*/ 2471 h 3538"/>
              <a:gd name="T84" fmla="*/ 1809 w 1993"/>
              <a:gd name="T85" fmla="*/ 2589 h 3538"/>
              <a:gd name="T86" fmla="*/ 1895 w 1993"/>
              <a:gd name="T87" fmla="*/ 2740 h 3538"/>
              <a:gd name="T88" fmla="*/ 1932 w 1993"/>
              <a:gd name="T89" fmla="*/ 2915 h 3538"/>
              <a:gd name="T90" fmla="*/ 1917 w 1993"/>
              <a:gd name="T91" fmla="*/ 3087 h 3538"/>
              <a:gd name="T92" fmla="*/ 1854 w 1993"/>
              <a:gd name="T93" fmla="*/ 3244 h 3538"/>
              <a:gd name="T94" fmla="*/ 1749 w 1993"/>
              <a:gd name="T95" fmla="*/ 3377 h 3538"/>
              <a:gd name="T96" fmla="*/ 1608 w 1993"/>
              <a:gd name="T97" fmla="*/ 3476 h 3538"/>
              <a:gd name="T98" fmla="*/ 1438 w 1993"/>
              <a:gd name="T99" fmla="*/ 3532 h 3538"/>
              <a:gd name="T100" fmla="*/ 1264 w 1993"/>
              <a:gd name="T101" fmla="*/ 3533 h 3538"/>
              <a:gd name="T102" fmla="*/ 1101 w 1993"/>
              <a:gd name="T103" fmla="*/ 3485 h 3538"/>
              <a:gd name="T104" fmla="*/ 959 w 1993"/>
              <a:gd name="T105" fmla="*/ 3394 h 3538"/>
              <a:gd name="T106" fmla="*/ 847 w 1993"/>
              <a:gd name="T107" fmla="*/ 3265 h 3538"/>
              <a:gd name="T108" fmla="*/ 777 w 1993"/>
              <a:gd name="T109" fmla="*/ 3103 h 3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3" h="3538">
                <a:moveTo>
                  <a:pt x="1984" y="1687"/>
                </a:moveTo>
                <a:lnTo>
                  <a:pt x="1836" y="1135"/>
                </a:lnTo>
                <a:lnTo>
                  <a:pt x="1832" y="1122"/>
                </a:lnTo>
                <a:lnTo>
                  <a:pt x="1828" y="1110"/>
                </a:lnTo>
                <a:lnTo>
                  <a:pt x="1823" y="1099"/>
                </a:lnTo>
                <a:lnTo>
                  <a:pt x="1818" y="1087"/>
                </a:lnTo>
                <a:lnTo>
                  <a:pt x="1812" y="1076"/>
                </a:lnTo>
                <a:lnTo>
                  <a:pt x="1806" y="1064"/>
                </a:lnTo>
                <a:lnTo>
                  <a:pt x="1799" y="1055"/>
                </a:lnTo>
                <a:lnTo>
                  <a:pt x="1791" y="1045"/>
                </a:lnTo>
                <a:lnTo>
                  <a:pt x="1784" y="1035"/>
                </a:lnTo>
                <a:lnTo>
                  <a:pt x="1775" y="1026"/>
                </a:lnTo>
                <a:lnTo>
                  <a:pt x="1767" y="1017"/>
                </a:lnTo>
                <a:lnTo>
                  <a:pt x="1757" y="1009"/>
                </a:lnTo>
                <a:lnTo>
                  <a:pt x="1748" y="1002"/>
                </a:lnTo>
                <a:lnTo>
                  <a:pt x="1738" y="994"/>
                </a:lnTo>
                <a:lnTo>
                  <a:pt x="1728" y="987"/>
                </a:lnTo>
                <a:lnTo>
                  <a:pt x="1717" y="981"/>
                </a:lnTo>
                <a:lnTo>
                  <a:pt x="1707" y="975"/>
                </a:lnTo>
                <a:lnTo>
                  <a:pt x="1696" y="970"/>
                </a:lnTo>
                <a:lnTo>
                  <a:pt x="1684" y="965"/>
                </a:lnTo>
                <a:lnTo>
                  <a:pt x="1673" y="961"/>
                </a:lnTo>
                <a:lnTo>
                  <a:pt x="1661" y="956"/>
                </a:lnTo>
                <a:lnTo>
                  <a:pt x="1650" y="953"/>
                </a:lnTo>
                <a:lnTo>
                  <a:pt x="1638" y="951"/>
                </a:lnTo>
                <a:lnTo>
                  <a:pt x="1626" y="949"/>
                </a:lnTo>
                <a:lnTo>
                  <a:pt x="1614" y="948"/>
                </a:lnTo>
                <a:lnTo>
                  <a:pt x="1600" y="946"/>
                </a:lnTo>
                <a:lnTo>
                  <a:pt x="1588" y="946"/>
                </a:lnTo>
                <a:lnTo>
                  <a:pt x="1576" y="946"/>
                </a:lnTo>
                <a:lnTo>
                  <a:pt x="1563" y="948"/>
                </a:lnTo>
                <a:lnTo>
                  <a:pt x="1551" y="950"/>
                </a:lnTo>
                <a:lnTo>
                  <a:pt x="1538" y="952"/>
                </a:lnTo>
                <a:lnTo>
                  <a:pt x="1525" y="955"/>
                </a:lnTo>
                <a:lnTo>
                  <a:pt x="1431" y="981"/>
                </a:lnTo>
                <a:lnTo>
                  <a:pt x="1219" y="189"/>
                </a:lnTo>
                <a:lnTo>
                  <a:pt x="1216" y="177"/>
                </a:lnTo>
                <a:lnTo>
                  <a:pt x="1211" y="165"/>
                </a:lnTo>
                <a:lnTo>
                  <a:pt x="1206" y="152"/>
                </a:lnTo>
                <a:lnTo>
                  <a:pt x="1200" y="141"/>
                </a:lnTo>
                <a:lnTo>
                  <a:pt x="1195" y="130"/>
                </a:lnTo>
                <a:lnTo>
                  <a:pt x="1188" y="119"/>
                </a:lnTo>
                <a:lnTo>
                  <a:pt x="1181" y="108"/>
                </a:lnTo>
                <a:lnTo>
                  <a:pt x="1174" y="98"/>
                </a:lnTo>
                <a:lnTo>
                  <a:pt x="1166" y="90"/>
                </a:lnTo>
                <a:lnTo>
                  <a:pt x="1158" y="80"/>
                </a:lnTo>
                <a:lnTo>
                  <a:pt x="1149" y="72"/>
                </a:lnTo>
                <a:lnTo>
                  <a:pt x="1139" y="63"/>
                </a:lnTo>
                <a:lnTo>
                  <a:pt x="1131" y="55"/>
                </a:lnTo>
                <a:lnTo>
                  <a:pt x="1121" y="48"/>
                </a:lnTo>
                <a:lnTo>
                  <a:pt x="1111" y="41"/>
                </a:lnTo>
                <a:lnTo>
                  <a:pt x="1100" y="34"/>
                </a:lnTo>
                <a:lnTo>
                  <a:pt x="1090" y="29"/>
                </a:lnTo>
                <a:lnTo>
                  <a:pt x="1079" y="23"/>
                </a:lnTo>
                <a:lnTo>
                  <a:pt x="1068" y="19"/>
                </a:lnTo>
                <a:lnTo>
                  <a:pt x="1056" y="15"/>
                </a:lnTo>
                <a:lnTo>
                  <a:pt x="1045" y="11"/>
                </a:lnTo>
                <a:lnTo>
                  <a:pt x="1033" y="8"/>
                </a:lnTo>
                <a:lnTo>
                  <a:pt x="1020" y="5"/>
                </a:lnTo>
                <a:lnTo>
                  <a:pt x="1008" y="4"/>
                </a:lnTo>
                <a:lnTo>
                  <a:pt x="996" y="1"/>
                </a:lnTo>
                <a:lnTo>
                  <a:pt x="983" y="0"/>
                </a:lnTo>
                <a:lnTo>
                  <a:pt x="971" y="0"/>
                </a:lnTo>
                <a:lnTo>
                  <a:pt x="959" y="1"/>
                </a:lnTo>
                <a:lnTo>
                  <a:pt x="945" y="2"/>
                </a:lnTo>
                <a:lnTo>
                  <a:pt x="933" y="4"/>
                </a:lnTo>
                <a:lnTo>
                  <a:pt x="920" y="6"/>
                </a:lnTo>
                <a:lnTo>
                  <a:pt x="908" y="9"/>
                </a:lnTo>
                <a:lnTo>
                  <a:pt x="248" y="185"/>
                </a:lnTo>
                <a:lnTo>
                  <a:pt x="236" y="190"/>
                </a:lnTo>
                <a:lnTo>
                  <a:pt x="224" y="193"/>
                </a:lnTo>
                <a:lnTo>
                  <a:pt x="212" y="199"/>
                </a:lnTo>
                <a:lnTo>
                  <a:pt x="201" y="204"/>
                </a:lnTo>
                <a:lnTo>
                  <a:pt x="190" y="210"/>
                </a:lnTo>
                <a:lnTo>
                  <a:pt x="179" y="216"/>
                </a:lnTo>
                <a:lnTo>
                  <a:pt x="169" y="223"/>
                </a:lnTo>
                <a:lnTo>
                  <a:pt x="159" y="231"/>
                </a:lnTo>
                <a:lnTo>
                  <a:pt x="149" y="238"/>
                </a:lnTo>
                <a:lnTo>
                  <a:pt x="140" y="246"/>
                </a:lnTo>
                <a:lnTo>
                  <a:pt x="132" y="255"/>
                </a:lnTo>
                <a:lnTo>
                  <a:pt x="124" y="265"/>
                </a:lnTo>
                <a:lnTo>
                  <a:pt x="116" y="274"/>
                </a:lnTo>
                <a:lnTo>
                  <a:pt x="108" y="284"/>
                </a:lnTo>
                <a:lnTo>
                  <a:pt x="102" y="294"/>
                </a:lnTo>
                <a:lnTo>
                  <a:pt x="95" y="305"/>
                </a:lnTo>
                <a:lnTo>
                  <a:pt x="90" y="315"/>
                </a:lnTo>
                <a:lnTo>
                  <a:pt x="84" y="326"/>
                </a:lnTo>
                <a:lnTo>
                  <a:pt x="79" y="337"/>
                </a:lnTo>
                <a:lnTo>
                  <a:pt x="75" y="349"/>
                </a:lnTo>
                <a:lnTo>
                  <a:pt x="71" y="360"/>
                </a:lnTo>
                <a:lnTo>
                  <a:pt x="68" y="372"/>
                </a:lnTo>
                <a:lnTo>
                  <a:pt x="65" y="384"/>
                </a:lnTo>
                <a:lnTo>
                  <a:pt x="63" y="396"/>
                </a:lnTo>
                <a:lnTo>
                  <a:pt x="62" y="408"/>
                </a:lnTo>
                <a:lnTo>
                  <a:pt x="61" y="422"/>
                </a:lnTo>
                <a:lnTo>
                  <a:pt x="61" y="434"/>
                </a:lnTo>
                <a:lnTo>
                  <a:pt x="61" y="446"/>
                </a:lnTo>
                <a:lnTo>
                  <a:pt x="62" y="459"/>
                </a:lnTo>
                <a:lnTo>
                  <a:pt x="64" y="471"/>
                </a:lnTo>
                <a:lnTo>
                  <a:pt x="66" y="484"/>
                </a:lnTo>
                <a:lnTo>
                  <a:pt x="70" y="497"/>
                </a:lnTo>
                <a:lnTo>
                  <a:pt x="283" y="1293"/>
                </a:lnTo>
                <a:lnTo>
                  <a:pt x="189" y="1318"/>
                </a:lnTo>
                <a:lnTo>
                  <a:pt x="176" y="1321"/>
                </a:lnTo>
                <a:lnTo>
                  <a:pt x="164" y="1326"/>
                </a:lnTo>
                <a:lnTo>
                  <a:pt x="153" y="1330"/>
                </a:lnTo>
                <a:lnTo>
                  <a:pt x="140" y="1336"/>
                </a:lnTo>
                <a:lnTo>
                  <a:pt x="129" y="1341"/>
                </a:lnTo>
                <a:lnTo>
                  <a:pt x="118" y="1348"/>
                </a:lnTo>
                <a:lnTo>
                  <a:pt x="108" y="1356"/>
                </a:lnTo>
                <a:lnTo>
                  <a:pt x="98" y="1362"/>
                </a:lnTo>
                <a:lnTo>
                  <a:pt x="89" y="1370"/>
                </a:lnTo>
                <a:lnTo>
                  <a:pt x="80" y="1379"/>
                </a:lnTo>
                <a:lnTo>
                  <a:pt x="71" y="1388"/>
                </a:lnTo>
                <a:lnTo>
                  <a:pt x="63" y="1396"/>
                </a:lnTo>
                <a:lnTo>
                  <a:pt x="55" y="1406"/>
                </a:lnTo>
                <a:lnTo>
                  <a:pt x="48" y="1415"/>
                </a:lnTo>
                <a:lnTo>
                  <a:pt x="41" y="1426"/>
                </a:lnTo>
                <a:lnTo>
                  <a:pt x="35" y="1436"/>
                </a:lnTo>
                <a:lnTo>
                  <a:pt x="29" y="1447"/>
                </a:lnTo>
                <a:lnTo>
                  <a:pt x="23" y="1458"/>
                </a:lnTo>
                <a:lnTo>
                  <a:pt x="18" y="1469"/>
                </a:lnTo>
                <a:lnTo>
                  <a:pt x="15" y="1480"/>
                </a:lnTo>
                <a:lnTo>
                  <a:pt x="10" y="1492"/>
                </a:lnTo>
                <a:lnTo>
                  <a:pt x="7" y="1505"/>
                </a:lnTo>
                <a:lnTo>
                  <a:pt x="5" y="1517"/>
                </a:lnTo>
                <a:lnTo>
                  <a:pt x="3" y="1529"/>
                </a:lnTo>
                <a:lnTo>
                  <a:pt x="1" y="1541"/>
                </a:lnTo>
                <a:lnTo>
                  <a:pt x="0" y="1553"/>
                </a:lnTo>
                <a:lnTo>
                  <a:pt x="0" y="1565"/>
                </a:lnTo>
                <a:lnTo>
                  <a:pt x="0" y="1578"/>
                </a:lnTo>
                <a:lnTo>
                  <a:pt x="1" y="1591"/>
                </a:lnTo>
                <a:lnTo>
                  <a:pt x="4" y="1604"/>
                </a:lnTo>
                <a:lnTo>
                  <a:pt x="6" y="1616"/>
                </a:lnTo>
                <a:lnTo>
                  <a:pt x="9" y="1629"/>
                </a:lnTo>
                <a:lnTo>
                  <a:pt x="156" y="2176"/>
                </a:lnTo>
                <a:lnTo>
                  <a:pt x="159" y="2189"/>
                </a:lnTo>
                <a:lnTo>
                  <a:pt x="164" y="2202"/>
                </a:lnTo>
                <a:lnTo>
                  <a:pt x="168" y="2214"/>
                </a:lnTo>
                <a:lnTo>
                  <a:pt x="173" y="2225"/>
                </a:lnTo>
                <a:lnTo>
                  <a:pt x="180" y="2236"/>
                </a:lnTo>
                <a:lnTo>
                  <a:pt x="187" y="2247"/>
                </a:lnTo>
                <a:lnTo>
                  <a:pt x="193" y="2257"/>
                </a:lnTo>
                <a:lnTo>
                  <a:pt x="200" y="2267"/>
                </a:lnTo>
                <a:lnTo>
                  <a:pt x="209" y="2277"/>
                </a:lnTo>
                <a:lnTo>
                  <a:pt x="216" y="2285"/>
                </a:lnTo>
                <a:lnTo>
                  <a:pt x="225" y="2294"/>
                </a:lnTo>
                <a:lnTo>
                  <a:pt x="234" y="2302"/>
                </a:lnTo>
                <a:lnTo>
                  <a:pt x="244" y="2311"/>
                </a:lnTo>
                <a:lnTo>
                  <a:pt x="254" y="2317"/>
                </a:lnTo>
                <a:lnTo>
                  <a:pt x="264" y="2324"/>
                </a:lnTo>
                <a:lnTo>
                  <a:pt x="274" y="2331"/>
                </a:lnTo>
                <a:lnTo>
                  <a:pt x="285" y="2336"/>
                </a:lnTo>
                <a:lnTo>
                  <a:pt x="296" y="2342"/>
                </a:lnTo>
                <a:lnTo>
                  <a:pt x="307" y="2347"/>
                </a:lnTo>
                <a:lnTo>
                  <a:pt x="319" y="2352"/>
                </a:lnTo>
                <a:lnTo>
                  <a:pt x="330" y="2355"/>
                </a:lnTo>
                <a:lnTo>
                  <a:pt x="342" y="2358"/>
                </a:lnTo>
                <a:lnTo>
                  <a:pt x="354" y="2360"/>
                </a:lnTo>
                <a:lnTo>
                  <a:pt x="366" y="2363"/>
                </a:lnTo>
                <a:lnTo>
                  <a:pt x="379" y="2364"/>
                </a:lnTo>
                <a:lnTo>
                  <a:pt x="391" y="2365"/>
                </a:lnTo>
                <a:lnTo>
                  <a:pt x="404" y="2365"/>
                </a:lnTo>
                <a:lnTo>
                  <a:pt x="416" y="2365"/>
                </a:lnTo>
                <a:lnTo>
                  <a:pt x="429" y="2364"/>
                </a:lnTo>
                <a:lnTo>
                  <a:pt x="441" y="2361"/>
                </a:lnTo>
                <a:lnTo>
                  <a:pt x="455" y="2359"/>
                </a:lnTo>
                <a:lnTo>
                  <a:pt x="467" y="2356"/>
                </a:lnTo>
                <a:lnTo>
                  <a:pt x="1804" y="1998"/>
                </a:lnTo>
                <a:lnTo>
                  <a:pt x="1818" y="1994"/>
                </a:lnTo>
                <a:lnTo>
                  <a:pt x="1830" y="1990"/>
                </a:lnTo>
                <a:lnTo>
                  <a:pt x="1842" y="1985"/>
                </a:lnTo>
                <a:lnTo>
                  <a:pt x="1854" y="1980"/>
                </a:lnTo>
                <a:lnTo>
                  <a:pt x="1865" y="1973"/>
                </a:lnTo>
                <a:lnTo>
                  <a:pt x="1876" y="1967"/>
                </a:lnTo>
                <a:lnTo>
                  <a:pt x="1886" y="1960"/>
                </a:lnTo>
                <a:lnTo>
                  <a:pt x="1896" y="1952"/>
                </a:lnTo>
                <a:lnTo>
                  <a:pt x="1906" y="1945"/>
                </a:lnTo>
                <a:lnTo>
                  <a:pt x="1915" y="1937"/>
                </a:lnTo>
                <a:lnTo>
                  <a:pt x="1924" y="1928"/>
                </a:lnTo>
                <a:lnTo>
                  <a:pt x="1932" y="1919"/>
                </a:lnTo>
                <a:lnTo>
                  <a:pt x="1940" y="1909"/>
                </a:lnTo>
                <a:lnTo>
                  <a:pt x="1947" y="1899"/>
                </a:lnTo>
                <a:lnTo>
                  <a:pt x="1953" y="1889"/>
                </a:lnTo>
                <a:lnTo>
                  <a:pt x="1960" y="1880"/>
                </a:lnTo>
                <a:lnTo>
                  <a:pt x="1965" y="1868"/>
                </a:lnTo>
                <a:lnTo>
                  <a:pt x="1971" y="1857"/>
                </a:lnTo>
                <a:lnTo>
                  <a:pt x="1975" y="1846"/>
                </a:lnTo>
                <a:lnTo>
                  <a:pt x="1980" y="1834"/>
                </a:lnTo>
                <a:lnTo>
                  <a:pt x="1983" y="1823"/>
                </a:lnTo>
                <a:lnTo>
                  <a:pt x="1986" y="1811"/>
                </a:lnTo>
                <a:lnTo>
                  <a:pt x="1989" y="1799"/>
                </a:lnTo>
                <a:lnTo>
                  <a:pt x="1991" y="1787"/>
                </a:lnTo>
                <a:lnTo>
                  <a:pt x="1992" y="1775"/>
                </a:lnTo>
                <a:lnTo>
                  <a:pt x="1993" y="1763"/>
                </a:lnTo>
                <a:lnTo>
                  <a:pt x="1993" y="1749"/>
                </a:lnTo>
                <a:lnTo>
                  <a:pt x="1992" y="1737"/>
                </a:lnTo>
                <a:lnTo>
                  <a:pt x="1991" y="1725"/>
                </a:lnTo>
                <a:lnTo>
                  <a:pt x="1990" y="1712"/>
                </a:lnTo>
                <a:lnTo>
                  <a:pt x="1988" y="1700"/>
                </a:lnTo>
                <a:lnTo>
                  <a:pt x="1984" y="1687"/>
                </a:lnTo>
                <a:close/>
                <a:moveTo>
                  <a:pt x="777" y="3103"/>
                </a:moveTo>
                <a:lnTo>
                  <a:pt x="769" y="3073"/>
                </a:lnTo>
                <a:lnTo>
                  <a:pt x="763" y="3043"/>
                </a:lnTo>
                <a:lnTo>
                  <a:pt x="760" y="3014"/>
                </a:lnTo>
                <a:lnTo>
                  <a:pt x="757" y="2985"/>
                </a:lnTo>
                <a:lnTo>
                  <a:pt x="756" y="2955"/>
                </a:lnTo>
                <a:lnTo>
                  <a:pt x="757" y="2926"/>
                </a:lnTo>
                <a:lnTo>
                  <a:pt x="758" y="2897"/>
                </a:lnTo>
                <a:lnTo>
                  <a:pt x="761" y="2869"/>
                </a:lnTo>
                <a:lnTo>
                  <a:pt x="767" y="2840"/>
                </a:lnTo>
                <a:lnTo>
                  <a:pt x="772" y="2813"/>
                </a:lnTo>
                <a:lnTo>
                  <a:pt x="780" y="2785"/>
                </a:lnTo>
                <a:lnTo>
                  <a:pt x="788" y="2758"/>
                </a:lnTo>
                <a:lnTo>
                  <a:pt x="798" y="2732"/>
                </a:lnTo>
                <a:lnTo>
                  <a:pt x="809" y="2706"/>
                </a:lnTo>
                <a:lnTo>
                  <a:pt x="822" y="2680"/>
                </a:lnTo>
                <a:lnTo>
                  <a:pt x="835" y="2656"/>
                </a:lnTo>
                <a:lnTo>
                  <a:pt x="849" y="2632"/>
                </a:lnTo>
                <a:lnTo>
                  <a:pt x="866" y="2609"/>
                </a:lnTo>
                <a:lnTo>
                  <a:pt x="883" y="2585"/>
                </a:lnTo>
                <a:lnTo>
                  <a:pt x="900" y="2563"/>
                </a:lnTo>
                <a:lnTo>
                  <a:pt x="920" y="2542"/>
                </a:lnTo>
                <a:lnTo>
                  <a:pt x="940" y="2522"/>
                </a:lnTo>
                <a:lnTo>
                  <a:pt x="961" y="2504"/>
                </a:lnTo>
                <a:lnTo>
                  <a:pt x="983" y="2485"/>
                </a:lnTo>
                <a:lnTo>
                  <a:pt x="1006" y="2468"/>
                </a:lnTo>
                <a:lnTo>
                  <a:pt x="1030" y="2452"/>
                </a:lnTo>
                <a:lnTo>
                  <a:pt x="1055" y="2438"/>
                </a:lnTo>
                <a:lnTo>
                  <a:pt x="1081" y="2423"/>
                </a:lnTo>
                <a:lnTo>
                  <a:pt x="1108" y="2411"/>
                </a:lnTo>
                <a:lnTo>
                  <a:pt x="1135" y="2400"/>
                </a:lnTo>
                <a:lnTo>
                  <a:pt x="1164" y="2390"/>
                </a:lnTo>
                <a:lnTo>
                  <a:pt x="1192" y="2381"/>
                </a:lnTo>
                <a:lnTo>
                  <a:pt x="1222" y="2375"/>
                </a:lnTo>
                <a:lnTo>
                  <a:pt x="1251" y="2368"/>
                </a:lnTo>
                <a:lnTo>
                  <a:pt x="1281" y="2365"/>
                </a:lnTo>
                <a:lnTo>
                  <a:pt x="1310" y="2363"/>
                </a:lnTo>
                <a:lnTo>
                  <a:pt x="1339" y="2361"/>
                </a:lnTo>
                <a:lnTo>
                  <a:pt x="1368" y="2361"/>
                </a:lnTo>
                <a:lnTo>
                  <a:pt x="1398" y="2364"/>
                </a:lnTo>
                <a:lnTo>
                  <a:pt x="1425" y="2367"/>
                </a:lnTo>
                <a:lnTo>
                  <a:pt x="1454" y="2371"/>
                </a:lnTo>
                <a:lnTo>
                  <a:pt x="1481" y="2377"/>
                </a:lnTo>
                <a:lnTo>
                  <a:pt x="1509" y="2385"/>
                </a:lnTo>
                <a:lnTo>
                  <a:pt x="1536" y="2393"/>
                </a:lnTo>
                <a:lnTo>
                  <a:pt x="1563" y="2403"/>
                </a:lnTo>
                <a:lnTo>
                  <a:pt x="1588" y="2414"/>
                </a:lnTo>
                <a:lnTo>
                  <a:pt x="1615" y="2427"/>
                </a:lnTo>
                <a:lnTo>
                  <a:pt x="1639" y="2440"/>
                </a:lnTo>
                <a:lnTo>
                  <a:pt x="1663" y="2455"/>
                </a:lnTo>
                <a:lnTo>
                  <a:pt x="1686" y="2471"/>
                </a:lnTo>
                <a:lnTo>
                  <a:pt x="1710" y="2487"/>
                </a:lnTo>
                <a:lnTo>
                  <a:pt x="1731" y="2506"/>
                </a:lnTo>
                <a:lnTo>
                  <a:pt x="1752" y="2525"/>
                </a:lnTo>
                <a:lnTo>
                  <a:pt x="1772" y="2545"/>
                </a:lnTo>
                <a:lnTo>
                  <a:pt x="1791" y="2565"/>
                </a:lnTo>
                <a:lnTo>
                  <a:pt x="1809" y="2589"/>
                </a:lnTo>
                <a:lnTo>
                  <a:pt x="1827" y="2611"/>
                </a:lnTo>
                <a:lnTo>
                  <a:pt x="1842" y="2635"/>
                </a:lnTo>
                <a:lnTo>
                  <a:pt x="1857" y="2660"/>
                </a:lnTo>
                <a:lnTo>
                  <a:pt x="1871" y="2686"/>
                </a:lnTo>
                <a:lnTo>
                  <a:pt x="1884" y="2712"/>
                </a:lnTo>
                <a:lnTo>
                  <a:pt x="1895" y="2740"/>
                </a:lnTo>
                <a:lnTo>
                  <a:pt x="1905" y="2768"/>
                </a:lnTo>
                <a:lnTo>
                  <a:pt x="1914" y="2797"/>
                </a:lnTo>
                <a:lnTo>
                  <a:pt x="1920" y="2827"/>
                </a:lnTo>
                <a:lnTo>
                  <a:pt x="1926" y="2857"/>
                </a:lnTo>
                <a:lnTo>
                  <a:pt x="1930" y="2886"/>
                </a:lnTo>
                <a:lnTo>
                  <a:pt x="1932" y="2915"/>
                </a:lnTo>
                <a:lnTo>
                  <a:pt x="1933" y="2945"/>
                </a:lnTo>
                <a:lnTo>
                  <a:pt x="1933" y="2974"/>
                </a:lnTo>
                <a:lnTo>
                  <a:pt x="1931" y="3002"/>
                </a:lnTo>
                <a:lnTo>
                  <a:pt x="1928" y="3031"/>
                </a:lnTo>
                <a:lnTo>
                  <a:pt x="1924" y="3060"/>
                </a:lnTo>
                <a:lnTo>
                  <a:pt x="1917" y="3087"/>
                </a:lnTo>
                <a:lnTo>
                  <a:pt x="1910" y="3115"/>
                </a:lnTo>
                <a:lnTo>
                  <a:pt x="1902" y="3141"/>
                </a:lnTo>
                <a:lnTo>
                  <a:pt x="1892" y="3168"/>
                </a:lnTo>
                <a:lnTo>
                  <a:pt x="1881" y="3194"/>
                </a:lnTo>
                <a:lnTo>
                  <a:pt x="1868" y="3220"/>
                </a:lnTo>
                <a:lnTo>
                  <a:pt x="1854" y="3244"/>
                </a:lnTo>
                <a:lnTo>
                  <a:pt x="1840" y="3268"/>
                </a:lnTo>
                <a:lnTo>
                  <a:pt x="1824" y="3291"/>
                </a:lnTo>
                <a:lnTo>
                  <a:pt x="1807" y="3314"/>
                </a:lnTo>
                <a:lnTo>
                  <a:pt x="1789" y="3336"/>
                </a:lnTo>
                <a:lnTo>
                  <a:pt x="1770" y="3357"/>
                </a:lnTo>
                <a:lnTo>
                  <a:pt x="1749" y="3377"/>
                </a:lnTo>
                <a:lnTo>
                  <a:pt x="1728" y="3396"/>
                </a:lnTo>
                <a:lnTo>
                  <a:pt x="1706" y="3415"/>
                </a:lnTo>
                <a:lnTo>
                  <a:pt x="1683" y="3431"/>
                </a:lnTo>
                <a:lnTo>
                  <a:pt x="1659" y="3448"/>
                </a:lnTo>
                <a:lnTo>
                  <a:pt x="1635" y="3462"/>
                </a:lnTo>
                <a:lnTo>
                  <a:pt x="1608" y="3476"/>
                </a:lnTo>
                <a:lnTo>
                  <a:pt x="1582" y="3489"/>
                </a:lnTo>
                <a:lnTo>
                  <a:pt x="1554" y="3500"/>
                </a:lnTo>
                <a:lnTo>
                  <a:pt x="1527" y="3510"/>
                </a:lnTo>
                <a:lnTo>
                  <a:pt x="1497" y="3518"/>
                </a:lnTo>
                <a:lnTo>
                  <a:pt x="1468" y="3525"/>
                </a:lnTo>
                <a:lnTo>
                  <a:pt x="1438" y="3532"/>
                </a:lnTo>
                <a:lnTo>
                  <a:pt x="1409" y="3535"/>
                </a:lnTo>
                <a:lnTo>
                  <a:pt x="1380" y="3537"/>
                </a:lnTo>
                <a:lnTo>
                  <a:pt x="1350" y="3538"/>
                </a:lnTo>
                <a:lnTo>
                  <a:pt x="1321" y="3538"/>
                </a:lnTo>
                <a:lnTo>
                  <a:pt x="1293" y="3536"/>
                </a:lnTo>
                <a:lnTo>
                  <a:pt x="1264" y="3533"/>
                </a:lnTo>
                <a:lnTo>
                  <a:pt x="1235" y="3528"/>
                </a:lnTo>
                <a:lnTo>
                  <a:pt x="1208" y="3523"/>
                </a:lnTo>
                <a:lnTo>
                  <a:pt x="1180" y="3515"/>
                </a:lnTo>
                <a:lnTo>
                  <a:pt x="1153" y="3506"/>
                </a:lnTo>
                <a:lnTo>
                  <a:pt x="1126" y="3496"/>
                </a:lnTo>
                <a:lnTo>
                  <a:pt x="1101" y="3485"/>
                </a:lnTo>
                <a:lnTo>
                  <a:pt x="1076" y="3473"/>
                </a:lnTo>
                <a:lnTo>
                  <a:pt x="1050" y="3460"/>
                </a:lnTo>
                <a:lnTo>
                  <a:pt x="1026" y="3444"/>
                </a:lnTo>
                <a:lnTo>
                  <a:pt x="1003" y="3429"/>
                </a:lnTo>
                <a:lnTo>
                  <a:pt x="981" y="3413"/>
                </a:lnTo>
                <a:lnTo>
                  <a:pt x="959" y="3394"/>
                </a:lnTo>
                <a:lnTo>
                  <a:pt x="938" y="3375"/>
                </a:lnTo>
                <a:lnTo>
                  <a:pt x="918" y="3355"/>
                </a:lnTo>
                <a:lnTo>
                  <a:pt x="898" y="3334"/>
                </a:lnTo>
                <a:lnTo>
                  <a:pt x="880" y="3312"/>
                </a:lnTo>
                <a:lnTo>
                  <a:pt x="863" y="3289"/>
                </a:lnTo>
                <a:lnTo>
                  <a:pt x="847" y="3265"/>
                </a:lnTo>
                <a:lnTo>
                  <a:pt x="832" y="3239"/>
                </a:lnTo>
                <a:lnTo>
                  <a:pt x="819" y="3214"/>
                </a:lnTo>
                <a:lnTo>
                  <a:pt x="806" y="3188"/>
                </a:lnTo>
                <a:lnTo>
                  <a:pt x="794" y="3160"/>
                </a:lnTo>
                <a:lnTo>
                  <a:pt x="784" y="3131"/>
                </a:lnTo>
                <a:lnTo>
                  <a:pt x="777" y="3103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5" name="Freeform 6"/>
          <p:cNvSpPr>
            <a:spLocks noEditPoints="1"/>
          </p:cNvSpPr>
          <p:nvPr/>
        </p:nvSpPr>
        <p:spPr bwMode="auto">
          <a:xfrm>
            <a:off x="2357577" y="4683349"/>
            <a:ext cx="162241" cy="293815"/>
          </a:xfrm>
          <a:custGeom>
            <a:avLst/>
            <a:gdLst>
              <a:gd name="T0" fmla="*/ 1965 w 1966"/>
              <a:gd name="T1" fmla="*/ 1465 h 3562"/>
              <a:gd name="T2" fmla="*/ 1950 w 1966"/>
              <a:gd name="T3" fmla="*/ 1393 h 3562"/>
              <a:gd name="T4" fmla="*/ 1917 w 1966"/>
              <a:gd name="T5" fmla="*/ 1328 h 3562"/>
              <a:gd name="T6" fmla="*/ 1866 w 1966"/>
              <a:gd name="T7" fmla="*/ 1276 h 3562"/>
              <a:gd name="T8" fmla="*/ 1802 w 1966"/>
              <a:gd name="T9" fmla="*/ 1239 h 3562"/>
              <a:gd name="T10" fmla="*/ 1785 w 1966"/>
              <a:gd name="T11" fmla="*/ 401 h 3562"/>
              <a:gd name="T12" fmla="*/ 1785 w 1966"/>
              <a:gd name="T13" fmla="*/ 325 h 3562"/>
              <a:gd name="T14" fmla="*/ 1764 w 1966"/>
              <a:gd name="T15" fmla="*/ 254 h 3562"/>
              <a:gd name="T16" fmla="*/ 1724 w 1966"/>
              <a:gd name="T17" fmla="*/ 193 h 3562"/>
              <a:gd name="T18" fmla="*/ 1668 w 1966"/>
              <a:gd name="T19" fmla="*/ 145 h 3562"/>
              <a:gd name="T20" fmla="*/ 1600 w 1966"/>
              <a:gd name="T21" fmla="*/ 116 h 3562"/>
              <a:gd name="T22" fmla="*/ 862 w 1966"/>
              <a:gd name="T23" fmla="*/ 0 h 3562"/>
              <a:gd name="T24" fmla="*/ 788 w 1966"/>
              <a:gd name="T25" fmla="*/ 10 h 3562"/>
              <a:gd name="T26" fmla="*/ 722 w 1966"/>
              <a:gd name="T27" fmla="*/ 41 h 3562"/>
              <a:gd name="T28" fmla="*/ 667 w 1966"/>
              <a:gd name="T29" fmla="*/ 89 h 3562"/>
              <a:gd name="T30" fmla="*/ 627 w 1966"/>
              <a:gd name="T31" fmla="*/ 152 h 3562"/>
              <a:gd name="T32" fmla="*/ 479 w 1966"/>
              <a:gd name="T33" fmla="*/ 1026 h 3562"/>
              <a:gd name="T34" fmla="*/ 319 w 1966"/>
              <a:gd name="T35" fmla="*/ 1009 h 3562"/>
              <a:gd name="T36" fmla="*/ 248 w 1966"/>
              <a:gd name="T37" fmla="*/ 1026 h 3562"/>
              <a:gd name="T38" fmla="*/ 185 w 1966"/>
              <a:gd name="T39" fmla="*/ 1064 h 3562"/>
              <a:gd name="T40" fmla="*/ 134 w 1966"/>
              <a:gd name="T41" fmla="*/ 1118 h 3562"/>
              <a:gd name="T42" fmla="*/ 101 w 1966"/>
              <a:gd name="T43" fmla="*/ 1184 h 3562"/>
              <a:gd name="T44" fmla="*/ 0 w 1966"/>
              <a:gd name="T45" fmla="*/ 1808 h 3562"/>
              <a:gd name="T46" fmla="*/ 7 w 1966"/>
              <a:gd name="T47" fmla="*/ 1882 h 3562"/>
              <a:gd name="T48" fmla="*/ 35 w 1966"/>
              <a:gd name="T49" fmla="*/ 1951 h 3562"/>
              <a:gd name="T50" fmla="*/ 80 w 1966"/>
              <a:gd name="T51" fmla="*/ 2008 h 3562"/>
              <a:gd name="T52" fmla="*/ 141 w 1966"/>
              <a:gd name="T53" fmla="*/ 2050 h 3562"/>
              <a:gd name="T54" fmla="*/ 214 w 1966"/>
              <a:gd name="T55" fmla="*/ 2073 h 3562"/>
              <a:gd name="T56" fmla="*/ 1646 w 1966"/>
              <a:gd name="T57" fmla="*/ 2294 h 3562"/>
              <a:gd name="T58" fmla="*/ 1719 w 1966"/>
              <a:gd name="T59" fmla="*/ 2276 h 3562"/>
              <a:gd name="T60" fmla="*/ 1782 w 1966"/>
              <a:gd name="T61" fmla="*/ 2240 h 3562"/>
              <a:gd name="T62" fmla="*/ 1830 w 1966"/>
              <a:gd name="T63" fmla="*/ 2186 h 3562"/>
              <a:gd name="T64" fmla="*/ 1863 w 1966"/>
              <a:gd name="T65" fmla="*/ 2118 h 3562"/>
              <a:gd name="T66" fmla="*/ 205 w 1966"/>
              <a:gd name="T67" fmla="*/ 2822 h 3562"/>
              <a:gd name="T68" fmla="*/ 274 w 1966"/>
              <a:gd name="T69" fmla="*/ 2661 h 3562"/>
              <a:gd name="T70" fmla="*/ 383 w 1966"/>
              <a:gd name="T71" fmla="*/ 2532 h 3562"/>
              <a:gd name="T72" fmla="*/ 526 w 1966"/>
              <a:gd name="T73" fmla="*/ 2439 h 3562"/>
              <a:gd name="T74" fmla="*/ 689 w 1966"/>
              <a:gd name="T75" fmla="*/ 2391 h 3562"/>
              <a:gd name="T76" fmla="*/ 866 w 1966"/>
              <a:gd name="T77" fmla="*/ 2392 h 3562"/>
              <a:gd name="T78" fmla="*/ 1035 w 1966"/>
              <a:gd name="T79" fmla="*/ 2446 h 3562"/>
              <a:gd name="T80" fmla="*/ 1175 w 1966"/>
              <a:gd name="T81" fmla="*/ 2543 h 3562"/>
              <a:gd name="T82" fmla="*/ 1281 w 1966"/>
              <a:gd name="T83" fmla="*/ 2675 h 3562"/>
              <a:gd name="T84" fmla="*/ 1345 w 1966"/>
              <a:gd name="T85" fmla="*/ 2833 h 3562"/>
              <a:gd name="T86" fmla="*/ 1360 w 1966"/>
              <a:gd name="T87" fmla="*/ 3006 h 3562"/>
              <a:gd name="T88" fmla="*/ 1324 w 1966"/>
              <a:gd name="T89" fmla="*/ 3182 h 3562"/>
              <a:gd name="T90" fmla="*/ 1240 w 1966"/>
              <a:gd name="T91" fmla="*/ 3333 h 3562"/>
              <a:gd name="T92" fmla="*/ 1119 w 1966"/>
              <a:gd name="T93" fmla="*/ 3450 h 3562"/>
              <a:gd name="T94" fmla="*/ 969 w 1966"/>
              <a:gd name="T95" fmla="*/ 3529 h 3562"/>
              <a:gd name="T96" fmla="*/ 799 w 1966"/>
              <a:gd name="T97" fmla="*/ 3562 h 3562"/>
              <a:gd name="T98" fmla="*/ 622 w 1966"/>
              <a:gd name="T99" fmla="*/ 3542 h 3562"/>
              <a:gd name="T100" fmla="*/ 462 w 1966"/>
              <a:gd name="T101" fmla="*/ 3473 h 3562"/>
              <a:gd name="T102" fmla="*/ 332 w 1966"/>
              <a:gd name="T103" fmla="*/ 3362 h 3562"/>
              <a:gd name="T104" fmla="*/ 239 w 1966"/>
              <a:gd name="T105" fmla="*/ 3221 h 3562"/>
              <a:gd name="T106" fmla="*/ 190 w 1966"/>
              <a:gd name="T107" fmla="*/ 3058 h 3562"/>
              <a:gd name="T108" fmla="*/ 192 w 1966"/>
              <a:gd name="T109" fmla="*/ 2880 h 3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66" h="3562">
                <a:moveTo>
                  <a:pt x="1872" y="2081"/>
                </a:moveTo>
                <a:lnTo>
                  <a:pt x="1963" y="1516"/>
                </a:lnTo>
                <a:lnTo>
                  <a:pt x="1964" y="1504"/>
                </a:lnTo>
                <a:lnTo>
                  <a:pt x="1965" y="1491"/>
                </a:lnTo>
                <a:lnTo>
                  <a:pt x="1966" y="1478"/>
                </a:lnTo>
                <a:lnTo>
                  <a:pt x="1965" y="1465"/>
                </a:lnTo>
                <a:lnTo>
                  <a:pt x="1965" y="1453"/>
                </a:lnTo>
                <a:lnTo>
                  <a:pt x="1963" y="1440"/>
                </a:lnTo>
                <a:lnTo>
                  <a:pt x="1960" y="1428"/>
                </a:lnTo>
                <a:lnTo>
                  <a:pt x="1958" y="1416"/>
                </a:lnTo>
                <a:lnTo>
                  <a:pt x="1955" y="1404"/>
                </a:lnTo>
                <a:lnTo>
                  <a:pt x="1950" y="1393"/>
                </a:lnTo>
                <a:lnTo>
                  <a:pt x="1946" y="1381"/>
                </a:lnTo>
                <a:lnTo>
                  <a:pt x="1942" y="1369"/>
                </a:lnTo>
                <a:lnTo>
                  <a:pt x="1936" y="1358"/>
                </a:lnTo>
                <a:lnTo>
                  <a:pt x="1931" y="1349"/>
                </a:lnTo>
                <a:lnTo>
                  <a:pt x="1924" y="1338"/>
                </a:lnTo>
                <a:lnTo>
                  <a:pt x="1917" y="1328"/>
                </a:lnTo>
                <a:lnTo>
                  <a:pt x="1910" y="1318"/>
                </a:lnTo>
                <a:lnTo>
                  <a:pt x="1902" y="1309"/>
                </a:lnTo>
                <a:lnTo>
                  <a:pt x="1893" y="1300"/>
                </a:lnTo>
                <a:lnTo>
                  <a:pt x="1884" y="1291"/>
                </a:lnTo>
                <a:lnTo>
                  <a:pt x="1875" y="1283"/>
                </a:lnTo>
                <a:lnTo>
                  <a:pt x="1866" y="1276"/>
                </a:lnTo>
                <a:lnTo>
                  <a:pt x="1856" y="1268"/>
                </a:lnTo>
                <a:lnTo>
                  <a:pt x="1846" y="1261"/>
                </a:lnTo>
                <a:lnTo>
                  <a:pt x="1835" y="1255"/>
                </a:lnTo>
                <a:lnTo>
                  <a:pt x="1824" y="1249"/>
                </a:lnTo>
                <a:lnTo>
                  <a:pt x="1813" y="1244"/>
                </a:lnTo>
                <a:lnTo>
                  <a:pt x="1802" y="1239"/>
                </a:lnTo>
                <a:lnTo>
                  <a:pt x="1789" y="1235"/>
                </a:lnTo>
                <a:lnTo>
                  <a:pt x="1777" y="1232"/>
                </a:lnTo>
                <a:lnTo>
                  <a:pt x="1764" y="1228"/>
                </a:lnTo>
                <a:lnTo>
                  <a:pt x="1752" y="1226"/>
                </a:lnTo>
                <a:lnTo>
                  <a:pt x="1655" y="1211"/>
                </a:lnTo>
                <a:lnTo>
                  <a:pt x="1785" y="401"/>
                </a:lnTo>
                <a:lnTo>
                  <a:pt x="1786" y="388"/>
                </a:lnTo>
                <a:lnTo>
                  <a:pt x="1787" y="376"/>
                </a:lnTo>
                <a:lnTo>
                  <a:pt x="1787" y="363"/>
                </a:lnTo>
                <a:lnTo>
                  <a:pt x="1787" y="350"/>
                </a:lnTo>
                <a:lnTo>
                  <a:pt x="1786" y="337"/>
                </a:lnTo>
                <a:lnTo>
                  <a:pt x="1785" y="325"/>
                </a:lnTo>
                <a:lnTo>
                  <a:pt x="1783" y="313"/>
                </a:lnTo>
                <a:lnTo>
                  <a:pt x="1781" y="301"/>
                </a:lnTo>
                <a:lnTo>
                  <a:pt x="1777" y="289"/>
                </a:lnTo>
                <a:lnTo>
                  <a:pt x="1773" y="277"/>
                </a:lnTo>
                <a:lnTo>
                  <a:pt x="1769" y="266"/>
                </a:lnTo>
                <a:lnTo>
                  <a:pt x="1764" y="254"/>
                </a:lnTo>
                <a:lnTo>
                  <a:pt x="1759" y="243"/>
                </a:lnTo>
                <a:lnTo>
                  <a:pt x="1753" y="232"/>
                </a:lnTo>
                <a:lnTo>
                  <a:pt x="1746" y="222"/>
                </a:lnTo>
                <a:lnTo>
                  <a:pt x="1740" y="213"/>
                </a:lnTo>
                <a:lnTo>
                  <a:pt x="1732" y="203"/>
                </a:lnTo>
                <a:lnTo>
                  <a:pt x="1724" y="193"/>
                </a:lnTo>
                <a:lnTo>
                  <a:pt x="1716" y="184"/>
                </a:lnTo>
                <a:lnTo>
                  <a:pt x="1707" y="175"/>
                </a:lnTo>
                <a:lnTo>
                  <a:pt x="1698" y="167"/>
                </a:lnTo>
                <a:lnTo>
                  <a:pt x="1688" y="160"/>
                </a:lnTo>
                <a:lnTo>
                  <a:pt x="1678" y="152"/>
                </a:lnTo>
                <a:lnTo>
                  <a:pt x="1668" y="145"/>
                </a:lnTo>
                <a:lnTo>
                  <a:pt x="1657" y="139"/>
                </a:lnTo>
                <a:lnTo>
                  <a:pt x="1646" y="133"/>
                </a:lnTo>
                <a:lnTo>
                  <a:pt x="1635" y="128"/>
                </a:lnTo>
                <a:lnTo>
                  <a:pt x="1624" y="123"/>
                </a:lnTo>
                <a:lnTo>
                  <a:pt x="1612" y="119"/>
                </a:lnTo>
                <a:lnTo>
                  <a:pt x="1600" y="116"/>
                </a:lnTo>
                <a:lnTo>
                  <a:pt x="1587" y="112"/>
                </a:lnTo>
                <a:lnTo>
                  <a:pt x="1574" y="110"/>
                </a:lnTo>
                <a:lnTo>
                  <a:pt x="901" y="3"/>
                </a:lnTo>
                <a:lnTo>
                  <a:pt x="887" y="1"/>
                </a:lnTo>
                <a:lnTo>
                  <a:pt x="875" y="0"/>
                </a:lnTo>
                <a:lnTo>
                  <a:pt x="862" y="0"/>
                </a:lnTo>
                <a:lnTo>
                  <a:pt x="849" y="0"/>
                </a:lnTo>
                <a:lnTo>
                  <a:pt x="837" y="1"/>
                </a:lnTo>
                <a:lnTo>
                  <a:pt x="825" y="2"/>
                </a:lnTo>
                <a:lnTo>
                  <a:pt x="812" y="4"/>
                </a:lnTo>
                <a:lnTo>
                  <a:pt x="800" y="6"/>
                </a:lnTo>
                <a:lnTo>
                  <a:pt x="788" y="10"/>
                </a:lnTo>
                <a:lnTo>
                  <a:pt x="776" y="14"/>
                </a:lnTo>
                <a:lnTo>
                  <a:pt x="765" y="18"/>
                </a:lnTo>
                <a:lnTo>
                  <a:pt x="754" y="23"/>
                </a:lnTo>
                <a:lnTo>
                  <a:pt x="743" y="28"/>
                </a:lnTo>
                <a:lnTo>
                  <a:pt x="732" y="35"/>
                </a:lnTo>
                <a:lnTo>
                  <a:pt x="722" y="41"/>
                </a:lnTo>
                <a:lnTo>
                  <a:pt x="712" y="48"/>
                </a:lnTo>
                <a:lnTo>
                  <a:pt x="702" y="55"/>
                </a:lnTo>
                <a:lnTo>
                  <a:pt x="692" y="64"/>
                </a:lnTo>
                <a:lnTo>
                  <a:pt x="683" y="71"/>
                </a:lnTo>
                <a:lnTo>
                  <a:pt x="675" y="80"/>
                </a:lnTo>
                <a:lnTo>
                  <a:pt x="667" y="89"/>
                </a:lnTo>
                <a:lnTo>
                  <a:pt x="659" y="99"/>
                </a:lnTo>
                <a:lnTo>
                  <a:pt x="651" y="109"/>
                </a:lnTo>
                <a:lnTo>
                  <a:pt x="645" y="119"/>
                </a:lnTo>
                <a:lnTo>
                  <a:pt x="638" y="130"/>
                </a:lnTo>
                <a:lnTo>
                  <a:pt x="633" y="141"/>
                </a:lnTo>
                <a:lnTo>
                  <a:pt x="627" y="152"/>
                </a:lnTo>
                <a:lnTo>
                  <a:pt x="623" y="164"/>
                </a:lnTo>
                <a:lnTo>
                  <a:pt x="618" y="176"/>
                </a:lnTo>
                <a:lnTo>
                  <a:pt x="615" y="188"/>
                </a:lnTo>
                <a:lnTo>
                  <a:pt x="612" y="200"/>
                </a:lnTo>
                <a:lnTo>
                  <a:pt x="610" y="214"/>
                </a:lnTo>
                <a:lnTo>
                  <a:pt x="479" y="1026"/>
                </a:lnTo>
                <a:lnTo>
                  <a:pt x="383" y="1011"/>
                </a:lnTo>
                <a:lnTo>
                  <a:pt x="370" y="1010"/>
                </a:lnTo>
                <a:lnTo>
                  <a:pt x="358" y="1009"/>
                </a:lnTo>
                <a:lnTo>
                  <a:pt x="345" y="1008"/>
                </a:lnTo>
                <a:lnTo>
                  <a:pt x="333" y="1009"/>
                </a:lnTo>
                <a:lnTo>
                  <a:pt x="319" y="1009"/>
                </a:lnTo>
                <a:lnTo>
                  <a:pt x="307" y="1011"/>
                </a:lnTo>
                <a:lnTo>
                  <a:pt x="295" y="1013"/>
                </a:lnTo>
                <a:lnTo>
                  <a:pt x="283" y="1015"/>
                </a:lnTo>
                <a:lnTo>
                  <a:pt x="271" y="1019"/>
                </a:lnTo>
                <a:lnTo>
                  <a:pt x="259" y="1022"/>
                </a:lnTo>
                <a:lnTo>
                  <a:pt x="248" y="1026"/>
                </a:lnTo>
                <a:lnTo>
                  <a:pt x="237" y="1032"/>
                </a:lnTo>
                <a:lnTo>
                  <a:pt x="226" y="1038"/>
                </a:lnTo>
                <a:lnTo>
                  <a:pt x="215" y="1043"/>
                </a:lnTo>
                <a:lnTo>
                  <a:pt x="205" y="1050"/>
                </a:lnTo>
                <a:lnTo>
                  <a:pt x="195" y="1056"/>
                </a:lnTo>
                <a:lnTo>
                  <a:pt x="185" y="1064"/>
                </a:lnTo>
                <a:lnTo>
                  <a:pt x="175" y="1072"/>
                </a:lnTo>
                <a:lnTo>
                  <a:pt x="166" y="1081"/>
                </a:lnTo>
                <a:lnTo>
                  <a:pt x="157" y="1089"/>
                </a:lnTo>
                <a:lnTo>
                  <a:pt x="150" y="1098"/>
                </a:lnTo>
                <a:lnTo>
                  <a:pt x="142" y="1108"/>
                </a:lnTo>
                <a:lnTo>
                  <a:pt x="134" y="1118"/>
                </a:lnTo>
                <a:lnTo>
                  <a:pt x="128" y="1128"/>
                </a:lnTo>
                <a:lnTo>
                  <a:pt x="121" y="1139"/>
                </a:lnTo>
                <a:lnTo>
                  <a:pt x="115" y="1150"/>
                </a:lnTo>
                <a:lnTo>
                  <a:pt x="110" y="1161"/>
                </a:lnTo>
                <a:lnTo>
                  <a:pt x="106" y="1172"/>
                </a:lnTo>
                <a:lnTo>
                  <a:pt x="101" y="1184"/>
                </a:lnTo>
                <a:lnTo>
                  <a:pt x="98" y="1196"/>
                </a:lnTo>
                <a:lnTo>
                  <a:pt x="95" y="1210"/>
                </a:lnTo>
                <a:lnTo>
                  <a:pt x="92" y="1222"/>
                </a:lnTo>
                <a:lnTo>
                  <a:pt x="3" y="1782"/>
                </a:lnTo>
                <a:lnTo>
                  <a:pt x="1" y="1795"/>
                </a:lnTo>
                <a:lnTo>
                  <a:pt x="0" y="1808"/>
                </a:lnTo>
                <a:lnTo>
                  <a:pt x="0" y="1821"/>
                </a:lnTo>
                <a:lnTo>
                  <a:pt x="0" y="1834"/>
                </a:lnTo>
                <a:lnTo>
                  <a:pt x="1" y="1846"/>
                </a:lnTo>
                <a:lnTo>
                  <a:pt x="2" y="1858"/>
                </a:lnTo>
                <a:lnTo>
                  <a:pt x="4" y="1870"/>
                </a:lnTo>
                <a:lnTo>
                  <a:pt x="7" y="1882"/>
                </a:lnTo>
                <a:lnTo>
                  <a:pt x="11" y="1894"/>
                </a:lnTo>
                <a:lnTo>
                  <a:pt x="14" y="1907"/>
                </a:lnTo>
                <a:lnTo>
                  <a:pt x="18" y="1918"/>
                </a:lnTo>
                <a:lnTo>
                  <a:pt x="24" y="1929"/>
                </a:lnTo>
                <a:lnTo>
                  <a:pt x="29" y="1940"/>
                </a:lnTo>
                <a:lnTo>
                  <a:pt x="35" y="1951"/>
                </a:lnTo>
                <a:lnTo>
                  <a:pt x="42" y="1961"/>
                </a:lnTo>
                <a:lnTo>
                  <a:pt x="48" y="1972"/>
                </a:lnTo>
                <a:lnTo>
                  <a:pt x="56" y="1980"/>
                </a:lnTo>
                <a:lnTo>
                  <a:pt x="64" y="1990"/>
                </a:lnTo>
                <a:lnTo>
                  <a:pt x="71" y="1999"/>
                </a:lnTo>
                <a:lnTo>
                  <a:pt x="80" y="2008"/>
                </a:lnTo>
                <a:lnTo>
                  <a:pt x="90" y="2016"/>
                </a:lnTo>
                <a:lnTo>
                  <a:pt x="99" y="2023"/>
                </a:lnTo>
                <a:lnTo>
                  <a:pt x="109" y="2031"/>
                </a:lnTo>
                <a:lnTo>
                  <a:pt x="120" y="2038"/>
                </a:lnTo>
                <a:lnTo>
                  <a:pt x="130" y="2044"/>
                </a:lnTo>
                <a:lnTo>
                  <a:pt x="141" y="2050"/>
                </a:lnTo>
                <a:lnTo>
                  <a:pt x="153" y="2055"/>
                </a:lnTo>
                <a:lnTo>
                  <a:pt x="164" y="2060"/>
                </a:lnTo>
                <a:lnTo>
                  <a:pt x="176" y="2064"/>
                </a:lnTo>
                <a:lnTo>
                  <a:pt x="188" y="2068"/>
                </a:lnTo>
                <a:lnTo>
                  <a:pt x="201" y="2071"/>
                </a:lnTo>
                <a:lnTo>
                  <a:pt x="214" y="2073"/>
                </a:lnTo>
                <a:lnTo>
                  <a:pt x="1581" y="2291"/>
                </a:lnTo>
                <a:lnTo>
                  <a:pt x="1594" y="2294"/>
                </a:lnTo>
                <a:lnTo>
                  <a:pt x="1608" y="2295"/>
                </a:lnTo>
                <a:lnTo>
                  <a:pt x="1621" y="2295"/>
                </a:lnTo>
                <a:lnTo>
                  <a:pt x="1634" y="2295"/>
                </a:lnTo>
                <a:lnTo>
                  <a:pt x="1646" y="2294"/>
                </a:lnTo>
                <a:lnTo>
                  <a:pt x="1659" y="2293"/>
                </a:lnTo>
                <a:lnTo>
                  <a:pt x="1671" y="2290"/>
                </a:lnTo>
                <a:lnTo>
                  <a:pt x="1684" y="2288"/>
                </a:lnTo>
                <a:lnTo>
                  <a:pt x="1696" y="2285"/>
                </a:lnTo>
                <a:lnTo>
                  <a:pt x="1707" y="2280"/>
                </a:lnTo>
                <a:lnTo>
                  <a:pt x="1719" y="2276"/>
                </a:lnTo>
                <a:lnTo>
                  <a:pt x="1730" y="2272"/>
                </a:lnTo>
                <a:lnTo>
                  <a:pt x="1741" y="2266"/>
                </a:lnTo>
                <a:lnTo>
                  <a:pt x="1752" y="2261"/>
                </a:lnTo>
                <a:lnTo>
                  <a:pt x="1762" y="2254"/>
                </a:lnTo>
                <a:lnTo>
                  <a:pt x="1772" y="2246"/>
                </a:lnTo>
                <a:lnTo>
                  <a:pt x="1782" y="2240"/>
                </a:lnTo>
                <a:lnTo>
                  <a:pt x="1791" y="2232"/>
                </a:lnTo>
                <a:lnTo>
                  <a:pt x="1799" y="2223"/>
                </a:lnTo>
                <a:lnTo>
                  <a:pt x="1808" y="2214"/>
                </a:lnTo>
                <a:lnTo>
                  <a:pt x="1816" y="2205"/>
                </a:lnTo>
                <a:lnTo>
                  <a:pt x="1824" y="2196"/>
                </a:lnTo>
                <a:lnTo>
                  <a:pt x="1830" y="2186"/>
                </a:lnTo>
                <a:lnTo>
                  <a:pt x="1837" y="2176"/>
                </a:lnTo>
                <a:lnTo>
                  <a:pt x="1844" y="2165"/>
                </a:lnTo>
                <a:lnTo>
                  <a:pt x="1849" y="2154"/>
                </a:lnTo>
                <a:lnTo>
                  <a:pt x="1855" y="2143"/>
                </a:lnTo>
                <a:lnTo>
                  <a:pt x="1859" y="2130"/>
                </a:lnTo>
                <a:lnTo>
                  <a:pt x="1863" y="2118"/>
                </a:lnTo>
                <a:lnTo>
                  <a:pt x="1867" y="2106"/>
                </a:lnTo>
                <a:lnTo>
                  <a:pt x="1870" y="2094"/>
                </a:lnTo>
                <a:lnTo>
                  <a:pt x="1872" y="2081"/>
                </a:lnTo>
                <a:close/>
                <a:moveTo>
                  <a:pt x="192" y="2880"/>
                </a:moveTo>
                <a:lnTo>
                  <a:pt x="197" y="2851"/>
                </a:lnTo>
                <a:lnTo>
                  <a:pt x="205" y="2822"/>
                </a:lnTo>
                <a:lnTo>
                  <a:pt x="213" y="2793"/>
                </a:lnTo>
                <a:lnTo>
                  <a:pt x="222" y="2765"/>
                </a:lnTo>
                <a:lnTo>
                  <a:pt x="233" y="2738"/>
                </a:lnTo>
                <a:lnTo>
                  <a:pt x="246" y="2712"/>
                </a:lnTo>
                <a:lnTo>
                  <a:pt x="259" y="2686"/>
                </a:lnTo>
                <a:lnTo>
                  <a:pt x="274" y="2661"/>
                </a:lnTo>
                <a:lnTo>
                  <a:pt x="290" y="2638"/>
                </a:lnTo>
                <a:lnTo>
                  <a:pt x="306" y="2615"/>
                </a:lnTo>
                <a:lnTo>
                  <a:pt x="324" y="2593"/>
                </a:lnTo>
                <a:lnTo>
                  <a:pt x="344" y="2572"/>
                </a:lnTo>
                <a:lnTo>
                  <a:pt x="364" y="2551"/>
                </a:lnTo>
                <a:lnTo>
                  <a:pt x="383" y="2532"/>
                </a:lnTo>
                <a:lnTo>
                  <a:pt x="405" y="2513"/>
                </a:lnTo>
                <a:lnTo>
                  <a:pt x="428" y="2497"/>
                </a:lnTo>
                <a:lnTo>
                  <a:pt x="451" y="2480"/>
                </a:lnTo>
                <a:lnTo>
                  <a:pt x="475" y="2466"/>
                </a:lnTo>
                <a:lnTo>
                  <a:pt x="500" y="2451"/>
                </a:lnTo>
                <a:lnTo>
                  <a:pt x="526" y="2439"/>
                </a:lnTo>
                <a:lnTo>
                  <a:pt x="551" y="2428"/>
                </a:lnTo>
                <a:lnTo>
                  <a:pt x="578" y="2418"/>
                </a:lnTo>
                <a:lnTo>
                  <a:pt x="605" y="2409"/>
                </a:lnTo>
                <a:lnTo>
                  <a:pt x="633" y="2402"/>
                </a:lnTo>
                <a:lnTo>
                  <a:pt x="660" y="2395"/>
                </a:lnTo>
                <a:lnTo>
                  <a:pt x="689" y="2391"/>
                </a:lnTo>
                <a:lnTo>
                  <a:pt x="718" y="2387"/>
                </a:lnTo>
                <a:lnTo>
                  <a:pt x="747" y="2385"/>
                </a:lnTo>
                <a:lnTo>
                  <a:pt x="776" y="2384"/>
                </a:lnTo>
                <a:lnTo>
                  <a:pt x="806" y="2385"/>
                </a:lnTo>
                <a:lnTo>
                  <a:pt x="836" y="2387"/>
                </a:lnTo>
                <a:lnTo>
                  <a:pt x="866" y="2392"/>
                </a:lnTo>
                <a:lnTo>
                  <a:pt x="896" y="2397"/>
                </a:lnTo>
                <a:lnTo>
                  <a:pt x="925" y="2404"/>
                </a:lnTo>
                <a:lnTo>
                  <a:pt x="954" y="2413"/>
                </a:lnTo>
                <a:lnTo>
                  <a:pt x="981" y="2423"/>
                </a:lnTo>
                <a:lnTo>
                  <a:pt x="1009" y="2434"/>
                </a:lnTo>
                <a:lnTo>
                  <a:pt x="1035" y="2446"/>
                </a:lnTo>
                <a:lnTo>
                  <a:pt x="1061" y="2459"/>
                </a:lnTo>
                <a:lnTo>
                  <a:pt x="1085" y="2473"/>
                </a:lnTo>
                <a:lnTo>
                  <a:pt x="1109" y="2490"/>
                </a:lnTo>
                <a:lnTo>
                  <a:pt x="1132" y="2507"/>
                </a:lnTo>
                <a:lnTo>
                  <a:pt x="1154" y="2524"/>
                </a:lnTo>
                <a:lnTo>
                  <a:pt x="1175" y="2543"/>
                </a:lnTo>
                <a:lnTo>
                  <a:pt x="1195" y="2563"/>
                </a:lnTo>
                <a:lnTo>
                  <a:pt x="1215" y="2584"/>
                </a:lnTo>
                <a:lnTo>
                  <a:pt x="1233" y="2606"/>
                </a:lnTo>
                <a:lnTo>
                  <a:pt x="1250" y="2628"/>
                </a:lnTo>
                <a:lnTo>
                  <a:pt x="1266" y="2651"/>
                </a:lnTo>
                <a:lnTo>
                  <a:pt x="1281" y="2675"/>
                </a:lnTo>
                <a:lnTo>
                  <a:pt x="1294" y="2700"/>
                </a:lnTo>
                <a:lnTo>
                  <a:pt x="1308" y="2725"/>
                </a:lnTo>
                <a:lnTo>
                  <a:pt x="1319" y="2751"/>
                </a:lnTo>
                <a:lnTo>
                  <a:pt x="1329" y="2778"/>
                </a:lnTo>
                <a:lnTo>
                  <a:pt x="1337" y="2805"/>
                </a:lnTo>
                <a:lnTo>
                  <a:pt x="1345" y="2833"/>
                </a:lnTo>
                <a:lnTo>
                  <a:pt x="1351" y="2861"/>
                </a:lnTo>
                <a:lnTo>
                  <a:pt x="1356" y="2889"/>
                </a:lnTo>
                <a:lnTo>
                  <a:pt x="1359" y="2918"/>
                </a:lnTo>
                <a:lnTo>
                  <a:pt x="1362" y="2948"/>
                </a:lnTo>
                <a:lnTo>
                  <a:pt x="1362" y="2976"/>
                </a:lnTo>
                <a:lnTo>
                  <a:pt x="1360" y="3006"/>
                </a:lnTo>
                <a:lnTo>
                  <a:pt x="1358" y="3036"/>
                </a:lnTo>
                <a:lnTo>
                  <a:pt x="1355" y="3066"/>
                </a:lnTo>
                <a:lnTo>
                  <a:pt x="1349" y="3097"/>
                </a:lnTo>
                <a:lnTo>
                  <a:pt x="1342" y="3125"/>
                </a:lnTo>
                <a:lnTo>
                  <a:pt x="1334" y="3154"/>
                </a:lnTo>
                <a:lnTo>
                  <a:pt x="1324" y="3182"/>
                </a:lnTo>
                <a:lnTo>
                  <a:pt x="1313" y="3209"/>
                </a:lnTo>
                <a:lnTo>
                  <a:pt x="1301" y="3234"/>
                </a:lnTo>
                <a:lnTo>
                  <a:pt x="1288" y="3261"/>
                </a:lnTo>
                <a:lnTo>
                  <a:pt x="1272" y="3285"/>
                </a:lnTo>
                <a:lnTo>
                  <a:pt x="1257" y="3309"/>
                </a:lnTo>
                <a:lnTo>
                  <a:pt x="1240" y="3333"/>
                </a:lnTo>
                <a:lnTo>
                  <a:pt x="1223" y="3355"/>
                </a:lnTo>
                <a:lnTo>
                  <a:pt x="1203" y="3376"/>
                </a:lnTo>
                <a:lnTo>
                  <a:pt x="1183" y="3395"/>
                </a:lnTo>
                <a:lnTo>
                  <a:pt x="1163" y="3414"/>
                </a:lnTo>
                <a:lnTo>
                  <a:pt x="1141" y="3433"/>
                </a:lnTo>
                <a:lnTo>
                  <a:pt x="1119" y="3450"/>
                </a:lnTo>
                <a:lnTo>
                  <a:pt x="1095" y="3466"/>
                </a:lnTo>
                <a:lnTo>
                  <a:pt x="1072" y="3481"/>
                </a:lnTo>
                <a:lnTo>
                  <a:pt x="1046" y="3495"/>
                </a:lnTo>
                <a:lnTo>
                  <a:pt x="1021" y="3507"/>
                </a:lnTo>
                <a:lnTo>
                  <a:pt x="995" y="3519"/>
                </a:lnTo>
                <a:lnTo>
                  <a:pt x="969" y="3529"/>
                </a:lnTo>
                <a:lnTo>
                  <a:pt x="941" y="3538"/>
                </a:lnTo>
                <a:lnTo>
                  <a:pt x="914" y="3545"/>
                </a:lnTo>
                <a:lnTo>
                  <a:pt x="885" y="3551"/>
                </a:lnTo>
                <a:lnTo>
                  <a:pt x="858" y="3556"/>
                </a:lnTo>
                <a:lnTo>
                  <a:pt x="828" y="3560"/>
                </a:lnTo>
                <a:lnTo>
                  <a:pt x="799" y="3562"/>
                </a:lnTo>
                <a:lnTo>
                  <a:pt x="769" y="3562"/>
                </a:lnTo>
                <a:lnTo>
                  <a:pt x="740" y="3561"/>
                </a:lnTo>
                <a:lnTo>
                  <a:pt x="710" y="3559"/>
                </a:lnTo>
                <a:lnTo>
                  <a:pt x="680" y="3554"/>
                </a:lnTo>
                <a:lnTo>
                  <a:pt x="650" y="3549"/>
                </a:lnTo>
                <a:lnTo>
                  <a:pt x="622" y="3542"/>
                </a:lnTo>
                <a:lnTo>
                  <a:pt x="593" y="3533"/>
                </a:lnTo>
                <a:lnTo>
                  <a:pt x="565" y="3525"/>
                </a:lnTo>
                <a:lnTo>
                  <a:pt x="538" y="3513"/>
                </a:lnTo>
                <a:lnTo>
                  <a:pt x="511" y="3500"/>
                </a:lnTo>
                <a:lnTo>
                  <a:pt x="486" y="3487"/>
                </a:lnTo>
                <a:lnTo>
                  <a:pt x="462" y="3473"/>
                </a:lnTo>
                <a:lnTo>
                  <a:pt x="437" y="3457"/>
                </a:lnTo>
                <a:lnTo>
                  <a:pt x="414" y="3440"/>
                </a:lnTo>
                <a:lnTo>
                  <a:pt x="392" y="3422"/>
                </a:lnTo>
                <a:lnTo>
                  <a:pt x="371" y="3403"/>
                </a:lnTo>
                <a:lnTo>
                  <a:pt x="351" y="3383"/>
                </a:lnTo>
                <a:lnTo>
                  <a:pt x="332" y="3362"/>
                </a:lnTo>
                <a:lnTo>
                  <a:pt x="314" y="3341"/>
                </a:lnTo>
                <a:lnTo>
                  <a:pt x="296" y="3318"/>
                </a:lnTo>
                <a:lnTo>
                  <a:pt x="281" y="3295"/>
                </a:lnTo>
                <a:lnTo>
                  <a:pt x="265" y="3271"/>
                </a:lnTo>
                <a:lnTo>
                  <a:pt x="252" y="3247"/>
                </a:lnTo>
                <a:lnTo>
                  <a:pt x="239" y="3221"/>
                </a:lnTo>
                <a:lnTo>
                  <a:pt x="228" y="3196"/>
                </a:lnTo>
                <a:lnTo>
                  <a:pt x="218" y="3168"/>
                </a:lnTo>
                <a:lnTo>
                  <a:pt x="209" y="3142"/>
                </a:lnTo>
                <a:lnTo>
                  <a:pt x="201" y="3114"/>
                </a:lnTo>
                <a:lnTo>
                  <a:pt x="195" y="3086"/>
                </a:lnTo>
                <a:lnTo>
                  <a:pt x="190" y="3058"/>
                </a:lnTo>
                <a:lnTo>
                  <a:pt x="187" y="3028"/>
                </a:lnTo>
                <a:lnTo>
                  <a:pt x="185" y="3000"/>
                </a:lnTo>
                <a:lnTo>
                  <a:pt x="185" y="2970"/>
                </a:lnTo>
                <a:lnTo>
                  <a:pt x="186" y="2940"/>
                </a:lnTo>
                <a:lnTo>
                  <a:pt x="188" y="2910"/>
                </a:lnTo>
                <a:lnTo>
                  <a:pt x="192" y="288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6" name="Freeform 7"/>
          <p:cNvSpPr>
            <a:spLocks noEditPoints="1"/>
          </p:cNvSpPr>
          <p:nvPr/>
        </p:nvSpPr>
        <p:spPr bwMode="auto">
          <a:xfrm>
            <a:off x="2106801" y="4603219"/>
            <a:ext cx="214673" cy="271061"/>
          </a:xfrm>
          <a:custGeom>
            <a:avLst/>
            <a:gdLst>
              <a:gd name="T0" fmla="*/ 2293 w 2603"/>
              <a:gd name="T1" fmla="*/ 1811 h 3290"/>
              <a:gd name="T2" fmla="*/ 2309 w 2603"/>
              <a:gd name="T3" fmla="*/ 1738 h 3290"/>
              <a:gd name="T4" fmla="*/ 2305 w 2603"/>
              <a:gd name="T5" fmla="*/ 1665 h 3290"/>
              <a:gd name="T6" fmla="*/ 2280 w 2603"/>
              <a:gd name="T7" fmla="*/ 1597 h 3290"/>
              <a:gd name="T8" fmla="*/ 2236 w 2603"/>
              <a:gd name="T9" fmla="*/ 1537 h 3290"/>
              <a:gd name="T10" fmla="*/ 2562 w 2603"/>
              <a:gd name="T11" fmla="*/ 765 h 3290"/>
              <a:gd name="T12" fmla="*/ 2594 w 2603"/>
              <a:gd name="T13" fmla="*/ 696 h 3290"/>
              <a:gd name="T14" fmla="*/ 2603 w 2603"/>
              <a:gd name="T15" fmla="*/ 623 h 3290"/>
              <a:gd name="T16" fmla="*/ 2592 w 2603"/>
              <a:gd name="T17" fmla="*/ 550 h 3290"/>
              <a:gd name="T18" fmla="*/ 2560 w 2603"/>
              <a:gd name="T19" fmla="*/ 484 h 3290"/>
              <a:gd name="T20" fmla="*/ 2509 w 2603"/>
              <a:gd name="T21" fmla="*/ 429 h 3290"/>
              <a:gd name="T22" fmla="*/ 1884 w 2603"/>
              <a:gd name="T23" fmla="*/ 22 h 3290"/>
              <a:gd name="T24" fmla="*/ 1812 w 2603"/>
              <a:gd name="T25" fmla="*/ 1 h 3290"/>
              <a:gd name="T26" fmla="*/ 1738 w 2603"/>
              <a:gd name="T27" fmla="*/ 2 h 3290"/>
              <a:gd name="T28" fmla="*/ 1669 w 2603"/>
              <a:gd name="T29" fmla="*/ 24 h 3290"/>
              <a:gd name="T30" fmla="*/ 1607 w 2603"/>
              <a:gd name="T31" fmla="*/ 66 h 3290"/>
              <a:gd name="T32" fmla="*/ 1115 w 2603"/>
              <a:gd name="T33" fmla="*/ 804 h 3290"/>
              <a:gd name="T34" fmla="*/ 976 w 2603"/>
              <a:gd name="T35" fmla="*/ 722 h 3290"/>
              <a:gd name="T36" fmla="*/ 903 w 2603"/>
              <a:gd name="T37" fmla="*/ 709 h 3290"/>
              <a:gd name="T38" fmla="*/ 831 w 2603"/>
              <a:gd name="T39" fmla="*/ 718 h 3290"/>
              <a:gd name="T40" fmla="*/ 763 w 2603"/>
              <a:gd name="T41" fmla="*/ 746 h 3290"/>
              <a:gd name="T42" fmla="*/ 706 w 2603"/>
              <a:gd name="T43" fmla="*/ 794 h 3290"/>
              <a:gd name="T44" fmla="*/ 359 w 2603"/>
              <a:gd name="T45" fmla="*/ 1321 h 3290"/>
              <a:gd name="T46" fmla="*/ 334 w 2603"/>
              <a:gd name="T47" fmla="*/ 1393 h 3290"/>
              <a:gd name="T48" fmla="*/ 332 w 2603"/>
              <a:gd name="T49" fmla="*/ 1466 h 3290"/>
              <a:gd name="T50" fmla="*/ 351 w 2603"/>
              <a:gd name="T51" fmla="*/ 1536 h 3290"/>
              <a:gd name="T52" fmla="*/ 388 w 2603"/>
              <a:gd name="T53" fmla="*/ 1600 h 3290"/>
              <a:gd name="T54" fmla="*/ 446 w 2603"/>
              <a:gd name="T55" fmla="*/ 1651 h 3290"/>
              <a:gd name="T56" fmla="*/ 1663 w 2603"/>
              <a:gd name="T57" fmla="*/ 2437 h 3290"/>
              <a:gd name="T58" fmla="*/ 1737 w 2603"/>
              <a:gd name="T59" fmla="*/ 2451 h 3290"/>
              <a:gd name="T60" fmla="*/ 1809 w 2603"/>
              <a:gd name="T61" fmla="*/ 2442 h 3290"/>
              <a:gd name="T62" fmla="*/ 1876 w 2603"/>
              <a:gd name="T63" fmla="*/ 2413 h 3290"/>
              <a:gd name="T64" fmla="*/ 1933 w 2603"/>
              <a:gd name="T65" fmla="*/ 2366 h 3290"/>
              <a:gd name="T66" fmla="*/ 131 w 2603"/>
              <a:gd name="T67" fmla="*/ 2330 h 3290"/>
              <a:gd name="T68" fmla="*/ 260 w 2603"/>
              <a:gd name="T69" fmla="*/ 2212 h 3290"/>
              <a:gd name="T70" fmla="*/ 414 w 2603"/>
              <a:gd name="T71" fmla="*/ 2138 h 3290"/>
              <a:gd name="T72" fmla="*/ 580 w 2603"/>
              <a:gd name="T73" fmla="*/ 2112 h 3290"/>
              <a:gd name="T74" fmla="*/ 750 w 2603"/>
              <a:gd name="T75" fmla="*/ 2134 h 3290"/>
              <a:gd name="T76" fmla="*/ 911 w 2603"/>
              <a:gd name="T77" fmla="*/ 2208 h 3290"/>
              <a:gd name="T78" fmla="*/ 1043 w 2603"/>
              <a:gd name="T79" fmla="*/ 2326 h 3290"/>
              <a:gd name="T80" fmla="*/ 1132 w 2603"/>
              <a:gd name="T81" fmla="*/ 2473 h 3290"/>
              <a:gd name="T82" fmla="*/ 1174 w 2603"/>
              <a:gd name="T83" fmla="*/ 2636 h 3290"/>
              <a:gd name="T84" fmla="*/ 1168 w 2603"/>
              <a:gd name="T85" fmla="*/ 2806 h 3290"/>
              <a:gd name="T86" fmla="*/ 1112 w 2603"/>
              <a:gd name="T87" fmla="*/ 2971 h 3290"/>
              <a:gd name="T88" fmla="*/ 1007 w 2603"/>
              <a:gd name="T89" fmla="*/ 3116 h 3290"/>
              <a:gd name="T90" fmla="*/ 869 w 2603"/>
              <a:gd name="T91" fmla="*/ 3219 h 3290"/>
              <a:gd name="T92" fmla="*/ 709 w 2603"/>
              <a:gd name="T93" fmla="*/ 3277 h 3290"/>
              <a:gd name="T94" fmla="*/ 541 w 2603"/>
              <a:gd name="T95" fmla="*/ 3288 h 3290"/>
              <a:gd name="T96" fmla="*/ 373 w 2603"/>
              <a:gd name="T97" fmla="*/ 3248 h 3290"/>
              <a:gd name="T98" fmla="*/ 219 w 2603"/>
              <a:gd name="T99" fmla="*/ 3158 h 3290"/>
              <a:gd name="T100" fmla="*/ 101 w 2603"/>
              <a:gd name="T101" fmla="*/ 3030 h 3290"/>
              <a:gd name="T102" fmla="*/ 27 w 2603"/>
              <a:gd name="T103" fmla="*/ 2876 h 3290"/>
              <a:gd name="T104" fmla="*/ 0 w 2603"/>
              <a:gd name="T105" fmla="*/ 2710 h 3290"/>
              <a:gd name="T106" fmla="*/ 22 w 2603"/>
              <a:gd name="T107" fmla="*/ 2540 h 3290"/>
              <a:gd name="T108" fmla="*/ 96 w 2603"/>
              <a:gd name="T109" fmla="*/ 2379 h 3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03" h="3290">
                <a:moveTo>
                  <a:pt x="1957" y="2335"/>
                </a:moveTo>
                <a:lnTo>
                  <a:pt x="2269" y="1856"/>
                </a:lnTo>
                <a:lnTo>
                  <a:pt x="2276" y="1845"/>
                </a:lnTo>
                <a:lnTo>
                  <a:pt x="2282" y="1834"/>
                </a:lnTo>
                <a:lnTo>
                  <a:pt x="2287" y="1822"/>
                </a:lnTo>
                <a:lnTo>
                  <a:pt x="2293" y="1811"/>
                </a:lnTo>
                <a:lnTo>
                  <a:pt x="2297" y="1799"/>
                </a:lnTo>
                <a:lnTo>
                  <a:pt x="2301" y="1787"/>
                </a:lnTo>
                <a:lnTo>
                  <a:pt x="2304" y="1775"/>
                </a:lnTo>
                <a:lnTo>
                  <a:pt x="2306" y="1762"/>
                </a:lnTo>
                <a:lnTo>
                  <a:pt x="2308" y="1750"/>
                </a:lnTo>
                <a:lnTo>
                  <a:pt x="2309" y="1738"/>
                </a:lnTo>
                <a:lnTo>
                  <a:pt x="2309" y="1726"/>
                </a:lnTo>
                <a:lnTo>
                  <a:pt x="2311" y="1714"/>
                </a:lnTo>
                <a:lnTo>
                  <a:pt x="2309" y="1702"/>
                </a:lnTo>
                <a:lnTo>
                  <a:pt x="2308" y="1690"/>
                </a:lnTo>
                <a:lnTo>
                  <a:pt x="2307" y="1677"/>
                </a:lnTo>
                <a:lnTo>
                  <a:pt x="2305" y="1665"/>
                </a:lnTo>
                <a:lnTo>
                  <a:pt x="2302" y="1653"/>
                </a:lnTo>
                <a:lnTo>
                  <a:pt x="2298" y="1641"/>
                </a:lnTo>
                <a:lnTo>
                  <a:pt x="2294" y="1630"/>
                </a:lnTo>
                <a:lnTo>
                  <a:pt x="2290" y="1619"/>
                </a:lnTo>
                <a:lnTo>
                  <a:pt x="2285" y="1608"/>
                </a:lnTo>
                <a:lnTo>
                  <a:pt x="2280" y="1597"/>
                </a:lnTo>
                <a:lnTo>
                  <a:pt x="2273" y="1586"/>
                </a:lnTo>
                <a:lnTo>
                  <a:pt x="2266" y="1575"/>
                </a:lnTo>
                <a:lnTo>
                  <a:pt x="2260" y="1565"/>
                </a:lnTo>
                <a:lnTo>
                  <a:pt x="2252" y="1555"/>
                </a:lnTo>
                <a:lnTo>
                  <a:pt x="2244" y="1546"/>
                </a:lnTo>
                <a:lnTo>
                  <a:pt x="2236" y="1537"/>
                </a:lnTo>
                <a:lnTo>
                  <a:pt x="2226" y="1529"/>
                </a:lnTo>
                <a:lnTo>
                  <a:pt x="2216" y="1520"/>
                </a:lnTo>
                <a:lnTo>
                  <a:pt x="2206" y="1512"/>
                </a:lnTo>
                <a:lnTo>
                  <a:pt x="2196" y="1504"/>
                </a:lnTo>
                <a:lnTo>
                  <a:pt x="2113" y="1451"/>
                </a:lnTo>
                <a:lnTo>
                  <a:pt x="2562" y="765"/>
                </a:lnTo>
                <a:lnTo>
                  <a:pt x="2569" y="754"/>
                </a:lnTo>
                <a:lnTo>
                  <a:pt x="2575" y="743"/>
                </a:lnTo>
                <a:lnTo>
                  <a:pt x="2581" y="731"/>
                </a:lnTo>
                <a:lnTo>
                  <a:pt x="2585" y="720"/>
                </a:lnTo>
                <a:lnTo>
                  <a:pt x="2590" y="708"/>
                </a:lnTo>
                <a:lnTo>
                  <a:pt x="2594" y="696"/>
                </a:lnTo>
                <a:lnTo>
                  <a:pt x="2596" y="684"/>
                </a:lnTo>
                <a:lnTo>
                  <a:pt x="2599" y="672"/>
                </a:lnTo>
                <a:lnTo>
                  <a:pt x="2601" y="659"/>
                </a:lnTo>
                <a:lnTo>
                  <a:pt x="2602" y="647"/>
                </a:lnTo>
                <a:lnTo>
                  <a:pt x="2603" y="635"/>
                </a:lnTo>
                <a:lnTo>
                  <a:pt x="2603" y="623"/>
                </a:lnTo>
                <a:lnTo>
                  <a:pt x="2603" y="611"/>
                </a:lnTo>
                <a:lnTo>
                  <a:pt x="2602" y="599"/>
                </a:lnTo>
                <a:lnTo>
                  <a:pt x="2599" y="587"/>
                </a:lnTo>
                <a:lnTo>
                  <a:pt x="2597" y="575"/>
                </a:lnTo>
                <a:lnTo>
                  <a:pt x="2595" y="562"/>
                </a:lnTo>
                <a:lnTo>
                  <a:pt x="2592" y="550"/>
                </a:lnTo>
                <a:lnTo>
                  <a:pt x="2587" y="539"/>
                </a:lnTo>
                <a:lnTo>
                  <a:pt x="2583" y="527"/>
                </a:lnTo>
                <a:lnTo>
                  <a:pt x="2579" y="516"/>
                </a:lnTo>
                <a:lnTo>
                  <a:pt x="2573" y="505"/>
                </a:lnTo>
                <a:lnTo>
                  <a:pt x="2566" y="495"/>
                </a:lnTo>
                <a:lnTo>
                  <a:pt x="2560" y="484"/>
                </a:lnTo>
                <a:lnTo>
                  <a:pt x="2553" y="474"/>
                </a:lnTo>
                <a:lnTo>
                  <a:pt x="2545" y="464"/>
                </a:lnTo>
                <a:lnTo>
                  <a:pt x="2537" y="455"/>
                </a:lnTo>
                <a:lnTo>
                  <a:pt x="2528" y="446"/>
                </a:lnTo>
                <a:lnTo>
                  <a:pt x="2519" y="437"/>
                </a:lnTo>
                <a:lnTo>
                  <a:pt x="2509" y="429"/>
                </a:lnTo>
                <a:lnTo>
                  <a:pt x="2499" y="421"/>
                </a:lnTo>
                <a:lnTo>
                  <a:pt x="2488" y="414"/>
                </a:lnTo>
                <a:lnTo>
                  <a:pt x="1917" y="41"/>
                </a:lnTo>
                <a:lnTo>
                  <a:pt x="1906" y="34"/>
                </a:lnTo>
                <a:lnTo>
                  <a:pt x="1895" y="28"/>
                </a:lnTo>
                <a:lnTo>
                  <a:pt x="1884" y="22"/>
                </a:lnTo>
                <a:lnTo>
                  <a:pt x="1872" y="17"/>
                </a:lnTo>
                <a:lnTo>
                  <a:pt x="1859" y="12"/>
                </a:lnTo>
                <a:lnTo>
                  <a:pt x="1848" y="9"/>
                </a:lnTo>
                <a:lnTo>
                  <a:pt x="1836" y="5"/>
                </a:lnTo>
                <a:lnTo>
                  <a:pt x="1824" y="3"/>
                </a:lnTo>
                <a:lnTo>
                  <a:pt x="1812" y="1"/>
                </a:lnTo>
                <a:lnTo>
                  <a:pt x="1800" y="0"/>
                </a:lnTo>
                <a:lnTo>
                  <a:pt x="1787" y="0"/>
                </a:lnTo>
                <a:lnTo>
                  <a:pt x="1775" y="0"/>
                </a:lnTo>
                <a:lnTo>
                  <a:pt x="1762" y="0"/>
                </a:lnTo>
                <a:lnTo>
                  <a:pt x="1750" y="1"/>
                </a:lnTo>
                <a:lnTo>
                  <a:pt x="1738" y="2"/>
                </a:lnTo>
                <a:lnTo>
                  <a:pt x="1726" y="4"/>
                </a:lnTo>
                <a:lnTo>
                  <a:pt x="1715" y="8"/>
                </a:lnTo>
                <a:lnTo>
                  <a:pt x="1703" y="11"/>
                </a:lnTo>
                <a:lnTo>
                  <a:pt x="1691" y="15"/>
                </a:lnTo>
                <a:lnTo>
                  <a:pt x="1680" y="20"/>
                </a:lnTo>
                <a:lnTo>
                  <a:pt x="1669" y="24"/>
                </a:lnTo>
                <a:lnTo>
                  <a:pt x="1658" y="30"/>
                </a:lnTo>
                <a:lnTo>
                  <a:pt x="1647" y="36"/>
                </a:lnTo>
                <a:lnTo>
                  <a:pt x="1637" y="43"/>
                </a:lnTo>
                <a:lnTo>
                  <a:pt x="1627" y="50"/>
                </a:lnTo>
                <a:lnTo>
                  <a:pt x="1617" y="57"/>
                </a:lnTo>
                <a:lnTo>
                  <a:pt x="1607" y="66"/>
                </a:lnTo>
                <a:lnTo>
                  <a:pt x="1598" y="75"/>
                </a:lnTo>
                <a:lnTo>
                  <a:pt x="1589" y="84"/>
                </a:lnTo>
                <a:lnTo>
                  <a:pt x="1580" y="94"/>
                </a:lnTo>
                <a:lnTo>
                  <a:pt x="1573" y="104"/>
                </a:lnTo>
                <a:lnTo>
                  <a:pt x="1566" y="115"/>
                </a:lnTo>
                <a:lnTo>
                  <a:pt x="1115" y="804"/>
                </a:lnTo>
                <a:lnTo>
                  <a:pt x="1034" y="751"/>
                </a:lnTo>
                <a:lnTo>
                  <a:pt x="1022" y="743"/>
                </a:lnTo>
                <a:lnTo>
                  <a:pt x="1011" y="738"/>
                </a:lnTo>
                <a:lnTo>
                  <a:pt x="999" y="732"/>
                </a:lnTo>
                <a:lnTo>
                  <a:pt x="988" y="727"/>
                </a:lnTo>
                <a:lnTo>
                  <a:pt x="976" y="722"/>
                </a:lnTo>
                <a:lnTo>
                  <a:pt x="964" y="719"/>
                </a:lnTo>
                <a:lnTo>
                  <a:pt x="952" y="716"/>
                </a:lnTo>
                <a:lnTo>
                  <a:pt x="940" y="714"/>
                </a:lnTo>
                <a:lnTo>
                  <a:pt x="928" y="711"/>
                </a:lnTo>
                <a:lnTo>
                  <a:pt x="916" y="710"/>
                </a:lnTo>
                <a:lnTo>
                  <a:pt x="903" y="709"/>
                </a:lnTo>
                <a:lnTo>
                  <a:pt x="891" y="709"/>
                </a:lnTo>
                <a:lnTo>
                  <a:pt x="879" y="710"/>
                </a:lnTo>
                <a:lnTo>
                  <a:pt x="867" y="711"/>
                </a:lnTo>
                <a:lnTo>
                  <a:pt x="855" y="712"/>
                </a:lnTo>
                <a:lnTo>
                  <a:pt x="843" y="715"/>
                </a:lnTo>
                <a:lnTo>
                  <a:pt x="831" y="718"/>
                </a:lnTo>
                <a:lnTo>
                  <a:pt x="818" y="721"/>
                </a:lnTo>
                <a:lnTo>
                  <a:pt x="807" y="725"/>
                </a:lnTo>
                <a:lnTo>
                  <a:pt x="796" y="729"/>
                </a:lnTo>
                <a:lnTo>
                  <a:pt x="784" y="734"/>
                </a:lnTo>
                <a:lnTo>
                  <a:pt x="774" y="740"/>
                </a:lnTo>
                <a:lnTo>
                  <a:pt x="763" y="746"/>
                </a:lnTo>
                <a:lnTo>
                  <a:pt x="752" y="752"/>
                </a:lnTo>
                <a:lnTo>
                  <a:pt x="742" y="760"/>
                </a:lnTo>
                <a:lnTo>
                  <a:pt x="732" y="768"/>
                </a:lnTo>
                <a:lnTo>
                  <a:pt x="724" y="775"/>
                </a:lnTo>
                <a:lnTo>
                  <a:pt x="714" y="784"/>
                </a:lnTo>
                <a:lnTo>
                  <a:pt x="706" y="794"/>
                </a:lnTo>
                <a:lnTo>
                  <a:pt x="697" y="803"/>
                </a:lnTo>
                <a:lnTo>
                  <a:pt x="689" y="814"/>
                </a:lnTo>
                <a:lnTo>
                  <a:pt x="682" y="824"/>
                </a:lnTo>
                <a:lnTo>
                  <a:pt x="372" y="1299"/>
                </a:lnTo>
                <a:lnTo>
                  <a:pt x="365" y="1310"/>
                </a:lnTo>
                <a:lnTo>
                  <a:pt x="359" y="1321"/>
                </a:lnTo>
                <a:lnTo>
                  <a:pt x="353" y="1333"/>
                </a:lnTo>
                <a:lnTo>
                  <a:pt x="349" y="1344"/>
                </a:lnTo>
                <a:lnTo>
                  <a:pt x="344" y="1357"/>
                </a:lnTo>
                <a:lnTo>
                  <a:pt x="340" y="1369"/>
                </a:lnTo>
                <a:lnTo>
                  <a:pt x="337" y="1381"/>
                </a:lnTo>
                <a:lnTo>
                  <a:pt x="334" y="1393"/>
                </a:lnTo>
                <a:lnTo>
                  <a:pt x="332" y="1405"/>
                </a:lnTo>
                <a:lnTo>
                  <a:pt x="331" y="1417"/>
                </a:lnTo>
                <a:lnTo>
                  <a:pt x="331" y="1429"/>
                </a:lnTo>
                <a:lnTo>
                  <a:pt x="331" y="1441"/>
                </a:lnTo>
                <a:lnTo>
                  <a:pt x="331" y="1454"/>
                </a:lnTo>
                <a:lnTo>
                  <a:pt x="332" y="1466"/>
                </a:lnTo>
                <a:lnTo>
                  <a:pt x="334" y="1478"/>
                </a:lnTo>
                <a:lnTo>
                  <a:pt x="337" y="1490"/>
                </a:lnTo>
                <a:lnTo>
                  <a:pt x="339" y="1502"/>
                </a:lnTo>
                <a:lnTo>
                  <a:pt x="342" y="1514"/>
                </a:lnTo>
                <a:lnTo>
                  <a:pt x="346" y="1525"/>
                </a:lnTo>
                <a:lnTo>
                  <a:pt x="351" y="1536"/>
                </a:lnTo>
                <a:lnTo>
                  <a:pt x="355" y="1548"/>
                </a:lnTo>
                <a:lnTo>
                  <a:pt x="361" y="1558"/>
                </a:lnTo>
                <a:lnTo>
                  <a:pt x="367" y="1569"/>
                </a:lnTo>
                <a:lnTo>
                  <a:pt x="374" y="1580"/>
                </a:lnTo>
                <a:lnTo>
                  <a:pt x="381" y="1590"/>
                </a:lnTo>
                <a:lnTo>
                  <a:pt x="388" y="1600"/>
                </a:lnTo>
                <a:lnTo>
                  <a:pt x="397" y="1609"/>
                </a:lnTo>
                <a:lnTo>
                  <a:pt x="406" y="1619"/>
                </a:lnTo>
                <a:lnTo>
                  <a:pt x="415" y="1627"/>
                </a:lnTo>
                <a:lnTo>
                  <a:pt x="425" y="1636"/>
                </a:lnTo>
                <a:lnTo>
                  <a:pt x="435" y="1643"/>
                </a:lnTo>
                <a:lnTo>
                  <a:pt x="446" y="1651"/>
                </a:lnTo>
                <a:lnTo>
                  <a:pt x="1605" y="2409"/>
                </a:lnTo>
                <a:lnTo>
                  <a:pt x="1616" y="2415"/>
                </a:lnTo>
                <a:lnTo>
                  <a:pt x="1628" y="2422"/>
                </a:lnTo>
                <a:lnTo>
                  <a:pt x="1639" y="2427"/>
                </a:lnTo>
                <a:lnTo>
                  <a:pt x="1651" y="2433"/>
                </a:lnTo>
                <a:lnTo>
                  <a:pt x="1663" y="2437"/>
                </a:lnTo>
                <a:lnTo>
                  <a:pt x="1675" y="2441"/>
                </a:lnTo>
                <a:lnTo>
                  <a:pt x="1687" y="2444"/>
                </a:lnTo>
                <a:lnTo>
                  <a:pt x="1700" y="2446"/>
                </a:lnTo>
                <a:lnTo>
                  <a:pt x="1712" y="2448"/>
                </a:lnTo>
                <a:lnTo>
                  <a:pt x="1724" y="2449"/>
                </a:lnTo>
                <a:lnTo>
                  <a:pt x="1737" y="2451"/>
                </a:lnTo>
                <a:lnTo>
                  <a:pt x="1749" y="2451"/>
                </a:lnTo>
                <a:lnTo>
                  <a:pt x="1761" y="2449"/>
                </a:lnTo>
                <a:lnTo>
                  <a:pt x="1773" y="2448"/>
                </a:lnTo>
                <a:lnTo>
                  <a:pt x="1786" y="2447"/>
                </a:lnTo>
                <a:lnTo>
                  <a:pt x="1797" y="2445"/>
                </a:lnTo>
                <a:lnTo>
                  <a:pt x="1809" y="2442"/>
                </a:lnTo>
                <a:lnTo>
                  <a:pt x="1821" y="2438"/>
                </a:lnTo>
                <a:lnTo>
                  <a:pt x="1832" y="2435"/>
                </a:lnTo>
                <a:lnTo>
                  <a:pt x="1843" y="2430"/>
                </a:lnTo>
                <a:lnTo>
                  <a:pt x="1854" y="2425"/>
                </a:lnTo>
                <a:lnTo>
                  <a:pt x="1865" y="2420"/>
                </a:lnTo>
                <a:lnTo>
                  <a:pt x="1876" y="2413"/>
                </a:lnTo>
                <a:lnTo>
                  <a:pt x="1886" y="2406"/>
                </a:lnTo>
                <a:lnTo>
                  <a:pt x="1896" y="2400"/>
                </a:lnTo>
                <a:lnTo>
                  <a:pt x="1906" y="2392"/>
                </a:lnTo>
                <a:lnTo>
                  <a:pt x="1916" y="2383"/>
                </a:lnTo>
                <a:lnTo>
                  <a:pt x="1925" y="2374"/>
                </a:lnTo>
                <a:lnTo>
                  <a:pt x="1933" y="2366"/>
                </a:lnTo>
                <a:lnTo>
                  <a:pt x="1941" y="2356"/>
                </a:lnTo>
                <a:lnTo>
                  <a:pt x="1949" y="2346"/>
                </a:lnTo>
                <a:lnTo>
                  <a:pt x="1957" y="2335"/>
                </a:lnTo>
                <a:close/>
                <a:moveTo>
                  <a:pt x="96" y="2379"/>
                </a:moveTo>
                <a:lnTo>
                  <a:pt x="114" y="2354"/>
                </a:lnTo>
                <a:lnTo>
                  <a:pt x="131" y="2330"/>
                </a:lnTo>
                <a:lnTo>
                  <a:pt x="151" y="2307"/>
                </a:lnTo>
                <a:lnTo>
                  <a:pt x="171" y="2286"/>
                </a:lnTo>
                <a:lnTo>
                  <a:pt x="192" y="2265"/>
                </a:lnTo>
                <a:lnTo>
                  <a:pt x="214" y="2247"/>
                </a:lnTo>
                <a:lnTo>
                  <a:pt x="237" y="2229"/>
                </a:lnTo>
                <a:lnTo>
                  <a:pt x="260" y="2212"/>
                </a:lnTo>
                <a:lnTo>
                  <a:pt x="285" y="2197"/>
                </a:lnTo>
                <a:lnTo>
                  <a:pt x="309" y="2183"/>
                </a:lnTo>
                <a:lnTo>
                  <a:pt x="334" y="2169"/>
                </a:lnTo>
                <a:lnTo>
                  <a:pt x="361" y="2158"/>
                </a:lnTo>
                <a:lnTo>
                  <a:pt x="387" y="2148"/>
                </a:lnTo>
                <a:lnTo>
                  <a:pt x="414" y="2138"/>
                </a:lnTo>
                <a:lnTo>
                  <a:pt x="441" y="2131"/>
                </a:lnTo>
                <a:lnTo>
                  <a:pt x="468" y="2124"/>
                </a:lnTo>
                <a:lnTo>
                  <a:pt x="496" y="2120"/>
                </a:lnTo>
                <a:lnTo>
                  <a:pt x="524" y="2115"/>
                </a:lnTo>
                <a:lnTo>
                  <a:pt x="553" y="2113"/>
                </a:lnTo>
                <a:lnTo>
                  <a:pt x="580" y="2112"/>
                </a:lnTo>
                <a:lnTo>
                  <a:pt x="609" y="2112"/>
                </a:lnTo>
                <a:lnTo>
                  <a:pt x="638" y="2114"/>
                </a:lnTo>
                <a:lnTo>
                  <a:pt x="665" y="2116"/>
                </a:lnTo>
                <a:lnTo>
                  <a:pt x="694" y="2121"/>
                </a:lnTo>
                <a:lnTo>
                  <a:pt x="723" y="2127"/>
                </a:lnTo>
                <a:lnTo>
                  <a:pt x="750" y="2134"/>
                </a:lnTo>
                <a:lnTo>
                  <a:pt x="778" y="2143"/>
                </a:lnTo>
                <a:lnTo>
                  <a:pt x="805" y="2153"/>
                </a:lnTo>
                <a:lnTo>
                  <a:pt x="832" y="2165"/>
                </a:lnTo>
                <a:lnTo>
                  <a:pt x="859" y="2177"/>
                </a:lnTo>
                <a:lnTo>
                  <a:pt x="885" y="2192"/>
                </a:lnTo>
                <a:lnTo>
                  <a:pt x="911" y="2208"/>
                </a:lnTo>
                <a:lnTo>
                  <a:pt x="935" y="2226"/>
                </a:lnTo>
                <a:lnTo>
                  <a:pt x="960" y="2243"/>
                </a:lnTo>
                <a:lnTo>
                  <a:pt x="983" y="2263"/>
                </a:lnTo>
                <a:lnTo>
                  <a:pt x="1004" y="2283"/>
                </a:lnTo>
                <a:lnTo>
                  <a:pt x="1024" y="2304"/>
                </a:lnTo>
                <a:lnTo>
                  <a:pt x="1043" y="2326"/>
                </a:lnTo>
                <a:lnTo>
                  <a:pt x="1061" y="2349"/>
                </a:lnTo>
                <a:lnTo>
                  <a:pt x="1078" y="2372"/>
                </a:lnTo>
                <a:lnTo>
                  <a:pt x="1093" y="2397"/>
                </a:lnTo>
                <a:lnTo>
                  <a:pt x="1107" y="2421"/>
                </a:lnTo>
                <a:lnTo>
                  <a:pt x="1120" y="2446"/>
                </a:lnTo>
                <a:lnTo>
                  <a:pt x="1132" y="2473"/>
                </a:lnTo>
                <a:lnTo>
                  <a:pt x="1142" y="2498"/>
                </a:lnTo>
                <a:lnTo>
                  <a:pt x="1150" y="2526"/>
                </a:lnTo>
                <a:lnTo>
                  <a:pt x="1158" y="2552"/>
                </a:lnTo>
                <a:lnTo>
                  <a:pt x="1165" y="2580"/>
                </a:lnTo>
                <a:lnTo>
                  <a:pt x="1170" y="2608"/>
                </a:lnTo>
                <a:lnTo>
                  <a:pt x="1174" y="2636"/>
                </a:lnTo>
                <a:lnTo>
                  <a:pt x="1177" y="2663"/>
                </a:lnTo>
                <a:lnTo>
                  <a:pt x="1178" y="2692"/>
                </a:lnTo>
                <a:lnTo>
                  <a:pt x="1177" y="2721"/>
                </a:lnTo>
                <a:lnTo>
                  <a:pt x="1176" y="2749"/>
                </a:lnTo>
                <a:lnTo>
                  <a:pt x="1172" y="2777"/>
                </a:lnTo>
                <a:lnTo>
                  <a:pt x="1168" y="2806"/>
                </a:lnTo>
                <a:lnTo>
                  <a:pt x="1163" y="2834"/>
                </a:lnTo>
                <a:lnTo>
                  <a:pt x="1155" y="2862"/>
                </a:lnTo>
                <a:lnTo>
                  <a:pt x="1147" y="2890"/>
                </a:lnTo>
                <a:lnTo>
                  <a:pt x="1137" y="2917"/>
                </a:lnTo>
                <a:lnTo>
                  <a:pt x="1125" y="2944"/>
                </a:lnTo>
                <a:lnTo>
                  <a:pt x="1112" y="2971"/>
                </a:lnTo>
                <a:lnTo>
                  <a:pt x="1097" y="2998"/>
                </a:lnTo>
                <a:lnTo>
                  <a:pt x="1082" y="3023"/>
                </a:lnTo>
                <a:lnTo>
                  <a:pt x="1064" y="3048"/>
                </a:lnTo>
                <a:lnTo>
                  <a:pt x="1047" y="3071"/>
                </a:lnTo>
                <a:lnTo>
                  <a:pt x="1027" y="3095"/>
                </a:lnTo>
                <a:lnTo>
                  <a:pt x="1007" y="3116"/>
                </a:lnTo>
                <a:lnTo>
                  <a:pt x="986" y="3135"/>
                </a:lnTo>
                <a:lnTo>
                  <a:pt x="964" y="3155"/>
                </a:lnTo>
                <a:lnTo>
                  <a:pt x="941" y="3173"/>
                </a:lnTo>
                <a:lnTo>
                  <a:pt x="918" y="3189"/>
                </a:lnTo>
                <a:lnTo>
                  <a:pt x="893" y="3205"/>
                </a:lnTo>
                <a:lnTo>
                  <a:pt x="869" y="3219"/>
                </a:lnTo>
                <a:lnTo>
                  <a:pt x="844" y="3231"/>
                </a:lnTo>
                <a:lnTo>
                  <a:pt x="817" y="3244"/>
                </a:lnTo>
                <a:lnTo>
                  <a:pt x="791" y="3253"/>
                </a:lnTo>
                <a:lnTo>
                  <a:pt x="764" y="3262"/>
                </a:lnTo>
                <a:lnTo>
                  <a:pt x="737" y="3270"/>
                </a:lnTo>
                <a:lnTo>
                  <a:pt x="709" y="3277"/>
                </a:lnTo>
                <a:lnTo>
                  <a:pt x="682" y="3282"/>
                </a:lnTo>
                <a:lnTo>
                  <a:pt x="654" y="3285"/>
                </a:lnTo>
                <a:lnTo>
                  <a:pt x="625" y="3289"/>
                </a:lnTo>
                <a:lnTo>
                  <a:pt x="598" y="3290"/>
                </a:lnTo>
                <a:lnTo>
                  <a:pt x="569" y="3289"/>
                </a:lnTo>
                <a:lnTo>
                  <a:pt x="541" y="3288"/>
                </a:lnTo>
                <a:lnTo>
                  <a:pt x="512" y="3284"/>
                </a:lnTo>
                <a:lnTo>
                  <a:pt x="484" y="3280"/>
                </a:lnTo>
                <a:lnTo>
                  <a:pt x="456" y="3274"/>
                </a:lnTo>
                <a:lnTo>
                  <a:pt x="428" y="3267"/>
                </a:lnTo>
                <a:lnTo>
                  <a:pt x="401" y="3259"/>
                </a:lnTo>
                <a:lnTo>
                  <a:pt x="373" y="3248"/>
                </a:lnTo>
                <a:lnTo>
                  <a:pt x="345" y="3237"/>
                </a:lnTo>
                <a:lnTo>
                  <a:pt x="319" y="3224"/>
                </a:lnTo>
                <a:lnTo>
                  <a:pt x="292" y="3209"/>
                </a:lnTo>
                <a:lnTo>
                  <a:pt x="267" y="3194"/>
                </a:lnTo>
                <a:lnTo>
                  <a:pt x="242" y="3176"/>
                </a:lnTo>
                <a:lnTo>
                  <a:pt x="219" y="3158"/>
                </a:lnTo>
                <a:lnTo>
                  <a:pt x="195" y="3139"/>
                </a:lnTo>
                <a:lnTo>
                  <a:pt x="174" y="3119"/>
                </a:lnTo>
                <a:lnTo>
                  <a:pt x="154" y="3098"/>
                </a:lnTo>
                <a:lnTo>
                  <a:pt x="135" y="3076"/>
                </a:lnTo>
                <a:lnTo>
                  <a:pt x="117" y="3053"/>
                </a:lnTo>
                <a:lnTo>
                  <a:pt x="101" y="3030"/>
                </a:lnTo>
                <a:lnTo>
                  <a:pt x="85" y="3005"/>
                </a:lnTo>
                <a:lnTo>
                  <a:pt x="71" y="2981"/>
                </a:lnTo>
                <a:lnTo>
                  <a:pt x="58" y="2956"/>
                </a:lnTo>
                <a:lnTo>
                  <a:pt x="47" y="2929"/>
                </a:lnTo>
                <a:lnTo>
                  <a:pt x="37" y="2903"/>
                </a:lnTo>
                <a:lnTo>
                  <a:pt x="27" y="2876"/>
                </a:lnTo>
                <a:lnTo>
                  <a:pt x="19" y="2849"/>
                </a:lnTo>
                <a:lnTo>
                  <a:pt x="12" y="2821"/>
                </a:lnTo>
                <a:lnTo>
                  <a:pt x="8" y="2794"/>
                </a:lnTo>
                <a:lnTo>
                  <a:pt x="4" y="2766"/>
                </a:lnTo>
                <a:lnTo>
                  <a:pt x="1" y="2737"/>
                </a:lnTo>
                <a:lnTo>
                  <a:pt x="0" y="2710"/>
                </a:lnTo>
                <a:lnTo>
                  <a:pt x="0" y="2681"/>
                </a:lnTo>
                <a:lnTo>
                  <a:pt x="2" y="2652"/>
                </a:lnTo>
                <a:lnTo>
                  <a:pt x="6" y="2624"/>
                </a:lnTo>
                <a:lnTo>
                  <a:pt x="10" y="2596"/>
                </a:lnTo>
                <a:lnTo>
                  <a:pt x="16" y="2567"/>
                </a:lnTo>
                <a:lnTo>
                  <a:pt x="22" y="2540"/>
                </a:lnTo>
                <a:lnTo>
                  <a:pt x="31" y="2512"/>
                </a:lnTo>
                <a:lnTo>
                  <a:pt x="41" y="2485"/>
                </a:lnTo>
                <a:lnTo>
                  <a:pt x="53" y="2457"/>
                </a:lnTo>
                <a:lnTo>
                  <a:pt x="66" y="2431"/>
                </a:lnTo>
                <a:lnTo>
                  <a:pt x="81" y="2404"/>
                </a:lnTo>
                <a:lnTo>
                  <a:pt x="96" y="2379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7" name="Freeform 8"/>
          <p:cNvSpPr>
            <a:spLocks noEditPoints="1"/>
          </p:cNvSpPr>
          <p:nvPr/>
        </p:nvSpPr>
        <p:spPr bwMode="auto">
          <a:xfrm>
            <a:off x="1905965" y="4458779"/>
            <a:ext cx="271556" cy="213189"/>
          </a:xfrm>
          <a:custGeom>
            <a:avLst/>
            <a:gdLst>
              <a:gd name="T0" fmla="*/ 2507 w 3296"/>
              <a:gd name="T1" fmla="*/ 1886 h 2592"/>
              <a:gd name="T2" fmla="*/ 2552 w 3296"/>
              <a:gd name="T3" fmla="*/ 1827 h 2592"/>
              <a:gd name="T4" fmla="*/ 2577 w 3296"/>
              <a:gd name="T5" fmla="*/ 1758 h 2592"/>
              <a:gd name="T6" fmla="*/ 2583 w 3296"/>
              <a:gd name="T7" fmla="*/ 1684 h 2592"/>
              <a:gd name="T8" fmla="*/ 2566 w 3296"/>
              <a:gd name="T9" fmla="*/ 1613 h 2592"/>
              <a:gd name="T10" fmla="*/ 3179 w 3296"/>
              <a:gd name="T11" fmla="*/ 1041 h 2592"/>
              <a:gd name="T12" fmla="*/ 3237 w 3296"/>
              <a:gd name="T13" fmla="*/ 991 h 2592"/>
              <a:gd name="T14" fmla="*/ 3275 w 3296"/>
              <a:gd name="T15" fmla="*/ 928 h 2592"/>
              <a:gd name="T16" fmla="*/ 3294 w 3296"/>
              <a:gd name="T17" fmla="*/ 857 h 2592"/>
              <a:gd name="T18" fmla="*/ 3292 w 3296"/>
              <a:gd name="T19" fmla="*/ 784 h 2592"/>
              <a:gd name="T20" fmla="*/ 3269 w 3296"/>
              <a:gd name="T21" fmla="*/ 713 h 2592"/>
              <a:gd name="T22" fmla="*/ 2864 w 3296"/>
              <a:gd name="T23" fmla="*/ 86 h 2592"/>
              <a:gd name="T24" fmla="*/ 2807 w 3296"/>
              <a:gd name="T25" fmla="*/ 38 h 2592"/>
              <a:gd name="T26" fmla="*/ 2739 w 3296"/>
              <a:gd name="T27" fmla="*/ 9 h 2592"/>
              <a:gd name="T28" fmla="*/ 2667 w 3296"/>
              <a:gd name="T29" fmla="*/ 0 h 2592"/>
              <a:gd name="T30" fmla="*/ 2594 w 3296"/>
              <a:gd name="T31" fmla="*/ 13 h 2592"/>
              <a:gd name="T32" fmla="*/ 1843 w 3296"/>
              <a:gd name="T33" fmla="*/ 487 h 2592"/>
              <a:gd name="T34" fmla="*/ 1749 w 3296"/>
              <a:gd name="T35" fmla="*/ 355 h 2592"/>
              <a:gd name="T36" fmla="*/ 1688 w 3296"/>
              <a:gd name="T37" fmla="*/ 313 h 2592"/>
              <a:gd name="T38" fmla="*/ 1619 w 3296"/>
              <a:gd name="T39" fmla="*/ 291 h 2592"/>
              <a:gd name="T40" fmla="*/ 1545 w 3296"/>
              <a:gd name="T41" fmla="*/ 289 h 2592"/>
              <a:gd name="T42" fmla="*/ 1473 w 3296"/>
              <a:gd name="T43" fmla="*/ 309 h 2592"/>
              <a:gd name="T44" fmla="*/ 942 w 3296"/>
              <a:gd name="T45" fmla="*/ 650 h 2592"/>
              <a:gd name="T46" fmla="*/ 890 w 3296"/>
              <a:gd name="T47" fmla="*/ 705 h 2592"/>
              <a:gd name="T48" fmla="*/ 858 w 3296"/>
              <a:gd name="T49" fmla="*/ 771 h 2592"/>
              <a:gd name="T50" fmla="*/ 846 w 3296"/>
              <a:gd name="T51" fmla="*/ 843 h 2592"/>
              <a:gd name="T52" fmla="*/ 855 w 3296"/>
              <a:gd name="T53" fmla="*/ 917 h 2592"/>
              <a:gd name="T54" fmla="*/ 886 w 3296"/>
              <a:gd name="T55" fmla="*/ 986 h 2592"/>
              <a:gd name="T56" fmla="*/ 1677 w 3296"/>
              <a:gd name="T57" fmla="*/ 2200 h 2592"/>
              <a:gd name="T58" fmla="*/ 1738 w 3296"/>
              <a:gd name="T59" fmla="*/ 2242 h 2592"/>
              <a:gd name="T60" fmla="*/ 1808 w 3296"/>
              <a:gd name="T61" fmla="*/ 2264 h 2592"/>
              <a:gd name="T62" fmla="*/ 1881 w 3296"/>
              <a:gd name="T63" fmla="*/ 2266 h 2592"/>
              <a:gd name="T64" fmla="*/ 1953 w 3296"/>
              <a:gd name="T65" fmla="*/ 2246 h 2592"/>
              <a:gd name="T66" fmla="*/ 322 w 3296"/>
              <a:gd name="T67" fmla="*/ 1478 h 2592"/>
              <a:gd name="T68" fmla="*/ 488 w 3296"/>
              <a:gd name="T69" fmla="*/ 1423 h 2592"/>
              <a:gd name="T70" fmla="*/ 658 w 3296"/>
              <a:gd name="T71" fmla="*/ 1418 h 2592"/>
              <a:gd name="T72" fmla="*/ 822 w 3296"/>
              <a:gd name="T73" fmla="*/ 1463 h 2592"/>
              <a:gd name="T74" fmla="*/ 967 w 3296"/>
              <a:gd name="T75" fmla="*/ 1552 h 2592"/>
              <a:gd name="T76" fmla="*/ 1084 w 3296"/>
              <a:gd name="T77" fmla="*/ 1684 h 2592"/>
              <a:gd name="T78" fmla="*/ 1156 w 3296"/>
              <a:gd name="T79" fmla="*/ 1846 h 2592"/>
              <a:gd name="T80" fmla="*/ 1177 w 3296"/>
              <a:gd name="T81" fmla="*/ 2016 h 2592"/>
              <a:gd name="T82" fmla="*/ 1149 w 3296"/>
              <a:gd name="T83" fmla="*/ 2183 h 2592"/>
              <a:gd name="T84" fmla="*/ 1075 w 3296"/>
              <a:gd name="T85" fmla="*/ 2335 h 2592"/>
              <a:gd name="T86" fmla="*/ 956 w 3296"/>
              <a:gd name="T87" fmla="*/ 2463 h 2592"/>
              <a:gd name="T88" fmla="*/ 801 w 3296"/>
              <a:gd name="T89" fmla="*/ 2552 h 2592"/>
              <a:gd name="T90" fmla="*/ 633 w 3296"/>
              <a:gd name="T91" fmla="*/ 2591 h 2592"/>
              <a:gd name="T92" fmla="*/ 464 w 3296"/>
              <a:gd name="T93" fmla="*/ 2579 h 2592"/>
              <a:gd name="T94" fmla="*/ 306 w 3296"/>
              <a:gd name="T95" fmla="*/ 2519 h 2592"/>
              <a:gd name="T96" fmla="*/ 168 w 3296"/>
              <a:gd name="T97" fmla="*/ 2414 h 2592"/>
              <a:gd name="T98" fmla="*/ 64 w 3296"/>
              <a:gd name="T99" fmla="*/ 2269 h 2592"/>
              <a:gd name="T100" fmla="*/ 9 w 3296"/>
              <a:gd name="T101" fmla="*/ 2103 h 2592"/>
              <a:gd name="T102" fmla="*/ 4 w 3296"/>
              <a:gd name="T103" fmla="*/ 1934 h 2592"/>
              <a:gd name="T104" fmla="*/ 48 w 3296"/>
              <a:gd name="T105" fmla="*/ 1770 h 2592"/>
              <a:gd name="T106" fmla="*/ 137 w 3296"/>
              <a:gd name="T107" fmla="*/ 1625 h 2592"/>
              <a:gd name="T108" fmla="*/ 270 w 3296"/>
              <a:gd name="T109" fmla="*/ 1508 h 2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6" h="2592">
                <a:moveTo>
                  <a:pt x="1986" y="2227"/>
                </a:moveTo>
                <a:lnTo>
                  <a:pt x="2467" y="1918"/>
                </a:lnTo>
                <a:lnTo>
                  <a:pt x="2478" y="1910"/>
                </a:lnTo>
                <a:lnTo>
                  <a:pt x="2488" y="1903"/>
                </a:lnTo>
                <a:lnTo>
                  <a:pt x="2498" y="1894"/>
                </a:lnTo>
                <a:lnTo>
                  <a:pt x="2507" y="1886"/>
                </a:lnTo>
                <a:lnTo>
                  <a:pt x="2516" y="1876"/>
                </a:lnTo>
                <a:lnTo>
                  <a:pt x="2524" y="1867"/>
                </a:lnTo>
                <a:lnTo>
                  <a:pt x="2532" y="1857"/>
                </a:lnTo>
                <a:lnTo>
                  <a:pt x="2539" y="1848"/>
                </a:lnTo>
                <a:lnTo>
                  <a:pt x="2545" y="1836"/>
                </a:lnTo>
                <a:lnTo>
                  <a:pt x="2552" y="1827"/>
                </a:lnTo>
                <a:lnTo>
                  <a:pt x="2557" y="1816"/>
                </a:lnTo>
                <a:lnTo>
                  <a:pt x="2563" y="1805"/>
                </a:lnTo>
                <a:lnTo>
                  <a:pt x="2567" y="1793"/>
                </a:lnTo>
                <a:lnTo>
                  <a:pt x="2572" y="1781"/>
                </a:lnTo>
                <a:lnTo>
                  <a:pt x="2575" y="1769"/>
                </a:lnTo>
                <a:lnTo>
                  <a:pt x="2577" y="1758"/>
                </a:lnTo>
                <a:lnTo>
                  <a:pt x="2579" y="1746"/>
                </a:lnTo>
                <a:lnTo>
                  <a:pt x="2582" y="1734"/>
                </a:lnTo>
                <a:lnTo>
                  <a:pt x="2583" y="1722"/>
                </a:lnTo>
                <a:lnTo>
                  <a:pt x="2583" y="1710"/>
                </a:lnTo>
                <a:lnTo>
                  <a:pt x="2583" y="1698"/>
                </a:lnTo>
                <a:lnTo>
                  <a:pt x="2583" y="1684"/>
                </a:lnTo>
                <a:lnTo>
                  <a:pt x="2582" y="1672"/>
                </a:lnTo>
                <a:lnTo>
                  <a:pt x="2579" y="1660"/>
                </a:lnTo>
                <a:lnTo>
                  <a:pt x="2577" y="1648"/>
                </a:lnTo>
                <a:lnTo>
                  <a:pt x="2574" y="1636"/>
                </a:lnTo>
                <a:lnTo>
                  <a:pt x="2571" y="1624"/>
                </a:lnTo>
                <a:lnTo>
                  <a:pt x="2566" y="1613"/>
                </a:lnTo>
                <a:lnTo>
                  <a:pt x="2562" y="1600"/>
                </a:lnTo>
                <a:lnTo>
                  <a:pt x="2556" y="1589"/>
                </a:lnTo>
                <a:lnTo>
                  <a:pt x="2550" y="1577"/>
                </a:lnTo>
                <a:lnTo>
                  <a:pt x="2543" y="1566"/>
                </a:lnTo>
                <a:lnTo>
                  <a:pt x="2490" y="1485"/>
                </a:lnTo>
                <a:lnTo>
                  <a:pt x="3179" y="1041"/>
                </a:lnTo>
                <a:lnTo>
                  <a:pt x="3190" y="1034"/>
                </a:lnTo>
                <a:lnTo>
                  <a:pt x="3200" y="1026"/>
                </a:lnTo>
                <a:lnTo>
                  <a:pt x="3210" y="1018"/>
                </a:lnTo>
                <a:lnTo>
                  <a:pt x="3219" y="1009"/>
                </a:lnTo>
                <a:lnTo>
                  <a:pt x="3228" y="1001"/>
                </a:lnTo>
                <a:lnTo>
                  <a:pt x="3237" y="991"/>
                </a:lnTo>
                <a:lnTo>
                  <a:pt x="3244" y="981"/>
                </a:lnTo>
                <a:lnTo>
                  <a:pt x="3252" y="971"/>
                </a:lnTo>
                <a:lnTo>
                  <a:pt x="3259" y="961"/>
                </a:lnTo>
                <a:lnTo>
                  <a:pt x="3264" y="950"/>
                </a:lnTo>
                <a:lnTo>
                  <a:pt x="3270" y="939"/>
                </a:lnTo>
                <a:lnTo>
                  <a:pt x="3275" y="928"/>
                </a:lnTo>
                <a:lnTo>
                  <a:pt x="3280" y="917"/>
                </a:lnTo>
                <a:lnTo>
                  <a:pt x="3284" y="905"/>
                </a:lnTo>
                <a:lnTo>
                  <a:pt x="3287" y="894"/>
                </a:lnTo>
                <a:lnTo>
                  <a:pt x="3290" y="881"/>
                </a:lnTo>
                <a:lnTo>
                  <a:pt x="3292" y="869"/>
                </a:lnTo>
                <a:lnTo>
                  <a:pt x="3294" y="857"/>
                </a:lnTo>
                <a:lnTo>
                  <a:pt x="3295" y="845"/>
                </a:lnTo>
                <a:lnTo>
                  <a:pt x="3296" y="833"/>
                </a:lnTo>
                <a:lnTo>
                  <a:pt x="3296" y="821"/>
                </a:lnTo>
                <a:lnTo>
                  <a:pt x="3295" y="809"/>
                </a:lnTo>
                <a:lnTo>
                  <a:pt x="3294" y="796"/>
                </a:lnTo>
                <a:lnTo>
                  <a:pt x="3292" y="784"/>
                </a:lnTo>
                <a:lnTo>
                  <a:pt x="3290" y="772"/>
                </a:lnTo>
                <a:lnTo>
                  <a:pt x="3287" y="760"/>
                </a:lnTo>
                <a:lnTo>
                  <a:pt x="3283" y="748"/>
                </a:lnTo>
                <a:lnTo>
                  <a:pt x="3279" y="736"/>
                </a:lnTo>
                <a:lnTo>
                  <a:pt x="3274" y="724"/>
                </a:lnTo>
                <a:lnTo>
                  <a:pt x="3269" y="713"/>
                </a:lnTo>
                <a:lnTo>
                  <a:pt x="3262" y="702"/>
                </a:lnTo>
                <a:lnTo>
                  <a:pt x="3255" y="691"/>
                </a:lnTo>
                <a:lnTo>
                  <a:pt x="2887" y="116"/>
                </a:lnTo>
                <a:lnTo>
                  <a:pt x="2879" y="106"/>
                </a:lnTo>
                <a:lnTo>
                  <a:pt x="2872" y="95"/>
                </a:lnTo>
                <a:lnTo>
                  <a:pt x="2864" y="86"/>
                </a:lnTo>
                <a:lnTo>
                  <a:pt x="2855" y="76"/>
                </a:lnTo>
                <a:lnTo>
                  <a:pt x="2846" y="67"/>
                </a:lnTo>
                <a:lnTo>
                  <a:pt x="2836" y="60"/>
                </a:lnTo>
                <a:lnTo>
                  <a:pt x="2826" y="52"/>
                </a:lnTo>
                <a:lnTo>
                  <a:pt x="2817" y="44"/>
                </a:lnTo>
                <a:lnTo>
                  <a:pt x="2807" y="38"/>
                </a:lnTo>
                <a:lnTo>
                  <a:pt x="2796" y="31"/>
                </a:lnTo>
                <a:lnTo>
                  <a:pt x="2785" y="26"/>
                </a:lnTo>
                <a:lnTo>
                  <a:pt x="2774" y="21"/>
                </a:lnTo>
                <a:lnTo>
                  <a:pt x="2763" y="17"/>
                </a:lnTo>
                <a:lnTo>
                  <a:pt x="2750" y="12"/>
                </a:lnTo>
                <a:lnTo>
                  <a:pt x="2739" y="9"/>
                </a:lnTo>
                <a:lnTo>
                  <a:pt x="2727" y="6"/>
                </a:lnTo>
                <a:lnTo>
                  <a:pt x="2715" y="4"/>
                </a:lnTo>
                <a:lnTo>
                  <a:pt x="2703" y="2"/>
                </a:lnTo>
                <a:lnTo>
                  <a:pt x="2691" y="1"/>
                </a:lnTo>
                <a:lnTo>
                  <a:pt x="2679" y="0"/>
                </a:lnTo>
                <a:lnTo>
                  <a:pt x="2667" y="0"/>
                </a:lnTo>
                <a:lnTo>
                  <a:pt x="2654" y="1"/>
                </a:lnTo>
                <a:lnTo>
                  <a:pt x="2642" y="2"/>
                </a:lnTo>
                <a:lnTo>
                  <a:pt x="2629" y="4"/>
                </a:lnTo>
                <a:lnTo>
                  <a:pt x="2617" y="7"/>
                </a:lnTo>
                <a:lnTo>
                  <a:pt x="2605" y="9"/>
                </a:lnTo>
                <a:lnTo>
                  <a:pt x="2594" y="13"/>
                </a:lnTo>
                <a:lnTo>
                  <a:pt x="2582" y="17"/>
                </a:lnTo>
                <a:lnTo>
                  <a:pt x="2570" y="22"/>
                </a:lnTo>
                <a:lnTo>
                  <a:pt x="2559" y="28"/>
                </a:lnTo>
                <a:lnTo>
                  <a:pt x="2546" y="33"/>
                </a:lnTo>
                <a:lnTo>
                  <a:pt x="2535" y="40"/>
                </a:lnTo>
                <a:lnTo>
                  <a:pt x="1843" y="487"/>
                </a:lnTo>
                <a:lnTo>
                  <a:pt x="1791" y="404"/>
                </a:lnTo>
                <a:lnTo>
                  <a:pt x="1783" y="393"/>
                </a:lnTo>
                <a:lnTo>
                  <a:pt x="1776" y="383"/>
                </a:lnTo>
                <a:lnTo>
                  <a:pt x="1767" y="373"/>
                </a:lnTo>
                <a:lnTo>
                  <a:pt x="1759" y="364"/>
                </a:lnTo>
                <a:lnTo>
                  <a:pt x="1749" y="355"/>
                </a:lnTo>
                <a:lnTo>
                  <a:pt x="1740" y="347"/>
                </a:lnTo>
                <a:lnTo>
                  <a:pt x="1730" y="339"/>
                </a:lnTo>
                <a:lnTo>
                  <a:pt x="1720" y="332"/>
                </a:lnTo>
                <a:lnTo>
                  <a:pt x="1709" y="326"/>
                </a:lnTo>
                <a:lnTo>
                  <a:pt x="1699" y="319"/>
                </a:lnTo>
                <a:lnTo>
                  <a:pt x="1688" y="313"/>
                </a:lnTo>
                <a:lnTo>
                  <a:pt x="1677" y="308"/>
                </a:lnTo>
                <a:lnTo>
                  <a:pt x="1665" y="303"/>
                </a:lnTo>
                <a:lnTo>
                  <a:pt x="1654" y="300"/>
                </a:lnTo>
                <a:lnTo>
                  <a:pt x="1642" y="297"/>
                </a:lnTo>
                <a:lnTo>
                  <a:pt x="1631" y="294"/>
                </a:lnTo>
                <a:lnTo>
                  <a:pt x="1619" y="291"/>
                </a:lnTo>
                <a:lnTo>
                  <a:pt x="1607" y="289"/>
                </a:lnTo>
                <a:lnTo>
                  <a:pt x="1595" y="288"/>
                </a:lnTo>
                <a:lnTo>
                  <a:pt x="1583" y="288"/>
                </a:lnTo>
                <a:lnTo>
                  <a:pt x="1569" y="288"/>
                </a:lnTo>
                <a:lnTo>
                  <a:pt x="1557" y="288"/>
                </a:lnTo>
                <a:lnTo>
                  <a:pt x="1545" y="289"/>
                </a:lnTo>
                <a:lnTo>
                  <a:pt x="1533" y="291"/>
                </a:lnTo>
                <a:lnTo>
                  <a:pt x="1521" y="294"/>
                </a:lnTo>
                <a:lnTo>
                  <a:pt x="1509" y="297"/>
                </a:lnTo>
                <a:lnTo>
                  <a:pt x="1497" y="300"/>
                </a:lnTo>
                <a:lnTo>
                  <a:pt x="1486" y="305"/>
                </a:lnTo>
                <a:lnTo>
                  <a:pt x="1473" y="309"/>
                </a:lnTo>
                <a:lnTo>
                  <a:pt x="1461" y="315"/>
                </a:lnTo>
                <a:lnTo>
                  <a:pt x="1450" y="321"/>
                </a:lnTo>
                <a:lnTo>
                  <a:pt x="1439" y="328"/>
                </a:lnTo>
                <a:lnTo>
                  <a:pt x="963" y="634"/>
                </a:lnTo>
                <a:lnTo>
                  <a:pt x="952" y="642"/>
                </a:lnTo>
                <a:lnTo>
                  <a:pt x="942" y="650"/>
                </a:lnTo>
                <a:lnTo>
                  <a:pt x="932" y="659"/>
                </a:lnTo>
                <a:lnTo>
                  <a:pt x="922" y="666"/>
                </a:lnTo>
                <a:lnTo>
                  <a:pt x="913" y="676"/>
                </a:lnTo>
                <a:lnTo>
                  <a:pt x="905" y="685"/>
                </a:lnTo>
                <a:lnTo>
                  <a:pt x="898" y="695"/>
                </a:lnTo>
                <a:lnTo>
                  <a:pt x="890" y="705"/>
                </a:lnTo>
                <a:lnTo>
                  <a:pt x="883" y="715"/>
                </a:lnTo>
                <a:lnTo>
                  <a:pt x="878" y="726"/>
                </a:lnTo>
                <a:lnTo>
                  <a:pt x="871" y="737"/>
                </a:lnTo>
                <a:lnTo>
                  <a:pt x="867" y="748"/>
                </a:lnTo>
                <a:lnTo>
                  <a:pt x="862" y="759"/>
                </a:lnTo>
                <a:lnTo>
                  <a:pt x="858" y="771"/>
                </a:lnTo>
                <a:lnTo>
                  <a:pt x="855" y="783"/>
                </a:lnTo>
                <a:lnTo>
                  <a:pt x="851" y="794"/>
                </a:lnTo>
                <a:lnTo>
                  <a:pt x="849" y="806"/>
                </a:lnTo>
                <a:lnTo>
                  <a:pt x="848" y="819"/>
                </a:lnTo>
                <a:lnTo>
                  <a:pt x="847" y="831"/>
                </a:lnTo>
                <a:lnTo>
                  <a:pt x="846" y="843"/>
                </a:lnTo>
                <a:lnTo>
                  <a:pt x="846" y="855"/>
                </a:lnTo>
                <a:lnTo>
                  <a:pt x="847" y="868"/>
                </a:lnTo>
                <a:lnTo>
                  <a:pt x="848" y="880"/>
                </a:lnTo>
                <a:lnTo>
                  <a:pt x="849" y="892"/>
                </a:lnTo>
                <a:lnTo>
                  <a:pt x="853" y="905"/>
                </a:lnTo>
                <a:lnTo>
                  <a:pt x="855" y="917"/>
                </a:lnTo>
                <a:lnTo>
                  <a:pt x="859" y="929"/>
                </a:lnTo>
                <a:lnTo>
                  <a:pt x="862" y="940"/>
                </a:lnTo>
                <a:lnTo>
                  <a:pt x="868" y="952"/>
                </a:lnTo>
                <a:lnTo>
                  <a:pt x="873" y="963"/>
                </a:lnTo>
                <a:lnTo>
                  <a:pt x="879" y="975"/>
                </a:lnTo>
                <a:lnTo>
                  <a:pt x="886" y="986"/>
                </a:lnTo>
                <a:lnTo>
                  <a:pt x="1635" y="2151"/>
                </a:lnTo>
                <a:lnTo>
                  <a:pt x="1643" y="2162"/>
                </a:lnTo>
                <a:lnTo>
                  <a:pt x="1651" y="2173"/>
                </a:lnTo>
                <a:lnTo>
                  <a:pt x="1660" y="2183"/>
                </a:lnTo>
                <a:lnTo>
                  <a:pt x="1667" y="2192"/>
                </a:lnTo>
                <a:lnTo>
                  <a:pt x="1677" y="2200"/>
                </a:lnTo>
                <a:lnTo>
                  <a:pt x="1686" y="2209"/>
                </a:lnTo>
                <a:lnTo>
                  <a:pt x="1696" y="2217"/>
                </a:lnTo>
                <a:lnTo>
                  <a:pt x="1706" y="2225"/>
                </a:lnTo>
                <a:lnTo>
                  <a:pt x="1717" y="2231"/>
                </a:lnTo>
                <a:lnTo>
                  <a:pt x="1728" y="2237"/>
                </a:lnTo>
                <a:lnTo>
                  <a:pt x="1738" y="2242"/>
                </a:lnTo>
                <a:lnTo>
                  <a:pt x="1750" y="2248"/>
                </a:lnTo>
                <a:lnTo>
                  <a:pt x="1761" y="2252"/>
                </a:lnTo>
                <a:lnTo>
                  <a:pt x="1772" y="2257"/>
                </a:lnTo>
                <a:lnTo>
                  <a:pt x="1784" y="2260"/>
                </a:lnTo>
                <a:lnTo>
                  <a:pt x="1797" y="2262"/>
                </a:lnTo>
                <a:lnTo>
                  <a:pt x="1808" y="2264"/>
                </a:lnTo>
                <a:lnTo>
                  <a:pt x="1820" y="2267"/>
                </a:lnTo>
                <a:lnTo>
                  <a:pt x="1832" y="2268"/>
                </a:lnTo>
                <a:lnTo>
                  <a:pt x="1844" y="2268"/>
                </a:lnTo>
                <a:lnTo>
                  <a:pt x="1856" y="2268"/>
                </a:lnTo>
                <a:lnTo>
                  <a:pt x="1868" y="2267"/>
                </a:lnTo>
                <a:lnTo>
                  <a:pt x="1881" y="2266"/>
                </a:lnTo>
                <a:lnTo>
                  <a:pt x="1894" y="2263"/>
                </a:lnTo>
                <a:lnTo>
                  <a:pt x="1905" y="2261"/>
                </a:lnTo>
                <a:lnTo>
                  <a:pt x="1917" y="2258"/>
                </a:lnTo>
                <a:lnTo>
                  <a:pt x="1929" y="2254"/>
                </a:lnTo>
                <a:lnTo>
                  <a:pt x="1941" y="2250"/>
                </a:lnTo>
                <a:lnTo>
                  <a:pt x="1953" y="2246"/>
                </a:lnTo>
                <a:lnTo>
                  <a:pt x="1964" y="2240"/>
                </a:lnTo>
                <a:lnTo>
                  <a:pt x="1975" y="2234"/>
                </a:lnTo>
                <a:lnTo>
                  <a:pt x="1986" y="2227"/>
                </a:lnTo>
                <a:close/>
                <a:moveTo>
                  <a:pt x="270" y="1508"/>
                </a:moveTo>
                <a:lnTo>
                  <a:pt x="296" y="1492"/>
                </a:lnTo>
                <a:lnTo>
                  <a:pt x="322" y="1478"/>
                </a:lnTo>
                <a:lnTo>
                  <a:pt x="350" y="1465"/>
                </a:lnTo>
                <a:lnTo>
                  <a:pt x="376" y="1454"/>
                </a:lnTo>
                <a:lnTo>
                  <a:pt x="404" y="1444"/>
                </a:lnTo>
                <a:lnTo>
                  <a:pt x="431" y="1436"/>
                </a:lnTo>
                <a:lnTo>
                  <a:pt x="460" y="1428"/>
                </a:lnTo>
                <a:lnTo>
                  <a:pt x="488" y="1423"/>
                </a:lnTo>
                <a:lnTo>
                  <a:pt x="516" y="1418"/>
                </a:lnTo>
                <a:lnTo>
                  <a:pt x="545" y="1416"/>
                </a:lnTo>
                <a:lnTo>
                  <a:pt x="574" y="1414"/>
                </a:lnTo>
                <a:lnTo>
                  <a:pt x="601" y="1414"/>
                </a:lnTo>
                <a:lnTo>
                  <a:pt x="630" y="1416"/>
                </a:lnTo>
                <a:lnTo>
                  <a:pt x="658" y="1418"/>
                </a:lnTo>
                <a:lnTo>
                  <a:pt x="686" y="1423"/>
                </a:lnTo>
                <a:lnTo>
                  <a:pt x="714" y="1427"/>
                </a:lnTo>
                <a:lnTo>
                  <a:pt x="741" y="1435"/>
                </a:lnTo>
                <a:lnTo>
                  <a:pt x="769" y="1443"/>
                </a:lnTo>
                <a:lnTo>
                  <a:pt x="795" y="1452"/>
                </a:lnTo>
                <a:lnTo>
                  <a:pt x="822" y="1463"/>
                </a:lnTo>
                <a:lnTo>
                  <a:pt x="847" y="1474"/>
                </a:lnTo>
                <a:lnTo>
                  <a:pt x="872" y="1487"/>
                </a:lnTo>
                <a:lnTo>
                  <a:pt x="897" y="1501"/>
                </a:lnTo>
                <a:lnTo>
                  <a:pt x="921" y="1517"/>
                </a:lnTo>
                <a:lnTo>
                  <a:pt x="944" y="1533"/>
                </a:lnTo>
                <a:lnTo>
                  <a:pt x="967" y="1552"/>
                </a:lnTo>
                <a:lnTo>
                  <a:pt x="988" y="1571"/>
                </a:lnTo>
                <a:lnTo>
                  <a:pt x="1009" y="1592"/>
                </a:lnTo>
                <a:lnTo>
                  <a:pt x="1030" y="1613"/>
                </a:lnTo>
                <a:lnTo>
                  <a:pt x="1049" y="1636"/>
                </a:lnTo>
                <a:lnTo>
                  <a:pt x="1066" y="1660"/>
                </a:lnTo>
                <a:lnTo>
                  <a:pt x="1084" y="1684"/>
                </a:lnTo>
                <a:lnTo>
                  <a:pt x="1100" y="1711"/>
                </a:lnTo>
                <a:lnTo>
                  <a:pt x="1114" y="1737"/>
                </a:lnTo>
                <a:lnTo>
                  <a:pt x="1126" y="1764"/>
                </a:lnTo>
                <a:lnTo>
                  <a:pt x="1138" y="1791"/>
                </a:lnTo>
                <a:lnTo>
                  <a:pt x="1148" y="1819"/>
                </a:lnTo>
                <a:lnTo>
                  <a:pt x="1156" y="1846"/>
                </a:lnTo>
                <a:lnTo>
                  <a:pt x="1164" y="1874"/>
                </a:lnTo>
                <a:lnTo>
                  <a:pt x="1169" y="1903"/>
                </a:lnTo>
                <a:lnTo>
                  <a:pt x="1173" y="1930"/>
                </a:lnTo>
                <a:lnTo>
                  <a:pt x="1176" y="1959"/>
                </a:lnTo>
                <a:lnTo>
                  <a:pt x="1177" y="1988"/>
                </a:lnTo>
                <a:lnTo>
                  <a:pt x="1177" y="2016"/>
                </a:lnTo>
                <a:lnTo>
                  <a:pt x="1176" y="2044"/>
                </a:lnTo>
                <a:lnTo>
                  <a:pt x="1173" y="2073"/>
                </a:lnTo>
                <a:lnTo>
                  <a:pt x="1169" y="2100"/>
                </a:lnTo>
                <a:lnTo>
                  <a:pt x="1164" y="2128"/>
                </a:lnTo>
                <a:lnTo>
                  <a:pt x="1157" y="2155"/>
                </a:lnTo>
                <a:lnTo>
                  <a:pt x="1149" y="2183"/>
                </a:lnTo>
                <a:lnTo>
                  <a:pt x="1140" y="2209"/>
                </a:lnTo>
                <a:lnTo>
                  <a:pt x="1129" y="2236"/>
                </a:lnTo>
                <a:lnTo>
                  <a:pt x="1118" y="2261"/>
                </a:lnTo>
                <a:lnTo>
                  <a:pt x="1105" y="2286"/>
                </a:lnTo>
                <a:lnTo>
                  <a:pt x="1091" y="2312"/>
                </a:lnTo>
                <a:lnTo>
                  <a:pt x="1075" y="2335"/>
                </a:lnTo>
                <a:lnTo>
                  <a:pt x="1058" y="2358"/>
                </a:lnTo>
                <a:lnTo>
                  <a:pt x="1040" y="2381"/>
                </a:lnTo>
                <a:lnTo>
                  <a:pt x="1021" y="2403"/>
                </a:lnTo>
                <a:lnTo>
                  <a:pt x="1000" y="2424"/>
                </a:lnTo>
                <a:lnTo>
                  <a:pt x="979" y="2444"/>
                </a:lnTo>
                <a:lnTo>
                  <a:pt x="956" y="2463"/>
                </a:lnTo>
                <a:lnTo>
                  <a:pt x="932" y="2482"/>
                </a:lnTo>
                <a:lnTo>
                  <a:pt x="908" y="2498"/>
                </a:lnTo>
                <a:lnTo>
                  <a:pt x="881" y="2514"/>
                </a:lnTo>
                <a:lnTo>
                  <a:pt x="855" y="2528"/>
                </a:lnTo>
                <a:lnTo>
                  <a:pt x="828" y="2541"/>
                </a:lnTo>
                <a:lnTo>
                  <a:pt x="801" y="2552"/>
                </a:lnTo>
                <a:lnTo>
                  <a:pt x="773" y="2562"/>
                </a:lnTo>
                <a:lnTo>
                  <a:pt x="746" y="2571"/>
                </a:lnTo>
                <a:lnTo>
                  <a:pt x="718" y="2578"/>
                </a:lnTo>
                <a:lnTo>
                  <a:pt x="689" y="2583"/>
                </a:lnTo>
                <a:lnTo>
                  <a:pt x="661" y="2588"/>
                </a:lnTo>
                <a:lnTo>
                  <a:pt x="633" y="2591"/>
                </a:lnTo>
                <a:lnTo>
                  <a:pt x="604" y="2592"/>
                </a:lnTo>
                <a:lnTo>
                  <a:pt x="576" y="2592"/>
                </a:lnTo>
                <a:lnTo>
                  <a:pt x="548" y="2591"/>
                </a:lnTo>
                <a:lnTo>
                  <a:pt x="519" y="2588"/>
                </a:lnTo>
                <a:lnTo>
                  <a:pt x="492" y="2584"/>
                </a:lnTo>
                <a:lnTo>
                  <a:pt x="464" y="2579"/>
                </a:lnTo>
                <a:lnTo>
                  <a:pt x="437" y="2572"/>
                </a:lnTo>
                <a:lnTo>
                  <a:pt x="409" y="2563"/>
                </a:lnTo>
                <a:lnTo>
                  <a:pt x="383" y="2554"/>
                </a:lnTo>
                <a:lnTo>
                  <a:pt x="356" y="2545"/>
                </a:lnTo>
                <a:lnTo>
                  <a:pt x="331" y="2532"/>
                </a:lnTo>
                <a:lnTo>
                  <a:pt x="306" y="2519"/>
                </a:lnTo>
                <a:lnTo>
                  <a:pt x="280" y="2505"/>
                </a:lnTo>
                <a:lnTo>
                  <a:pt x="257" y="2489"/>
                </a:lnTo>
                <a:lnTo>
                  <a:pt x="233" y="2473"/>
                </a:lnTo>
                <a:lnTo>
                  <a:pt x="211" y="2454"/>
                </a:lnTo>
                <a:lnTo>
                  <a:pt x="189" y="2435"/>
                </a:lnTo>
                <a:lnTo>
                  <a:pt x="168" y="2414"/>
                </a:lnTo>
                <a:lnTo>
                  <a:pt x="148" y="2393"/>
                </a:lnTo>
                <a:lnTo>
                  <a:pt x="129" y="2370"/>
                </a:lnTo>
                <a:lnTo>
                  <a:pt x="110" y="2347"/>
                </a:lnTo>
                <a:lnTo>
                  <a:pt x="94" y="2322"/>
                </a:lnTo>
                <a:lnTo>
                  <a:pt x="78" y="2295"/>
                </a:lnTo>
                <a:lnTo>
                  <a:pt x="64" y="2269"/>
                </a:lnTo>
                <a:lnTo>
                  <a:pt x="51" y="2242"/>
                </a:lnTo>
                <a:lnTo>
                  <a:pt x="40" y="2216"/>
                </a:lnTo>
                <a:lnTo>
                  <a:pt x="30" y="2188"/>
                </a:lnTo>
                <a:lnTo>
                  <a:pt x="21" y="2160"/>
                </a:lnTo>
                <a:lnTo>
                  <a:pt x="14" y="2132"/>
                </a:lnTo>
                <a:lnTo>
                  <a:pt x="9" y="2103"/>
                </a:lnTo>
                <a:lnTo>
                  <a:pt x="4" y="2076"/>
                </a:lnTo>
                <a:lnTo>
                  <a:pt x="1" y="2047"/>
                </a:lnTo>
                <a:lnTo>
                  <a:pt x="0" y="2018"/>
                </a:lnTo>
                <a:lnTo>
                  <a:pt x="0" y="1991"/>
                </a:lnTo>
                <a:lnTo>
                  <a:pt x="1" y="1962"/>
                </a:lnTo>
                <a:lnTo>
                  <a:pt x="4" y="1934"/>
                </a:lnTo>
                <a:lnTo>
                  <a:pt x="8" y="1906"/>
                </a:lnTo>
                <a:lnTo>
                  <a:pt x="13" y="1878"/>
                </a:lnTo>
                <a:lnTo>
                  <a:pt x="20" y="1851"/>
                </a:lnTo>
                <a:lnTo>
                  <a:pt x="28" y="1823"/>
                </a:lnTo>
                <a:lnTo>
                  <a:pt x="38" y="1797"/>
                </a:lnTo>
                <a:lnTo>
                  <a:pt x="48" y="1770"/>
                </a:lnTo>
                <a:lnTo>
                  <a:pt x="60" y="1745"/>
                </a:lnTo>
                <a:lnTo>
                  <a:pt x="73" y="1720"/>
                </a:lnTo>
                <a:lnTo>
                  <a:pt x="87" y="1695"/>
                </a:lnTo>
                <a:lnTo>
                  <a:pt x="103" y="1671"/>
                </a:lnTo>
                <a:lnTo>
                  <a:pt x="119" y="1648"/>
                </a:lnTo>
                <a:lnTo>
                  <a:pt x="137" y="1625"/>
                </a:lnTo>
                <a:lnTo>
                  <a:pt x="157" y="1604"/>
                </a:lnTo>
                <a:lnTo>
                  <a:pt x="177" y="1583"/>
                </a:lnTo>
                <a:lnTo>
                  <a:pt x="199" y="1562"/>
                </a:lnTo>
                <a:lnTo>
                  <a:pt x="222" y="1543"/>
                </a:lnTo>
                <a:lnTo>
                  <a:pt x="245" y="1525"/>
                </a:lnTo>
                <a:lnTo>
                  <a:pt x="270" y="150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8" name="Freeform 9"/>
          <p:cNvSpPr>
            <a:spLocks noEditPoints="1"/>
          </p:cNvSpPr>
          <p:nvPr/>
        </p:nvSpPr>
        <p:spPr bwMode="auto">
          <a:xfrm>
            <a:off x="1805073" y="4259445"/>
            <a:ext cx="293815" cy="161747"/>
          </a:xfrm>
          <a:custGeom>
            <a:avLst/>
            <a:gdLst>
              <a:gd name="T0" fmla="*/ 2389 w 3562"/>
              <a:gd name="T1" fmla="*/ 1861 h 1963"/>
              <a:gd name="T2" fmla="*/ 2454 w 3562"/>
              <a:gd name="T3" fmla="*/ 1825 h 1963"/>
              <a:gd name="T4" fmla="*/ 2504 w 3562"/>
              <a:gd name="T5" fmla="*/ 1773 h 1963"/>
              <a:gd name="T6" fmla="*/ 2539 w 3562"/>
              <a:gd name="T7" fmla="*/ 1708 h 1963"/>
              <a:gd name="T8" fmla="*/ 2554 w 3562"/>
              <a:gd name="T9" fmla="*/ 1635 h 1963"/>
              <a:gd name="T10" fmla="*/ 3347 w 3562"/>
              <a:gd name="T11" fmla="*/ 1364 h 1963"/>
              <a:gd name="T12" fmla="*/ 3420 w 3562"/>
              <a:gd name="T13" fmla="*/ 1342 h 1963"/>
              <a:gd name="T14" fmla="*/ 3480 w 3562"/>
              <a:gd name="T15" fmla="*/ 1300 h 1963"/>
              <a:gd name="T16" fmla="*/ 3527 w 3562"/>
              <a:gd name="T17" fmla="*/ 1244 h 1963"/>
              <a:gd name="T18" fmla="*/ 3554 w 3562"/>
              <a:gd name="T19" fmla="*/ 1175 h 1963"/>
              <a:gd name="T20" fmla="*/ 3562 w 3562"/>
              <a:gd name="T21" fmla="*/ 1100 h 1963"/>
              <a:gd name="T22" fmla="*/ 3447 w 3562"/>
              <a:gd name="T23" fmla="*/ 364 h 1963"/>
              <a:gd name="T24" fmla="*/ 3415 w 3562"/>
              <a:gd name="T25" fmla="*/ 296 h 1963"/>
              <a:gd name="T26" fmla="*/ 3366 w 3562"/>
              <a:gd name="T27" fmla="*/ 242 h 1963"/>
              <a:gd name="T28" fmla="*/ 3303 w 3562"/>
              <a:gd name="T29" fmla="*/ 205 h 1963"/>
              <a:gd name="T30" fmla="*/ 3231 w 3562"/>
              <a:gd name="T31" fmla="*/ 186 h 1963"/>
              <a:gd name="T32" fmla="*/ 2353 w 3562"/>
              <a:gd name="T33" fmla="*/ 312 h 1963"/>
              <a:gd name="T34" fmla="*/ 2320 w 3562"/>
              <a:gd name="T35" fmla="*/ 154 h 1963"/>
              <a:gd name="T36" fmla="*/ 2282 w 3562"/>
              <a:gd name="T37" fmla="*/ 91 h 1963"/>
              <a:gd name="T38" fmla="*/ 2228 w 3562"/>
              <a:gd name="T39" fmla="*/ 43 h 1963"/>
              <a:gd name="T40" fmla="*/ 2161 w 3562"/>
              <a:gd name="T41" fmla="*/ 12 h 1963"/>
              <a:gd name="T42" fmla="*/ 2088 w 3562"/>
              <a:gd name="T43" fmla="*/ 0 h 1963"/>
              <a:gd name="T44" fmla="*/ 1462 w 3562"/>
              <a:gd name="T45" fmla="*/ 93 h 1963"/>
              <a:gd name="T46" fmla="*/ 1394 w 3562"/>
              <a:gd name="T47" fmla="*/ 123 h 1963"/>
              <a:gd name="T48" fmla="*/ 1338 w 3562"/>
              <a:gd name="T49" fmla="*/ 171 h 1963"/>
              <a:gd name="T50" fmla="*/ 1297 w 3562"/>
              <a:gd name="T51" fmla="*/ 231 h 1963"/>
              <a:gd name="T52" fmla="*/ 1275 w 3562"/>
              <a:gd name="T53" fmla="*/ 302 h 1963"/>
              <a:gd name="T54" fmla="*/ 1275 w 3562"/>
              <a:gd name="T55" fmla="*/ 378 h 1963"/>
              <a:gd name="T56" fmla="*/ 1502 w 3562"/>
              <a:gd name="T57" fmla="*/ 1811 h 1963"/>
              <a:gd name="T58" fmla="*/ 1541 w 3562"/>
              <a:gd name="T59" fmla="*/ 1873 h 1963"/>
              <a:gd name="T60" fmla="*/ 1595 w 3562"/>
              <a:gd name="T61" fmla="*/ 1922 h 1963"/>
              <a:gd name="T62" fmla="*/ 1661 w 3562"/>
              <a:gd name="T63" fmla="*/ 1953 h 1963"/>
              <a:gd name="T64" fmla="*/ 1735 w 3562"/>
              <a:gd name="T65" fmla="*/ 1963 h 1963"/>
              <a:gd name="T66" fmla="*/ 560 w 3562"/>
              <a:gd name="T67" fmla="*/ 597 h 1963"/>
              <a:gd name="T68" fmla="*/ 733 w 3562"/>
              <a:gd name="T69" fmla="*/ 615 h 1963"/>
              <a:gd name="T70" fmla="*/ 890 w 3562"/>
              <a:gd name="T71" fmla="*/ 680 h 1963"/>
              <a:gd name="T72" fmla="*/ 1021 w 3562"/>
              <a:gd name="T73" fmla="*/ 786 h 1963"/>
              <a:gd name="T74" fmla="*/ 1118 w 3562"/>
              <a:gd name="T75" fmla="*/ 927 h 1963"/>
              <a:gd name="T76" fmla="*/ 1170 w 3562"/>
              <a:gd name="T77" fmla="*/ 1097 h 1963"/>
              <a:gd name="T78" fmla="*/ 1171 w 3562"/>
              <a:gd name="T79" fmla="*/ 1274 h 1963"/>
              <a:gd name="T80" fmla="*/ 1120 w 3562"/>
              <a:gd name="T81" fmla="*/ 1437 h 1963"/>
              <a:gd name="T82" fmla="*/ 1028 w 3562"/>
              <a:gd name="T83" fmla="*/ 1578 h 1963"/>
              <a:gd name="T84" fmla="*/ 897 w 3562"/>
              <a:gd name="T85" fmla="*/ 1687 h 1963"/>
              <a:gd name="T86" fmla="*/ 737 w 3562"/>
              <a:gd name="T87" fmla="*/ 1755 h 1963"/>
              <a:gd name="T88" fmla="*/ 558 w 3562"/>
              <a:gd name="T89" fmla="*/ 1773 h 1963"/>
              <a:gd name="T90" fmla="*/ 389 w 3562"/>
              <a:gd name="T91" fmla="*/ 1740 h 1963"/>
              <a:gd name="T92" fmla="*/ 240 w 3562"/>
              <a:gd name="T93" fmla="*/ 1660 h 1963"/>
              <a:gd name="T94" fmla="*/ 119 w 3562"/>
              <a:gd name="T95" fmla="*/ 1540 h 1963"/>
              <a:gd name="T96" fmla="*/ 36 w 3562"/>
              <a:gd name="T97" fmla="*/ 1389 h 1963"/>
              <a:gd name="T98" fmla="*/ 1 w 3562"/>
              <a:gd name="T99" fmla="*/ 1214 h 1963"/>
              <a:gd name="T100" fmla="*/ 18 w 3562"/>
              <a:gd name="T101" fmla="*/ 1041 h 1963"/>
              <a:gd name="T102" fmla="*/ 83 w 3562"/>
              <a:gd name="T103" fmla="*/ 884 h 1963"/>
              <a:gd name="T104" fmla="*/ 190 w 3562"/>
              <a:gd name="T105" fmla="*/ 753 h 1963"/>
              <a:gd name="T106" fmla="*/ 331 w 3562"/>
              <a:gd name="T107" fmla="*/ 656 h 1963"/>
              <a:gd name="T108" fmla="*/ 500 w 3562"/>
              <a:gd name="T109" fmla="*/ 604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62" h="1963">
                <a:moveTo>
                  <a:pt x="1773" y="1960"/>
                </a:moveTo>
                <a:lnTo>
                  <a:pt x="2339" y="1873"/>
                </a:lnTo>
                <a:lnTo>
                  <a:pt x="2351" y="1871"/>
                </a:lnTo>
                <a:lnTo>
                  <a:pt x="2364" y="1869"/>
                </a:lnTo>
                <a:lnTo>
                  <a:pt x="2376" y="1865"/>
                </a:lnTo>
                <a:lnTo>
                  <a:pt x="2389" y="1861"/>
                </a:lnTo>
                <a:lnTo>
                  <a:pt x="2400" y="1857"/>
                </a:lnTo>
                <a:lnTo>
                  <a:pt x="2411" y="1851"/>
                </a:lnTo>
                <a:lnTo>
                  <a:pt x="2422" y="1846"/>
                </a:lnTo>
                <a:lnTo>
                  <a:pt x="2433" y="1839"/>
                </a:lnTo>
                <a:lnTo>
                  <a:pt x="2444" y="1833"/>
                </a:lnTo>
                <a:lnTo>
                  <a:pt x="2454" y="1825"/>
                </a:lnTo>
                <a:lnTo>
                  <a:pt x="2462" y="1817"/>
                </a:lnTo>
                <a:lnTo>
                  <a:pt x="2472" y="1810"/>
                </a:lnTo>
                <a:lnTo>
                  <a:pt x="2481" y="1801"/>
                </a:lnTo>
                <a:lnTo>
                  <a:pt x="2489" y="1792"/>
                </a:lnTo>
                <a:lnTo>
                  <a:pt x="2497" y="1783"/>
                </a:lnTo>
                <a:lnTo>
                  <a:pt x="2504" y="1773"/>
                </a:lnTo>
                <a:lnTo>
                  <a:pt x="2511" y="1763"/>
                </a:lnTo>
                <a:lnTo>
                  <a:pt x="2518" y="1753"/>
                </a:lnTo>
                <a:lnTo>
                  <a:pt x="2524" y="1742"/>
                </a:lnTo>
                <a:lnTo>
                  <a:pt x="2530" y="1731"/>
                </a:lnTo>
                <a:lnTo>
                  <a:pt x="2534" y="1720"/>
                </a:lnTo>
                <a:lnTo>
                  <a:pt x="2539" y="1708"/>
                </a:lnTo>
                <a:lnTo>
                  <a:pt x="2543" y="1697"/>
                </a:lnTo>
                <a:lnTo>
                  <a:pt x="2546" y="1685"/>
                </a:lnTo>
                <a:lnTo>
                  <a:pt x="2549" y="1673"/>
                </a:lnTo>
                <a:lnTo>
                  <a:pt x="2551" y="1661"/>
                </a:lnTo>
                <a:lnTo>
                  <a:pt x="2553" y="1648"/>
                </a:lnTo>
                <a:lnTo>
                  <a:pt x="2554" y="1635"/>
                </a:lnTo>
                <a:lnTo>
                  <a:pt x="2554" y="1623"/>
                </a:lnTo>
                <a:lnTo>
                  <a:pt x="2554" y="1610"/>
                </a:lnTo>
                <a:lnTo>
                  <a:pt x="2553" y="1598"/>
                </a:lnTo>
                <a:lnTo>
                  <a:pt x="2551" y="1585"/>
                </a:lnTo>
                <a:lnTo>
                  <a:pt x="2536" y="1487"/>
                </a:lnTo>
                <a:lnTo>
                  <a:pt x="3347" y="1364"/>
                </a:lnTo>
                <a:lnTo>
                  <a:pt x="3359" y="1362"/>
                </a:lnTo>
                <a:lnTo>
                  <a:pt x="3372" y="1360"/>
                </a:lnTo>
                <a:lnTo>
                  <a:pt x="3384" y="1356"/>
                </a:lnTo>
                <a:lnTo>
                  <a:pt x="3397" y="1352"/>
                </a:lnTo>
                <a:lnTo>
                  <a:pt x="3408" y="1347"/>
                </a:lnTo>
                <a:lnTo>
                  <a:pt x="3420" y="1342"/>
                </a:lnTo>
                <a:lnTo>
                  <a:pt x="3431" y="1336"/>
                </a:lnTo>
                <a:lnTo>
                  <a:pt x="3441" y="1330"/>
                </a:lnTo>
                <a:lnTo>
                  <a:pt x="3452" y="1323"/>
                </a:lnTo>
                <a:lnTo>
                  <a:pt x="3462" y="1315"/>
                </a:lnTo>
                <a:lnTo>
                  <a:pt x="3470" y="1308"/>
                </a:lnTo>
                <a:lnTo>
                  <a:pt x="3480" y="1300"/>
                </a:lnTo>
                <a:lnTo>
                  <a:pt x="3489" y="1291"/>
                </a:lnTo>
                <a:lnTo>
                  <a:pt x="3497" y="1282"/>
                </a:lnTo>
                <a:lnTo>
                  <a:pt x="3505" y="1274"/>
                </a:lnTo>
                <a:lnTo>
                  <a:pt x="3512" y="1264"/>
                </a:lnTo>
                <a:lnTo>
                  <a:pt x="3520" y="1254"/>
                </a:lnTo>
                <a:lnTo>
                  <a:pt x="3527" y="1244"/>
                </a:lnTo>
                <a:lnTo>
                  <a:pt x="3532" y="1233"/>
                </a:lnTo>
                <a:lnTo>
                  <a:pt x="3538" y="1222"/>
                </a:lnTo>
                <a:lnTo>
                  <a:pt x="3543" y="1211"/>
                </a:lnTo>
                <a:lnTo>
                  <a:pt x="3548" y="1200"/>
                </a:lnTo>
                <a:lnTo>
                  <a:pt x="3551" y="1187"/>
                </a:lnTo>
                <a:lnTo>
                  <a:pt x="3554" y="1175"/>
                </a:lnTo>
                <a:lnTo>
                  <a:pt x="3558" y="1163"/>
                </a:lnTo>
                <a:lnTo>
                  <a:pt x="3560" y="1151"/>
                </a:lnTo>
                <a:lnTo>
                  <a:pt x="3561" y="1139"/>
                </a:lnTo>
                <a:lnTo>
                  <a:pt x="3562" y="1127"/>
                </a:lnTo>
                <a:lnTo>
                  <a:pt x="3562" y="1114"/>
                </a:lnTo>
                <a:lnTo>
                  <a:pt x="3562" y="1100"/>
                </a:lnTo>
                <a:lnTo>
                  <a:pt x="3561" y="1088"/>
                </a:lnTo>
                <a:lnTo>
                  <a:pt x="3560" y="1075"/>
                </a:lnTo>
                <a:lnTo>
                  <a:pt x="3456" y="401"/>
                </a:lnTo>
                <a:lnTo>
                  <a:pt x="3454" y="388"/>
                </a:lnTo>
                <a:lnTo>
                  <a:pt x="3452" y="376"/>
                </a:lnTo>
                <a:lnTo>
                  <a:pt x="3447" y="364"/>
                </a:lnTo>
                <a:lnTo>
                  <a:pt x="3444" y="352"/>
                </a:lnTo>
                <a:lnTo>
                  <a:pt x="3440" y="339"/>
                </a:lnTo>
                <a:lnTo>
                  <a:pt x="3434" y="328"/>
                </a:lnTo>
                <a:lnTo>
                  <a:pt x="3429" y="317"/>
                </a:lnTo>
                <a:lnTo>
                  <a:pt x="3422" y="306"/>
                </a:lnTo>
                <a:lnTo>
                  <a:pt x="3415" y="296"/>
                </a:lnTo>
                <a:lnTo>
                  <a:pt x="3408" y="286"/>
                </a:lnTo>
                <a:lnTo>
                  <a:pt x="3400" y="277"/>
                </a:lnTo>
                <a:lnTo>
                  <a:pt x="3392" y="268"/>
                </a:lnTo>
                <a:lnTo>
                  <a:pt x="3383" y="259"/>
                </a:lnTo>
                <a:lnTo>
                  <a:pt x="3374" y="250"/>
                </a:lnTo>
                <a:lnTo>
                  <a:pt x="3366" y="242"/>
                </a:lnTo>
                <a:lnTo>
                  <a:pt x="3356" y="235"/>
                </a:lnTo>
                <a:lnTo>
                  <a:pt x="3346" y="228"/>
                </a:lnTo>
                <a:lnTo>
                  <a:pt x="3336" y="221"/>
                </a:lnTo>
                <a:lnTo>
                  <a:pt x="3325" y="215"/>
                </a:lnTo>
                <a:lnTo>
                  <a:pt x="3314" y="209"/>
                </a:lnTo>
                <a:lnTo>
                  <a:pt x="3303" y="205"/>
                </a:lnTo>
                <a:lnTo>
                  <a:pt x="3291" y="200"/>
                </a:lnTo>
                <a:lnTo>
                  <a:pt x="3280" y="196"/>
                </a:lnTo>
                <a:lnTo>
                  <a:pt x="3268" y="193"/>
                </a:lnTo>
                <a:lnTo>
                  <a:pt x="3255" y="190"/>
                </a:lnTo>
                <a:lnTo>
                  <a:pt x="3243" y="188"/>
                </a:lnTo>
                <a:lnTo>
                  <a:pt x="3231" y="186"/>
                </a:lnTo>
                <a:lnTo>
                  <a:pt x="3218" y="186"/>
                </a:lnTo>
                <a:lnTo>
                  <a:pt x="3206" y="185"/>
                </a:lnTo>
                <a:lnTo>
                  <a:pt x="3193" y="185"/>
                </a:lnTo>
                <a:lnTo>
                  <a:pt x="3180" y="186"/>
                </a:lnTo>
                <a:lnTo>
                  <a:pt x="3167" y="188"/>
                </a:lnTo>
                <a:lnTo>
                  <a:pt x="2353" y="312"/>
                </a:lnTo>
                <a:lnTo>
                  <a:pt x="2338" y="216"/>
                </a:lnTo>
                <a:lnTo>
                  <a:pt x="2336" y="204"/>
                </a:lnTo>
                <a:lnTo>
                  <a:pt x="2333" y="190"/>
                </a:lnTo>
                <a:lnTo>
                  <a:pt x="2329" y="178"/>
                </a:lnTo>
                <a:lnTo>
                  <a:pt x="2326" y="166"/>
                </a:lnTo>
                <a:lnTo>
                  <a:pt x="2320" y="154"/>
                </a:lnTo>
                <a:lnTo>
                  <a:pt x="2316" y="143"/>
                </a:lnTo>
                <a:lnTo>
                  <a:pt x="2310" y="132"/>
                </a:lnTo>
                <a:lnTo>
                  <a:pt x="2304" y="121"/>
                </a:lnTo>
                <a:lnTo>
                  <a:pt x="2297" y="111"/>
                </a:lnTo>
                <a:lnTo>
                  <a:pt x="2289" y="101"/>
                </a:lnTo>
                <a:lnTo>
                  <a:pt x="2282" y="91"/>
                </a:lnTo>
                <a:lnTo>
                  <a:pt x="2274" y="82"/>
                </a:lnTo>
                <a:lnTo>
                  <a:pt x="2265" y="74"/>
                </a:lnTo>
                <a:lnTo>
                  <a:pt x="2256" y="65"/>
                </a:lnTo>
                <a:lnTo>
                  <a:pt x="2247" y="57"/>
                </a:lnTo>
                <a:lnTo>
                  <a:pt x="2238" y="49"/>
                </a:lnTo>
                <a:lnTo>
                  <a:pt x="2228" y="43"/>
                </a:lnTo>
                <a:lnTo>
                  <a:pt x="2217" y="36"/>
                </a:lnTo>
                <a:lnTo>
                  <a:pt x="2207" y="31"/>
                </a:lnTo>
                <a:lnTo>
                  <a:pt x="2196" y="25"/>
                </a:lnTo>
                <a:lnTo>
                  <a:pt x="2185" y="20"/>
                </a:lnTo>
                <a:lnTo>
                  <a:pt x="2172" y="15"/>
                </a:lnTo>
                <a:lnTo>
                  <a:pt x="2161" y="12"/>
                </a:lnTo>
                <a:lnTo>
                  <a:pt x="2149" y="9"/>
                </a:lnTo>
                <a:lnTo>
                  <a:pt x="2137" y="5"/>
                </a:lnTo>
                <a:lnTo>
                  <a:pt x="2125" y="3"/>
                </a:lnTo>
                <a:lnTo>
                  <a:pt x="2113" y="2"/>
                </a:lnTo>
                <a:lnTo>
                  <a:pt x="2100" y="1"/>
                </a:lnTo>
                <a:lnTo>
                  <a:pt x="2088" y="0"/>
                </a:lnTo>
                <a:lnTo>
                  <a:pt x="2074" y="1"/>
                </a:lnTo>
                <a:lnTo>
                  <a:pt x="2062" y="2"/>
                </a:lnTo>
                <a:lnTo>
                  <a:pt x="2049" y="3"/>
                </a:lnTo>
                <a:lnTo>
                  <a:pt x="1488" y="89"/>
                </a:lnTo>
                <a:lnTo>
                  <a:pt x="1476" y="91"/>
                </a:lnTo>
                <a:lnTo>
                  <a:pt x="1462" y="93"/>
                </a:lnTo>
                <a:lnTo>
                  <a:pt x="1450" y="98"/>
                </a:lnTo>
                <a:lnTo>
                  <a:pt x="1438" y="101"/>
                </a:lnTo>
                <a:lnTo>
                  <a:pt x="1427" y="106"/>
                </a:lnTo>
                <a:lnTo>
                  <a:pt x="1415" y="111"/>
                </a:lnTo>
                <a:lnTo>
                  <a:pt x="1404" y="117"/>
                </a:lnTo>
                <a:lnTo>
                  <a:pt x="1394" y="123"/>
                </a:lnTo>
                <a:lnTo>
                  <a:pt x="1383" y="130"/>
                </a:lnTo>
                <a:lnTo>
                  <a:pt x="1373" y="138"/>
                </a:lnTo>
                <a:lnTo>
                  <a:pt x="1364" y="145"/>
                </a:lnTo>
                <a:lnTo>
                  <a:pt x="1354" y="153"/>
                </a:lnTo>
                <a:lnTo>
                  <a:pt x="1345" y="162"/>
                </a:lnTo>
                <a:lnTo>
                  <a:pt x="1338" y="171"/>
                </a:lnTo>
                <a:lnTo>
                  <a:pt x="1329" y="179"/>
                </a:lnTo>
                <a:lnTo>
                  <a:pt x="1322" y="189"/>
                </a:lnTo>
                <a:lnTo>
                  <a:pt x="1315" y="199"/>
                </a:lnTo>
                <a:lnTo>
                  <a:pt x="1308" y="210"/>
                </a:lnTo>
                <a:lnTo>
                  <a:pt x="1302" y="220"/>
                </a:lnTo>
                <a:lnTo>
                  <a:pt x="1297" y="231"/>
                </a:lnTo>
                <a:lnTo>
                  <a:pt x="1291" y="242"/>
                </a:lnTo>
                <a:lnTo>
                  <a:pt x="1287" y="254"/>
                </a:lnTo>
                <a:lnTo>
                  <a:pt x="1284" y="265"/>
                </a:lnTo>
                <a:lnTo>
                  <a:pt x="1280" y="278"/>
                </a:lnTo>
                <a:lnTo>
                  <a:pt x="1277" y="290"/>
                </a:lnTo>
                <a:lnTo>
                  <a:pt x="1275" y="302"/>
                </a:lnTo>
                <a:lnTo>
                  <a:pt x="1274" y="314"/>
                </a:lnTo>
                <a:lnTo>
                  <a:pt x="1273" y="327"/>
                </a:lnTo>
                <a:lnTo>
                  <a:pt x="1273" y="339"/>
                </a:lnTo>
                <a:lnTo>
                  <a:pt x="1273" y="353"/>
                </a:lnTo>
                <a:lnTo>
                  <a:pt x="1274" y="365"/>
                </a:lnTo>
                <a:lnTo>
                  <a:pt x="1275" y="378"/>
                </a:lnTo>
                <a:lnTo>
                  <a:pt x="1484" y="1748"/>
                </a:lnTo>
                <a:lnTo>
                  <a:pt x="1487" y="1761"/>
                </a:lnTo>
                <a:lnTo>
                  <a:pt x="1490" y="1773"/>
                </a:lnTo>
                <a:lnTo>
                  <a:pt x="1493" y="1786"/>
                </a:lnTo>
                <a:lnTo>
                  <a:pt x="1498" y="1798"/>
                </a:lnTo>
                <a:lnTo>
                  <a:pt x="1502" y="1811"/>
                </a:lnTo>
                <a:lnTo>
                  <a:pt x="1507" y="1822"/>
                </a:lnTo>
                <a:lnTo>
                  <a:pt x="1513" y="1833"/>
                </a:lnTo>
                <a:lnTo>
                  <a:pt x="1519" y="1844"/>
                </a:lnTo>
                <a:lnTo>
                  <a:pt x="1526" y="1854"/>
                </a:lnTo>
                <a:lnTo>
                  <a:pt x="1533" y="1864"/>
                </a:lnTo>
                <a:lnTo>
                  <a:pt x="1541" y="1873"/>
                </a:lnTo>
                <a:lnTo>
                  <a:pt x="1548" y="1882"/>
                </a:lnTo>
                <a:lnTo>
                  <a:pt x="1557" y="1891"/>
                </a:lnTo>
                <a:lnTo>
                  <a:pt x="1566" y="1900"/>
                </a:lnTo>
                <a:lnTo>
                  <a:pt x="1576" y="1908"/>
                </a:lnTo>
                <a:lnTo>
                  <a:pt x="1585" y="1915"/>
                </a:lnTo>
                <a:lnTo>
                  <a:pt x="1595" y="1922"/>
                </a:lnTo>
                <a:lnTo>
                  <a:pt x="1606" y="1929"/>
                </a:lnTo>
                <a:lnTo>
                  <a:pt x="1616" y="1934"/>
                </a:lnTo>
                <a:lnTo>
                  <a:pt x="1627" y="1940"/>
                </a:lnTo>
                <a:lnTo>
                  <a:pt x="1638" y="1944"/>
                </a:lnTo>
                <a:lnTo>
                  <a:pt x="1650" y="1948"/>
                </a:lnTo>
                <a:lnTo>
                  <a:pt x="1661" y="1953"/>
                </a:lnTo>
                <a:lnTo>
                  <a:pt x="1673" y="1956"/>
                </a:lnTo>
                <a:lnTo>
                  <a:pt x="1685" y="1958"/>
                </a:lnTo>
                <a:lnTo>
                  <a:pt x="1697" y="1961"/>
                </a:lnTo>
                <a:lnTo>
                  <a:pt x="1709" y="1962"/>
                </a:lnTo>
                <a:lnTo>
                  <a:pt x="1723" y="1963"/>
                </a:lnTo>
                <a:lnTo>
                  <a:pt x="1735" y="1963"/>
                </a:lnTo>
                <a:lnTo>
                  <a:pt x="1748" y="1963"/>
                </a:lnTo>
                <a:lnTo>
                  <a:pt x="1761" y="1962"/>
                </a:lnTo>
                <a:lnTo>
                  <a:pt x="1773" y="1960"/>
                </a:lnTo>
                <a:close/>
                <a:moveTo>
                  <a:pt x="500" y="604"/>
                </a:moveTo>
                <a:lnTo>
                  <a:pt x="530" y="600"/>
                </a:lnTo>
                <a:lnTo>
                  <a:pt x="560" y="597"/>
                </a:lnTo>
                <a:lnTo>
                  <a:pt x="590" y="596"/>
                </a:lnTo>
                <a:lnTo>
                  <a:pt x="619" y="597"/>
                </a:lnTo>
                <a:lnTo>
                  <a:pt x="648" y="600"/>
                </a:lnTo>
                <a:lnTo>
                  <a:pt x="677" y="603"/>
                </a:lnTo>
                <a:lnTo>
                  <a:pt x="706" y="608"/>
                </a:lnTo>
                <a:lnTo>
                  <a:pt x="733" y="615"/>
                </a:lnTo>
                <a:lnTo>
                  <a:pt x="761" y="623"/>
                </a:lnTo>
                <a:lnTo>
                  <a:pt x="788" y="632"/>
                </a:lnTo>
                <a:lnTo>
                  <a:pt x="815" y="642"/>
                </a:lnTo>
                <a:lnTo>
                  <a:pt x="840" y="654"/>
                </a:lnTo>
                <a:lnTo>
                  <a:pt x="866" y="666"/>
                </a:lnTo>
                <a:lnTo>
                  <a:pt x="890" y="680"/>
                </a:lnTo>
                <a:lnTo>
                  <a:pt x="914" y="695"/>
                </a:lnTo>
                <a:lnTo>
                  <a:pt x="937" y="711"/>
                </a:lnTo>
                <a:lnTo>
                  <a:pt x="959" y="729"/>
                </a:lnTo>
                <a:lnTo>
                  <a:pt x="981" y="746"/>
                </a:lnTo>
                <a:lnTo>
                  <a:pt x="1002" y="766"/>
                </a:lnTo>
                <a:lnTo>
                  <a:pt x="1021" y="786"/>
                </a:lnTo>
                <a:lnTo>
                  <a:pt x="1040" y="808"/>
                </a:lnTo>
                <a:lnTo>
                  <a:pt x="1058" y="830"/>
                </a:lnTo>
                <a:lnTo>
                  <a:pt x="1075" y="853"/>
                </a:lnTo>
                <a:lnTo>
                  <a:pt x="1091" y="878"/>
                </a:lnTo>
                <a:lnTo>
                  <a:pt x="1105" y="902"/>
                </a:lnTo>
                <a:lnTo>
                  <a:pt x="1118" y="927"/>
                </a:lnTo>
                <a:lnTo>
                  <a:pt x="1130" y="954"/>
                </a:lnTo>
                <a:lnTo>
                  <a:pt x="1141" y="981"/>
                </a:lnTo>
                <a:lnTo>
                  <a:pt x="1150" y="1009"/>
                </a:lnTo>
                <a:lnTo>
                  <a:pt x="1159" y="1038"/>
                </a:lnTo>
                <a:lnTo>
                  <a:pt x="1166" y="1067"/>
                </a:lnTo>
                <a:lnTo>
                  <a:pt x="1170" y="1097"/>
                </a:lnTo>
                <a:lnTo>
                  <a:pt x="1174" y="1127"/>
                </a:lnTo>
                <a:lnTo>
                  <a:pt x="1177" y="1157"/>
                </a:lnTo>
                <a:lnTo>
                  <a:pt x="1178" y="1186"/>
                </a:lnTo>
                <a:lnTo>
                  <a:pt x="1177" y="1216"/>
                </a:lnTo>
                <a:lnTo>
                  <a:pt x="1174" y="1245"/>
                </a:lnTo>
                <a:lnTo>
                  <a:pt x="1171" y="1274"/>
                </a:lnTo>
                <a:lnTo>
                  <a:pt x="1166" y="1302"/>
                </a:lnTo>
                <a:lnTo>
                  <a:pt x="1159" y="1330"/>
                </a:lnTo>
                <a:lnTo>
                  <a:pt x="1151" y="1357"/>
                </a:lnTo>
                <a:lnTo>
                  <a:pt x="1142" y="1385"/>
                </a:lnTo>
                <a:lnTo>
                  <a:pt x="1133" y="1411"/>
                </a:lnTo>
                <a:lnTo>
                  <a:pt x="1120" y="1437"/>
                </a:lnTo>
                <a:lnTo>
                  <a:pt x="1108" y="1462"/>
                </a:lnTo>
                <a:lnTo>
                  <a:pt x="1094" y="1487"/>
                </a:lnTo>
                <a:lnTo>
                  <a:pt x="1080" y="1511"/>
                </a:lnTo>
                <a:lnTo>
                  <a:pt x="1063" y="1534"/>
                </a:lnTo>
                <a:lnTo>
                  <a:pt x="1045" y="1557"/>
                </a:lnTo>
                <a:lnTo>
                  <a:pt x="1028" y="1578"/>
                </a:lnTo>
                <a:lnTo>
                  <a:pt x="1008" y="1599"/>
                </a:lnTo>
                <a:lnTo>
                  <a:pt x="988" y="1619"/>
                </a:lnTo>
                <a:lnTo>
                  <a:pt x="966" y="1637"/>
                </a:lnTo>
                <a:lnTo>
                  <a:pt x="944" y="1655"/>
                </a:lnTo>
                <a:lnTo>
                  <a:pt x="921" y="1672"/>
                </a:lnTo>
                <a:lnTo>
                  <a:pt x="897" y="1687"/>
                </a:lnTo>
                <a:lnTo>
                  <a:pt x="872" y="1701"/>
                </a:lnTo>
                <a:lnTo>
                  <a:pt x="847" y="1715"/>
                </a:lnTo>
                <a:lnTo>
                  <a:pt x="820" y="1727"/>
                </a:lnTo>
                <a:lnTo>
                  <a:pt x="793" y="1738"/>
                </a:lnTo>
                <a:lnTo>
                  <a:pt x="765" y="1748"/>
                </a:lnTo>
                <a:lnTo>
                  <a:pt x="737" y="1755"/>
                </a:lnTo>
                <a:lnTo>
                  <a:pt x="707" y="1762"/>
                </a:lnTo>
                <a:lnTo>
                  <a:pt x="677" y="1768"/>
                </a:lnTo>
                <a:lnTo>
                  <a:pt x="647" y="1771"/>
                </a:lnTo>
                <a:lnTo>
                  <a:pt x="618" y="1773"/>
                </a:lnTo>
                <a:lnTo>
                  <a:pt x="588" y="1774"/>
                </a:lnTo>
                <a:lnTo>
                  <a:pt x="558" y="1773"/>
                </a:lnTo>
                <a:lnTo>
                  <a:pt x="529" y="1771"/>
                </a:lnTo>
                <a:lnTo>
                  <a:pt x="501" y="1768"/>
                </a:lnTo>
                <a:lnTo>
                  <a:pt x="472" y="1763"/>
                </a:lnTo>
                <a:lnTo>
                  <a:pt x="444" y="1757"/>
                </a:lnTo>
                <a:lnTo>
                  <a:pt x="417" y="1749"/>
                </a:lnTo>
                <a:lnTo>
                  <a:pt x="389" y="1740"/>
                </a:lnTo>
                <a:lnTo>
                  <a:pt x="363" y="1729"/>
                </a:lnTo>
                <a:lnTo>
                  <a:pt x="337" y="1718"/>
                </a:lnTo>
                <a:lnTo>
                  <a:pt x="312" y="1705"/>
                </a:lnTo>
                <a:lnTo>
                  <a:pt x="287" y="1692"/>
                </a:lnTo>
                <a:lnTo>
                  <a:pt x="264" y="1676"/>
                </a:lnTo>
                <a:lnTo>
                  <a:pt x="240" y="1660"/>
                </a:lnTo>
                <a:lnTo>
                  <a:pt x="217" y="1643"/>
                </a:lnTo>
                <a:lnTo>
                  <a:pt x="196" y="1624"/>
                </a:lnTo>
                <a:lnTo>
                  <a:pt x="175" y="1604"/>
                </a:lnTo>
                <a:lnTo>
                  <a:pt x="155" y="1585"/>
                </a:lnTo>
                <a:lnTo>
                  <a:pt x="137" y="1564"/>
                </a:lnTo>
                <a:lnTo>
                  <a:pt x="119" y="1540"/>
                </a:lnTo>
                <a:lnTo>
                  <a:pt x="103" y="1517"/>
                </a:lnTo>
                <a:lnTo>
                  <a:pt x="87" y="1494"/>
                </a:lnTo>
                <a:lnTo>
                  <a:pt x="73" y="1469"/>
                </a:lnTo>
                <a:lnTo>
                  <a:pt x="60" y="1443"/>
                </a:lnTo>
                <a:lnTo>
                  <a:pt x="47" y="1417"/>
                </a:lnTo>
                <a:lnTo>
                  <a:pt x="36" y="1389"/>
                </a:lnTo>
                <a:lnTo>
                  <a:pt x="28" y="1362"/>
                </a:lnTo>
                <a:lnTo>
                  <a:pt x="19" y="1333"/>
                </a:lnTo>
                <a:lnTo>
                  <a:pt x="12" y="1304"/>
                </a:lnTo>
                <a:lnTo>
                  <a:pt x="7" y="1275"/>
                </a:lnTo>
                <a:lnTo>
                  <a:pt x="3" y="1244"/>
                </a:lnTo>
                <a:lnTo>
                  <a:pt x="1" y="1214"/>
                </a:lnTo>
                <a:lnTo>
                  <a:pt x="0" y="1184"/>
                </a:lnTo>
                <a:lnTo>
                  <a:pt x="1" y="1156"/>
                </a:lnTo>
                <a:lnTo>
                  <a:pt x="3" y="1126"/>
                </a:lnTo>
                <a:lnTo>
                  <a:pt x="7" y="1097"/>
                </a:lnTo>
                <a:lnTo>
                  <a:pt x="12" y="1068"/>
                </a:lnTo>
                <a:lnTo>
                  <a:pt x="18" y="1041"/>
                </a:lnTo>
                <a:lnTo>
                  <a:pt x="25" y="1013"/>
                </a:lnTo>
                <a:lnTo>
                  <a:pt x="34" y="986"/>
                </a:lnTo>
                <a:lnTo>
                  <a:pt x="45" y="959"/>
                </a:lnTo>
                <a:lnTo>
                  <a:pt x="56" y="934"/>
                </a:lnTo>
                <a:lnTo>
                  <a:pt x="69" y="908"/>
                </a:lnTo>
                <a:lnTo>
                  <a:pt x="83" y="884"/>
                </a:lnTo>
                <a:lnTo>
                  <a:pt x="98" y="860"/>
                </a:lnTo>
                <a:lnTo>
                  <a:pt x="115" y="837"/>
                </a:lnTo>
                <a:lnTo>
                  <a:pt x="131" y="815"/>
                </a:lnTo>
                <a:lnTo>
                  <a:pt x="150" y="793"/>
                </a:lnTo>
                <a:lnTo>
                  <a:pt x="170" y="773"/>
                </a:lnTo>
                <a:lnTo>
                  <a:pt x="190" y="753"/>
                </a:lnTo>
                <a:lnTo>
                  <a:pt x="211" y="734"/>
                </a:lnTo>
                <a:lnTo>
                  <a:pt x="233" y="717"/>
                </a:lnTo>
                <a:lnTo>
                  <a:pt x="256" y="699"/>
                </a:lnTo>
                <a:lnTo>
                  <a:pt x="280" y="683"/>
                </a:lnTo>
                <a:lnTo>
                  <a:pt x="305" y="669"/>
                </a:lnTo>
                <a:lnTo>
                  <a:pt x="331" y="656"/>
                </a:lnTo>
                <a:lnTo>
                  <a:pt x="357" y="644"/>
                </a:lnTo>
                <a:lnTo>
                  <a:pt x="385" y="634"/>
                </a:lnTo>
                <a:lnTo>
                  <a:pt x="412" y="624"/>
                </a:lnTo>
                <a:lnTo>
                  <a:pt x="441" y="616"/>
                </a:lnTo>
                <a:lnTo>
                  <a:pt x="470" y="608"/>
                </a:lnTo>
                <a:lnTo>
                  <a:pt x="500" y="60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19" name="Freeform 10"/>
          <p:cNvSpPr>
            <a:spLocks noEditPoints="1"/>
          </p:cNvSpPr>
          <p:nvPr/>
        </p:nvSpPr>
        <p:spPr bwMode="auto">
          <a:xfrm>
            <a:off x="1821891" y="4019547"/>
            <a:ext cx="291341" cy="164219"/>
          </a:xfrm>
          <a:custGeom>
            <a:avLst/>
            <a:gdLst>
              <a:gd name="T0" fmla="*/ 1956 w 3536"/>
              <a:gd name="T1" fmla="*/ 1995 h 1995"/>
              <a:gd name="T2" fmla="*/ 2030 w 3536"/>
              <a:gd name="T3" fmla="*/ 1989 h 1995"/>
              <a:gd name="T4" fmla="*/ 2098 w 3536"/>
              <a:gd name="T5" fmla="*/ 1962 h 1995"/>
              <a:gd name="T6" fmla="*/ 2156 w 3536"/>
              <a:gd name="T7" fmla="*/ 1917 h 1995"/>
              <a:gd name="T8" fmla="*/ 2199 w 3536"/>
              <a:gd name="T9" fmla="*/ 1856 h 1995"/>
              <a:gd name="T10" fmla="*/ 3034 w 3536"/>
              <a:gd name="T11" fmla="*/ 1932 h 1995"/>
              <a:gd name="T12" fmla="*/ 3110 w 3536"/>
              <a:gd name="T13" fmla="*/ 1941 h 1995"/>
              <a:gd name="T14" fmla="*/ 3182 w 3536"/>
              <a:gd name="T15" fmla="*/ 1928 h 1995"/>
              <a:gd name="T16" fmla="*/ 3247 w 3536"/>
              <a:gd name="T17" fmla="*/ 1895 h 1995"/>
              <a:gd name="T18" fmla="*/ 3300 w 3536"/>
              <a:gd name="T19" fmla="*/ 1845 h 1995"/>
              <a:gd name="T20" fmla="*/ 3338 w 3536"/>
              <a:gd name="T21" fmla="*/ 1780 h 1995"/>
              <a:gd name="T22" fmla="*/ 3534 w 3536"/>
              <a:gd name="T23" fmla="*/ 1060 h 1995"/>
              <a:gd name="T24" fmla="*/ 3532 w 3536"/>
              <a:gd name="T25" fmla="*/ 985 h 1995"/>
              <a:gd name="T26" fmla="*/ 3509 w 3536"/>
              <a:gd name="T27" fmla="*/ 916 h 1995"/>
              <a:gd name="T28" fmla="*/ 3467 w 3536"/>
              <a:gd name="T29" fmla="*/ 856 h 1995"/>
              <a:gd name="T30" fmla="*/ 3408 w 3536"/>
              <a:gd name="T31" fmla="*/ 810 h 1995"/>
              <a:gd name="T32" fmla="*/ 2556 w 3536"/>
              <a:gd name="T33" fmla="*/ 567 h 1995"/>
              <a:gd name="T34" fmla="*/ 2591 w 3536"/>
              <a:gd name="T35" fmla="*/ 409 h 1995"/>
              <a:gd name="T36" fmla="*/ 2581 w 3536"/>
              <a:gd name="T37" fmla="*/ 337 h 1995"/>
              <a:gd name="T38" fmla="*/ 2552 w 3536"/>
              <a:gd name="T39" fmla="*/ 269 h 1995"/>
              <a:gd name="T40" fmla="*/ 2503 w 3536"/>
              <a:gd name="T41" fmla="*/ 213 h 1995"/>
              <a:gd name="T42" fmla="*/ 2440 w 3536"/>
              <a:gd name="T43" fmla="*/ 173 h 1995"/>
              <a:gd name="T44" fmla="*/ 1833 w 3536"/>
              <a:gd name="T45" fmla="*/ 4 h 1995"/>
              <a:gd name="T46" fmla="*/ 1758 w 3536"/>
              <a:gd name="T47" fmla="*/ 2 h 1995"/>
              <a:gd name="T48" fmla="*/ 1686 w 3536"/>
              <a:gd name="T49" fmla="*/ 22 h 1995"/>
              <a:gd name="T50" fmla="*/ 1624 w 3536"/>
              <a:gd name="T51" fmla="*/ 62 h 1995"/>
              <a:gd name="T52" fmla="*/ 1576 w 3536"/>
              <a:gd name="T53" fmla="*/ 117 h 1995"/>
              <a:gd name="T54" fmla="*/ 1545 w 3536"/>
              <a:gd name="T55" fmla="*/ 187 h 1995"/>
              <a:gd name="T56" fmla="*/ 1168 w 3536"/>
              <a:gd name="T57" fmla="*/ 1586 h 1995"/>
              <a:gd name="T58" fmla="*/ 1178 w 3536"/>
              <a:gd name="T59" fmla="*/ 1660 h 1995"/>
              <a:gd name="T60" fmla="*/ 1207 w 3536"/>
              <a:gd name="T61" fmla="*/ 1727 h 1995"/>
              <a:gd name="T62" fmla="*/ 1255 w 3536"/>
              <a:gd name="T63" fmla="*/ 1781 h 1995"/>
              <a:gd name="T64" fmla="*/ 1319 w 3536"/>
              <a:gd name="T65" fmla="*/ 1821 h 1995"/>
              <a:gd name="T66" fmla="*/ 803 w 3536"/>
              <a:gd name="T67" fmla="*/ 95 h 1995"/>
              <a:gd name="T68" fmla="*/ 954 w 3536"/>
              <a:gd name="T69" fmla="*/ 182 h 1995"/>
              <a:gd name="T70" fmla="*/ 1071 w 3536"/>
              <a:gd name="T71" fmla="*/ 306 h 1995"/>
              <a:gd name="T72" fmla="*/ 1147 w 3536"/>
              <a:gd name="T73" fmla="*/ 456 h 1995"/>
              <a:gd name="T74" fmla="*/ 1178 w 3536"/>
              <a:gd name="T75" fmla="*/ 624 h 1995"/>
              <a:gd name="T76" fmla="*/ 1157 w 3536"/>
              <a:gd name="T77" fmla="*/ 800 h 1995"/>
              <a:gd name="T78" fmla="*/ 1085 w 3536"/>
              <a:gd name="T79" fmla="*/ 962 h 1995"/>
              <a:gd name="T80" fmla="*/ 972 w 3536"/>
              <a:gd name="T81" fmla="*/ 1091 h 1995"/>
              <a:gd name="T82" fmla="*/ 829 w 3536"/>
              <a:gd name="T83" fmla="*/ 1181 h 1995"/>
              <a:gd name="T84" fmla="*/ 666 w 3536"/>
              <a:gd name="T85" fmla="*/ 1228 h 1995"/>
              <a:gd name="T86" fmla="*/ 492 w 3536"/>
              <a:gd name="T87" fmla="*/ 1224 h 1995"/>
              <a:gd name="T88" fmla="*/ 322 w 3536"/>
              <a:gd name="T89" fmla="*/ 1168 h 1995"/>
              <a:gd name="T90" fmla="*/ 181 w 3536"/>
              <a:gd name="T91" fmla="*/ 1068 h 1995"/>
              <a:gd name="T92" fmla="*/ 77 w 3536"/>
              <a:gd name="T93" fmla="*/ 934 h 1995"/>
              <a:gd name="T94" fmla="*/ 15 w 3536"/>
              <a:gd name="T95" fmla="*/ 777 h 1995"/>
              <a:gd name="T96" fmla="*/ 2 w 3536"/>
              <a:gd name="T97" fmla="*/ 605 h 1995"/>
              <a:gd name="T98" fmla="*/ 41 w 3536"/>
              <a:gd name="T99" fmla="*/ 430 h 1995"/>
              <a:gd name="T100" fmla="*/ 127 w 3536"/>
              <a:gd name="T101" fmla="*/ 279 h 1995"/>
              <a:gd name="T102" fmla="*/ 250 w 3536"/>
              <a:gd name="T103" fmla="*/ 162 h 1995"/>
              <a:gd name="T104" fmla="*/ 401 w 3536"/>
              <a:gd name="T105" fmla="*/ 86 h 1995"/>
              <a:gd name="T106" fmla="*/ 570 w 3536"/>
              <a:gd name="T107" fmla="*/ 55 h 1995"/>
              <a:gd name="T108" fmla="*/ 745 w 3536"/>
              <a:gd name="T109" fmla="*/ 76 h 19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36" h="1995">
                <a:moveTo>
                  <a:pt x="1355" y="1834"/>
                </a:moveTo>
                <a:lnTo>
                  <a:pt x="1905" y="1986"/>
                </a:lnTo>
                <a:lnTo>
                  <a:pt x="1919" y="1990"/>
                </a:lnTo>
                <a:lnTo>
                  <a:pt x="1931" y="1992"/>
                </a:lnTo>
                <a:lnTo>
                  <a:pt x="1944" y="1994"/>
                </a:lnTo>
                <a:lnTo>
                  <a:pt x="1956" y="1995"/>
                </a:lnTo>
                <a:lnTo>
                  <a:pt x="1968" y="1995"/>
                </a:lnTo>
                <a:lnTo>
                  <a:pt x="1981" y="1995"/>
                </a:lnTo>
                <a:lnTo>
                  <a:pt x="1994" y="1994"/>
                </a:lnTo>
                <a:lnTo>
                  <a:pt x="2006" y="1993"/>
                </a:lnTo>
                <a:lnTo>
                  <a:pt x="2018" y="1991"/>
                </a:lnTo>
                <a:lnTo>
                  <a:pt x="2030" y="1989"/>
                </a:lnTo>
                <a:lnTo>
                  <a:pt x="2042" y="1985"/>
                </a:lnTo>
                <a:lnTo>
                  <a:pt x="2053" y="1982"/>
                </a:lnTo>
                <a:lnTo>
                  <a:pt x="2065" y="1978"/>
                </a:lnTo>
                <a:lnTo>
                  <a:pt x="2076" y="1973"/>
                </a:lnTo>
                <a:lnTo>
                  <a:pt x="2087" y="1968"/>
                </a:lnTo>
                <a:lnTo>
                  <a:pt x="2098" y="1962"/>
                </a:lnTo>
                <a:lnTo>
                  <a:pt x="2108" y="1956"/>
                </a:lnTo>
                <a:lnTo>
                  <a:pt x="2119" y="1949"/>
                </a:lnTo>
                <a:lnTo>
                  <a:pt x="2128" y="1941"/>
                </a:lnTo>
                <a:lnTo>
                  <a:pt x="2138" y="1934"/>
                </a:lnTo>
                <a:lnTo>
                  <a:pt x="2147" y="1926"/>
                </a:lnTo>
                <a:lnTo>
                  <a:pt x="2156" y="1917"/>
                </a:lnTo>
                <a:lnTo>
                  <a:pt x="2165" y="1908"/>
                </a:lnTo>
                <a:lnTo>
                  <a:pt x="2172" y="1898"/>
                </a:lnTo>
                <a:lnTo>
                  <a:pt x="2180" y="1888"/>
                </a:lnTo>
                <a:lnTo>
                  <a:pt x="2187" y="1878"/>
                </a:lnTo>
                <a:lnTo>
                  <a:pt x="2193" y="1867"/>
                </a:lnTo>
                <a:lnTo>
                  <a:pt x="2199" y="1856"/>
                </a:lnTo>
                <a:lnTo>
                  <a:pt x="2204" y="1845"/>
                </a:lnTo>
                <a:lnTo>
                  <a:pt x="2210" y="1833"/>
                </a:lnTo>
                <a:lnTo>
                  <a:pt x="2214" y="1821"/>
                </a:lnTo>
                <a:lnTo>
                  <a:pt x="2217" y="1809"/>
                </a:lnTo>
                <a:lnTo>
                  <a:pt x="2244" y="1715"/>
                </a:lnTo>
                <a:lnTo>
                  <a:pt x="3034" y="1932"/>
                </a:lnTo>
                <a:lnTo>
                  <a:pt x="3047" y="1936"/>
                </a:lnTo>
                <a:lnTo>
                  <a:pt x="3059" y="1938"/>
                </a:lnTo>
                <a:lnTo>
                  <a:pt x="3072" y="1940"/>
                </a:lnTo>
                <a:lnTo>
                  <a:pt x="3084" y="1941"/>
                </a:lnTo>
                <a:lnTo>
                  <a:pt x="3096" y="1941"/>
                </a:lnTo>
                <a:lnTo>
                  <a:pt x="3110" y="1941"/>
                </a:lnTo>
                <a:lnTo>
                  <a:pt x="3122" y="1941"/>
                </a:lnTo>
                <a:lnTo>
                  <a:pt x="3134" y="1939"/>
                </a:lnTo>
                <a:lnTo>
                  <a:pt x="3146" y="1938"/>
                </a:lnTo>
                <a:lnTo>
                  <a:pt x="3158" y="1935"/>
                </a:lnTo>
                <a:lnTo>
                  <a:pt x="3170" y="1932"/>
                </a:lnTo>
                <a:lnTo>
                  <a:pt x="3182" y="1928"/>
                </a:lnTo>
                <a:lnTo>
                  <a:pt x="3193" y="1925"/>
                </a:lnTo>
                <a:lnTo>
                  <a:pt x="3204" y="1919"/>
                </a:lnTo>
                <a:lnTo>
                  <a:pt x="3216" y="1914"/>
                </a:lnTo>
                <a:lnTo>
                  <a:pt x="3227" y="1908"/>
                </a:lnTo>
                <a:lnTo>
                  <a:pt x="3236" y="1903"/>
                </a:lnTo>
                <a:lnTo>
                  <a:pt x="3247" y="1895"/>
                </a:lnTo>
                <a:lnTo>
                  <a:pt x="3257" y="1888"/>
                </a:lnTo>
                <a:lnTo>
                  <a:pt x="3266" y="1881"/>
                </a:lnTo>
                <a:lnTo>
                  <a:pt x="3275" y="1872"/>
                </a:lnTo>
                <a:lnTo>
                  <a:pt x="3284" y="1864"/>
                </a:lnTo>
                <a:lnTo>
                  <a:pt x="3293" y="1854"/>
                </a:lnTo>
                <a:lnTo>
                  <a:pt x="3300" y="1845"/>
                </a:lnTo>
                <a:lnTo>
                  <a:pt x="3308" y="1835"/>
                </a:lnTo>
                <a:lnTo>
                  <a:pt x="3315" y="1824"/>
                </a:lnTo>
                <a:lnTo>
                  <a:pt x="3321" y="1814"/>
                </a:lnTo>
                <a:lnTo>
                  <a:pt x="3328" y="1803"/>
                </a:lnTo>
                <a:lnTo>
                  <a:pt x="3333" y="1791"/>
                </a:lnTo>
                <a:lnTo>
                  <a:pt x="3338" y="1780"/>
                </a:lnTo>
                <a:lnTo>
                  <a:pt x="3342" y="1768"/>
                </a:lnTo>
                <a:lnTo>
                  <a:pt x="3346" y="1755"/>
                </a:lnTo>
                <a:lnTo>
                  <a:pt x="3528" y="1098"/>
                </a:lnTo>
                <a:lnTo>
                  <a:pt x="3531" y="1085"/>
                </a:lnTo>
                <a:lnTo>
                  <a:pt x="3533" y="1072"/>
                </a:lnTo>
                <a:lnTo>
                  <a:pt x="3534" y="1060"/>
                </a:lnTo>
                <a:lnTo>
                  <a:pt x="3535" y="1047"/>
                </a:lnTo>
                <a:lnTo>
                  <a:pt x="3536" y="1035"/>
                </a:lnTo>
                <a:lnTo>
                  <a:pt x="3536" y="1023"/>
                </a:lnTo>
                <a:lnTo>
                  <a:pt x="3535" y="1009"/>
                </a:lnTo>
                <a:lnTo>
                  <a:pt x="3534" y="997"/>
                </a:lnTo>
                <a:lnTo>
                  <a:pt x="3532" y="985"/>
                </a:lnTo>
                <a:lnTo>
                  <a:pt x="3530" y="973"/>
                </a:lnTo>
                <a:lnTo>
                  <a:pt x="3526" y="961"/>
                </a:lnTo>
                <a:lnTo>
                  <a:pt x="3523" y="950"/>
                </a:lnTo>
                <a:lnTo>
                  <a:pt x="3519" y="938"/>
                </a:lnTo>
                <a:lnTo>
                  <a:pt x="3514" y="927"/>
                </a:lnTo>
                <a:lnTo>
                  <a:pt x="3509" y="916"/>
                </a:lnTo>
                <a:lnTo>
                  <a:pt x="3503" y="905"/>
                </a:lnTo>
                <a:lnTo>
                  <a:pt x="3497" y="895"/>
                </a:lnTo>
                <a:lnTo>
                  <a:pt x="3490" y="885"/>
                </a:lnTo>
                <a:lnTo>
                  <a:pt x="3482" y="875"/>
                </a:lnTo>
                <a:lnTo>
                  <a:pt x="3475" y="865"/>
                </a:lnTo>
                <a:lnTo>
                  <a:pt x="3467" y="856"/>
                </a:lnTo>
                <a:lnTo>
                  <a:pt x="3458" y="847"/>
                </a:lnTo>
                <a:lnTo>
                  <a:pt x="3449" y="838"/>
                </a:lnTo>
                <a:lnTo>
                  <a:pt x="3439" y="831"/>
                </a:lnTo>
                <a:lnTo>
                  <a:pt x="3429" y="824"/>
                </a:lnTo>
                <a:lnTo>
                  <a:pt x="3420" y="816"/>
                </a:lnTo>
                <a:lnTo>
                  <a:pt x="3408" y="810"/>
                </a:lnTo>
                <a:lnTo>
                  <a:pt x="3397" y="804"/>
                </a:lnTo>
                <a:lnTo>
                  <a:pt x="3386" y="799"/>
                </a:lnTo>
                <a:lnTo>
                  <a:pt x="3374" y="793"/>
                </a:lnTo>
                <a:lnTo>
                  <a:pt x="3362" y="789"/>
                </a:lnTo>
                <a:lnTo>
                  <a:pt x="3350" y="785"/>
                </a:lnTo>
                <a:lnTo>
                  <a:pt x="2556" y="567"/>
                </a:lnTo>
                <a:lnTo>
                  <a:pt x="2581" y="472"/>
                </a:lnTo>
                <a:lnTo>
                  <a:pt x="2585" y="460"/>
                </a:lnTo>
                <a:lnTo>
                  <a:pt x="2587" y="447"/>
                </a:lnTo>
                <a:lnTo>
                  <a:pt x="2589" y="435"/>
                </a:lnTo>
                <a:lnTo>
                  <a:pt x="2590" y="423"/>
                </a:lnTo>
                <a:lnTo>
                  <a:pt x="2591" y="409"/>
                </a:lnTo>
                <a:lnTo>
                  <a:pt x="2590" y="397"/>
                </a:lnTo>
                <a:lnTo>
                  <a:pt x="2590" y="385"/>
                </a:lnTo>
                <a:lnTo>
                  <a:pt x="2589" y="372"/>
                </a:lnTo>
                <a:lnTo>
                  <a:pt x="2587" y="360"/>
                </a:lnTo>
                <a:lnTo>
                  <a:pt x="2584" y="348"/>
                </a:lnTo>
                <a:lnTo>
                  <a:pt x="2581" y="337"/>
                </a:lnTo>
                <a:lnTo>
                  <a:pt x="2577" y="324"/>
                </a:lnTo>
                <a:lnTo>
                  <a:pt x="2574" y="313"/>
                </a:lnTo>
                <a:lnTo>
                  <a:pt x="2568" y="301"/>
                </a:lnTo>
                <a:lnTo>
                  <a:pt x="2564" y="290"/>
                </a:lnTo>
                <a:lnTo>
                  <a:pt x="2557" y="280"/>
                </a:lnTo>
                <a:lnTo>
                  <a:pt x="2552" y="269"/>
                </a:lnTo>
                <a:lnTo>
                  <a:pt x="2544" y="259"/>
                </a:lnTo>
                <a:lnTo>
                  <a:pt x="2537" y="249"/>
                </a:lnTo>
                <a:lnTo>
                  <a:pt x="2530" y="240"/>
                </a:lnTo>
                <a:lnTo>
                  <a:pt x="2521" y="231"/>
                </a:lnTo>
                <a:lnTo>
                  <a:pt x="2513" y="222"/>
                </a:lnTo>
                <a:lnTo>
                  <a:pt x="2503" y="213"/>
                </a:lnTo>
                <a:lnTo>
                  <a:pt x="2494" y="205"/>
                </a:lnTo>
                <a:lnTo>
                  <a:pt x="2484" y="199"/>
                </a:lnTo>
                <a:lnTo>
                  <a:pt x="2473" y="191"/>
                </a:lnTo>
                <a:lnTo>
                  <a:pt x="2463" y="184"/>
                </a:lnTo>
                <a:lnTo>
                  <a:pt x="2452" y="179"/>
                </a:lnTo>
                <a:lnTo>
                  <a:pt x="2440" y="173"/>
                </a:lnTo>
                <a:lnTo>
                  <a:pt x="2429" y="168"/>
                </a:lnTo>
                <a:lnTo>
                  <a:pt x="2417" y="163"/>
                </a:lnTo>
                <a:lnTo>
                  <a:pt x="2404" y="160"/>
                </a:lnTo>
                <a:lnTo>
                  <a:pt x="1858" y="9"/>
                </a:lnTo>
                <a:lnTo>
                  <a:pt x="1845" y="7"/>
                </a:lnTo>
                <a:lnTo>
                  <a:pt x="1833" y="4"/>
                </a:lnTo>
                <a:lnTo>
                  <a:pt x="1819" y="2"/>
                </a:lnTo>
                <a:lnTo>
                  <a:pt x="1807" y="1"/>
                </a:lnTo>
                <a:lnTo>
                  <a:pt x="1794" y="0"/>
                </a:lnTo>
                <a:lnTo>
                  <a:pt x="1782" y="0"/>
                </a:lnTo>
                <a:lnTo>
                  <a:pt x="1770" y="1"/>
                </a:lnTo>
                <a:lnTo>
                  <a:pt x="1758" y="2"/>
                </a:lnTo>
                <a:lnTo>
                  <a:pt x="1744" y="5"/>
                </a:lnTo>
                <a:lnTo>
                  <a:pt x="1733" y="7"/>
                </a:lnTo>
                <a:lnTo>
                  <a:pt x="1721" y="10"/>
                </a:lnTo>
                <a:lnTo>
                  <a:pt x="1709" y="13"/>
                </a:lnTo>
                <a:lnTo>
                  <a:pt x="1698" y="18"/>
                </a:lnTo>
                <a:lnTo>
                  <a:pt x="1686" y="22"/>
                </a:lnTo>
                <a:lnTo>
                  <a:pt x="1675" y="28"/>
                </a:lnTo>
                <a:lnTo>
                  <a:pt x="1665" y="33"/>
                </a:lnTo>
                <a:lnTo>
                  <a:pt x="1654" y="40"/>
                </a:lnTo>
                <a:lnTo>
                  <a:pt x="1644" y="47"/>
                </a:lnTo>
                <a:lnTo>
                  <a:pt x="1634" y="54"/>
                </a:lnTo>
                <a:lnTo>
                  <a:pt x="1624" y="62"/>
                </a:lnTo>
                <a:lnTo>
                  <a:pt x="1615" y="70"/>
                </a:lnTo>
                <a:lnTo>
                  <a:pt x="1607" y="79"/>
                </a:lnTo>
                <a:lnTo>
                  <a:pt x="1599" y="87"/>
                </a:lnTo>
                <a:lnTo>
                  <a:pt x="1591" y="97"/>
                </a:lnTo>
                <a:lnTo>
                  <a:pt x="1583" y="107"/>
                </a:lnTo>
                <a:lnTo>
                  <a:pt x="1576" y="117"/>
                </a:lnTo>
                <a:lnTo>
                  <a:pt x="1570" y="128"/>
                </a:lnTo>
                <a:lnTo>
                  <a:pt x="1564" y="139"/>
                </a:lnTo>
                <a:lnTo>
                  <a:pt x="1558" y="150"/>
                </a:lnTo>
                <a:lnTo>
                  <a:pt x="1554" y="162"/>
                </a:lnTo>
                <a:lnTo>
                  <a:pt x="1549" y="174"/>
                </a:lnTo>
                <a:lnTo>
                  <a:pt x="1545" y="187"/>
                </a:lnTo>
                <a:lnTo>
                  <a:pt x="1178" y="1522"/>
                </a:lnTo>
                <a:lnTo>
                  <a:pt x="1174" y="1535"/>
                </a:lnTo>
                <a:lnTo>
                  <a:pt x="1171" y="1549"/>
                </a:lnTo>
                <a:lnTo>
                  <a:pt x="1170" y="1561"/>
                </a:lnTo>
                <a:lnTo>
                  <a:pt x="1169" y="1574"/>
                </a:lnTo>
                <a:lnTo>
                  <a:pt x="1168" y="1586"/>
                </a:lnTo>
                <a:lnTo>
                  <a:pt x="1168" y="1599"/>
                </a:lnTo>
                <a:lnTo>
                  <a:pt x="1169" y="1612"/>
                </a:lnTo>
                <a:lnTo>
                  <a:pt x="1170" y="1625"/>
                </a:lnTo>
                <a:lnTo>
                  <a:pt x="1172" y="1637"/>
                </a:lnTo>
                <a:lnTo>
                  <a:pt x="1174" y="1649"/>
                </a:lnTo>
                <a:lnTo>
                  <a:pt x="1178" y="1660"/>
                </a:lnTo>
                <a:lnTo>
                  <a:pt x="1181" y="1672"/>
                </a:lnTo>
                <a:lnTo>
                  <a:pt x="1185" y="1683"/>
                </a:lnTo>
                <a:lnTo>
                  <a:pt x="1190" y="1695"/>
                </a:lnTo>
                <a:lnTo>
                  <a:pt x="1195" y="1705"/>
                </a:lnTo>
                <a:lnTo>
                  <a:pt x="1201" y="1716"/>
                </a:lnTo>
                <a:lnTo>
                  <a:pt x="1207" y="1727"/>
                </a:lnTo>
                <a:lnTo>
                  <a:pt x="1214" y="1737"/>
                </a:lnTo>
                <a:lnTo>
                  <a:pt x="1222" y="1746"/>
                </a:lnTo>
                <a:lnTo>
                  <a:pt x="1229" y="1756"/>
                </a:lnTo>
                <a:lnTo>
                  <a:pt x="1237" y="1765"/>
                </a:lnTo>
                <a:lnTo>
                  <a:pt x="1246" y="1774"/>
                </a:lnTo>
                <a:lnTo>
                  <a:pt x="1255" y="1781"/>
                </a:lnTo>
                <a:lnTo>
                  <a:pt x="1265" y="1789"/>
                </a:lnTo>
                <a:lnTo>
                  <a:pt x="1275" y="1797"/>
                </a:lnTo>
                <a:lnTo>
                  <a:pt x="1285" y="1803"/>
                </a:lnTo>
                <a:lnTo>
                  <a:pt x="1296" y="1810"/>
                </a:lnTo>
                <a:lnTo>
                  <a:pt x="1307" y="1817"/>
                </a:lnTo>
                <a:lnTo>
                  <a:pt x="1319" y="1821"/>
                </a:lnTo>
                <a:lnTo>
                  <a:pt x="1330" y="1827"/>
                </a:lnTo>
                <a:lnTo>
                  <a:pt x="1342" y="1831"/>
                </a:lnTo>
                <a:lnTo>
                  <a:pt x="1355" y="1834"/>
                </a:lnTo>
                <a:close/>
                <a:moveTo>
                  <a:pt x="745" y="76"/>
                </a:moveTo>
                <a:lnTo>
                  <a:pt x="774" y="85"/>
                </a:lnTo>
                <a:lnTo>
                  <a:pt x="803" y="95"/>
                </a:lnTo>
                <a:lnTo>
                  <a:pt x="830" y="107"/>
                </a:lnTo>
                <a:lnTo>
                  <a:pt x="857" y="119"/>
                </a:lnTo>
                <a:lnTo>
                  <a:pt x="882" y="134"/>
                </a:lnTo>
                <a:lnTo>
                  <a:pt x="907" y="148"/>
                </a:lnTo>
                <a:lnTo>
                  <a:pt x="931" y="165"/>
                </a:lnTo>
                <a:lnTo>
                  <a:pt x="954" y="182"/>
                </a:lnTo>
                <a:lnTo>
                  <a:pt x="976" y="200"/>
                </a:lnTo>
                <a:lnTo>
                  <a:pt x="997" y="220"/>
                </a:lnTo>
                <a:lnTo>
                  <a:pt x="1017" y="240"/>
                </a:lnTo>
                <a:lnTo>
                  <a:pt x="1036" y="260"/>
                </a:lnTo>
                <a:lnTo>
                  <a:pt x="1054" y="283"/>
                </a:lnTo>
                <a:lnTo>
                  <a:pt x="1071" y="306"/>
                </a:lnTo>
                <a:lnTo>
                  <a:pt x="1086" y="329"/>
                </a:lnTo>
                <a:lnTo>
                  <a:pt x="1100" y="353"/>
                </a:lnTo>
                <a:lnTo>
                  <a:pt x="1114" y="378"/>
                </a:lnTo>
                <a:lnTo>
                  <a:pt x="1127" y="404"/>
                </a:lnTo>
                <a:lnTo>
                  <a:pt x="1137" y="429"/>
                </a:lnTo>
                <a:lnTo>
                  <a:pt x="1147" y="456"/>
                </a:lnTo>
                <a:lnTo>
                  <a:pt x="1156" y="483"/>
                </a:lnTo>
                <a:lnTo>
                  <a:pt x="1162" y="511"/>
                </a:lnTo>
                <a:lnTo>
                  <a:pt x="1169" y="538"/>
                </a:lnTo>
                <a:lnTo>
                  <a:pt x="1173" y="567"/>
                </a:lnTo>
                <a:lnTo>
                  <a:pt x="1175" y="596"/>
                </a:lnTo>
                <a:lnTo>
                  <a:pt x="1178" y="624"/>
                </a:lnTo>
                <a:lnTo>
                  <a:pt x="1178" y="653"/>
                </a:lnTo>
                <a:lnTo>
                  <a:pt x="1176" y="683"/>
                </a:lnTo>
                <a:lnTo>
                  <a:pt x="1173" y="712"/>
                </a:lnTo>
                <a:lnTo>
                  <a:pt x="1170" y="741"/>
                </a:lnTo>
                <a:lnTo>
                  <a:pt x="1163" y="771"/>
                </a:lnTo>
                <a:lnTo>
                  <a:pt x="1157" y="800"/>
                </a:lnTo>
                <a:lnTo>
                  <a:pt x="1148" y="830"/>
                </a:lnTo>
                <a:lnTo>
                  <a:pt x="1138" y="857"/>
                </a:lnTo>
                <a:lnTo>
                  <a:pt x="1126" y="885"/>
                </a:lnTo>
                <a:lnTo>
                  <a:pt x="1114" y="911"/>
                </a:lnTo>
                <a:lnTo>
                  <a:pt x="1099" y="938"/>
                </a:lnTo>
                <a:lnTo>
                  <a:pt x="1085" y="962"/>
                </a:lnTo>
                <a:lnTo>
                  <a:pt x="1068" y="986"/>
                </a:lnTo>
                <a:lnTo>
                  <a:pt x="1051" y="1009"/>
                </a:lnTo>
                <a:lnTo>
                  <a:pt x="1033" y="1030"/>
                </a:lnTo>
                <a:lnTo>
                  <a:pt x="1013" y="1052"/>
                </a:lnTo>
                <a:lnTo>
                  <a:pt x="993" y="1072"/>
                </a:lnTo>
                <a:lnTo>
                  <a:pt x="972" y="1091"/>
                </a:lnTo>
                <a:lnTo>
                  <a:pt x="950" y="1109"/>
                </a:lnTo>
                <a:lnTo>
                  <a:pt x="927" y="1125"/>
                </a:lnTo>
                <a:lnTo>
                  <a:pt x="904" y="1142"/>
                </a:lnTo>
                <a:lnTo>
                  <a:pt x="880" y="1156"/>
                </a:lnTo>
                <a:lnTo>
                  <a:pt x="854" y="1169"/>
                </a:lnTo>
                <a:lnTo>
                  <a:pt x="829" y="1181"/>
                </a:lnTo>
                <a:lnTo>
                  <a:pt x="803" y="1192"/>
                </a:lnTo>
                <a:lnTo>
                  <a:pt x="776" y="1202"/>
                </a:lnTo>
                <a:lnTo>
                  <a:pt x="750" y="1210"/>
                </a:lnTo>
                <a:lnTo>
                  <a:pt x="722" y="1218"/>
                </a:lnTo>
                <a:lnTo>
                  <a:pt x="693" y="1223"/>
                </a:lnTo>
                <a:lnTo>
                  <a:pt x="666" y="1228"/>
                </a:lnTo>
                <a:lnTo>
                  <a:pt x="637" y="1231"/>
                </a:lnTo>
                <a:lnTo>
                  <a:pt x="609" y="1232"/>
                </a:lnTo>
                <a:lnTo>
                  <a:pt x="579" y="1232"/>
                </a:lnTo>
                <a:lnTo>
                  <a:pt x="550" y="1231"/>
                </a:lnTo>
                <a:lnTo>
                  <a:pt x="520" y="1229"/>
                </a:lnTo>
                <a:lnTo>
                  <a:pt x="492" y="1224"/>
                </a:lnTo>
                <a:lnTo>
                  <a:pt x="462" y="1219"/>
                </a:lnTo>
                <a:lnTo>
                  <a:pt x="432" y="1211"/>
                </a:lnTo>
                <a:lnTo>
                  <a:pt x="403" y="1202"/>
                </a:lnTo>
                <a:lnTo>
                  <a:pt x="375" y="1192"/>
                </a:lnTo>
                <a:lnTo>
                  <a:pt x="348" y="1181"/>
                </a:lnTo>
                <a:lnTo>
                  <a:pt x="322" y="1168"/>
                </a:lnTo>
                <a:lnTo>
                  <a:pt x="295" y="1155"/>
                </a:lnTo>
                <a:lnTo>
                  <a:pt x="271" y="1139"/>
                </a:lnTo>
                <a:lnTo>
                  <a:pt x="247" y="1123"/>
                </a:lnTo>
                <a:lnTo>
                  <a:pt x="224" y="1106"/>
                </a:lnTo>
                <a:lnTo>
                  <a:pt x="202" y="1088"/>
                </a:lnTo>
                <a:lnTo>
                  <a:pt x="181" y="1068"/>
                </a:lnTo>
                <a:lnTo>
                  <a:pt x="161" y="1048"/>
                </a:lnTo>
                <a:lnTo>
                  <a:pt x="142" y="1027"/>
                </a:lnTo>
                <a:lnTo>
                  <a:pt x="124" y="1005"/>
                </a:lnTo>
                <a:lnTo>
                  <a:pt x="107" y="982"/>
                </a:lnTo>
                <a:lnTo>
                  <a:pt x="91" y="959"/>
                </a:lnTo>
                <a:lnTo>
                  <a:pt x="77" y="934"/>
                </a:lnTo>
                <a:lnTo>
                  <a:pt x="64" y="910"/>
                </a:lnTo>
                <a:lnTo>
                  <a:pt x="52" y="884"/>
                </a:lnTo>
                <a:lnTo>
                  <a:pt x="41" y="858"/>
                </a:lnTo>
                <a:lnTo>
                  <a:pt x="31" y="832"/>
                </a:lnTo>
                <a:lnTo>
                  <a:pt x="23" y="804"/>
                </a:lnTo>
                <a:lnTo>
                  <a:pt x="15" y="777"/>
                </a:lnTo>
                <a:lnTo>
                  <a:pt x="10" y="749"/>
                </a:lnTo>
                <a:lnTo>
                  <a:pt x="5" y="720"/>
                </a:lnTo>
                <a:lnTo>
                  <a:pt x="2" y="692"/>
                </a:lnTo>
                <a:lnTo>
                  <a:pt x="1" y="663"/>
                </a:lnTo>
                <a:lnTo>
                  <a:pt x="0" y="634"/>
                </a:lnTo>
                <a:lnTo>
                  <a:pt x="2" y="605"/>
                </a:lnTo>
                <a:lnTo>
                  <a:pt x="4" y="576"/>
                </a:lnTo>
                <a:lnTo>
                  <a:pt x="9" y="546"/>
                </a:lnTo>
                <a:lnTo>
                  <a:pt x="14" y="516"/>
                </a:lnTo>
                <a:lnTo>
                  <a:pt x="22" y="488"/>
                </a:lnTo>
                <a:lnTo>
                  <a:pt x="31" y="458"/>
                </a:lnTo>
                <a:lnTo>
                  <a:pt x="41" y="430"/>
                </a:lnTo>
                <a:lnTo>
                  <a:pt x="52" y="403"/>
                </a:lnTo>
                <a:lnTo>
                  <a:pt x="65" y="376"/>
                </a:lnTo>
                <a:lnTo>
                  <a:pt x="78" y="351"/>
                </a:lnTo>
                <a:lnTo>
                  <a:pt x="94" y="326"/>
                </a:lnTo>
                <a:lnTo>
                  <a:pt x="110" y="301"/>
                </a:lnTo>
                <a:lnTo>
                  <a:pt x="127" y="279"/>
                </a:lnTo>
                <a:lnTo>
                  <a:pt x="145" y="257"/>
                </a:lnTo>
                <a:lnTo>
                  <a:pt x="164" y="236"/>
                </a:lnTo>
                <a:lnTo>
                  <a:pt x="185" y="215"/>
                </a:lnTo>
                <a:lnTo>
                  <a:pt x="206" y="197"/>
                </a:lnTo>
                <a:lnTo>
                  <a:pt x="228" y="179"/>
                </a:lnTo>
                <a:lnTo>
                  <a:pt x="250" y="162"/>
                </a:lnTo>
                <a:lnTo>
                  <a:pt x="274" y="147"/>
                </a:lnTo>
                <a:lnTo>
                  <a:pt x="299" y="131"/>
                </a:lnTo>
                <a:lnTo>
                  <a:pt x="323" y="118"/>
                </a:lnTo>
                <a:lnTo>
                  <a:pt x="348" y="106"/>
                </a:lnTo>
                <a:lnTo>
                  <a:pt x="375" y="95"/>
                </a:lnTo>
                <a:lnTo>
                  <a:pt x="401" y="86"/>
                </a:lnTo>
                <a:lnTo>
                  <a:pt x="429" y="77"/>
                </a:lnTo>
                <a:lnTo>
                  <a:pt x="456" y="71"/>
                </a:lnTo>
                <a:lnTo>
                  <a:pt x="484" y="64"/>
                </a:lnTo>
                <a:lnTo>
                  <a:pt x="513" y="60"/>
                </a:lnTo>
                <a:lnTo>
                  <a:pt x="540" y="58"/>
                </a:lnTo>
                <a:lnTo>
                  <a:pt x="570" y="55"/>
                </a:lnTo>
                <a:lnTo>
                  <a:pt x="599" y="55"/>
                </a:lnTo>
                <a:lnTo>
                  <a:pt x="627" y="56"/>
                </a:lnTo>
                <a:lnTo>
                  <a:pt x="657" y="59"/>
                </a:lnTo>
                <a:lnTo>
                  <a:pt x="687" y="63"/>
                </a:lnTo>
                <a:lnTo>
                  <a:pt x="716" y="69"/>
                </a:lnTo>
                <a:lnTo>
                  <a:pt x="745" y="7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0" name="Freeform 11"/>
          <p:cNvSpPr>
            <a:spLocks noEditPoints="1"/>
          </p:cNvSpPr>
          <p:nvPr/>
        </p:nvSpPr>
        <p:spPr bwMode="auto">
          <a:xfrm>
            <a:off x="1952956" y="3770739"/>
            <a:ext cx="259190" cy="232480"/>
          </a:xfrm>
          <a:custGeom>
            <a:avLst/>
            <a:gdLst>
              <a:gd name="T0" fmla="*/ 1286 w 3144"/>
              <a:gd name="T1" fmla="*/ 2380 h 2820"/>
              <a:gd name="T2" fmla="*/ 1357 w 3144"/>
              <a:gd name="T3" fmla="*/ 2404 h 2820"/>
              <a:gd name="T4" fmla="*/ 1430 w 3144"/>
              <a:gd name="T5" fmla="*/ 2408 h 2820"/>
              <a:gd name="T6" fmla="*/ 1500 w 3144"/>
              <a:gd name="T7" fmla="*/ 2390 h 2820"/>
              <a:gd name="T8" fmla="*/ 1564 w 3144"/>
              <a:gd name="T9" fmla="*/ 2352 h 2820"/>
              <a:gd name="T10" fmla="*/ 2295 w 3144"/>
              <a:gd name="T11" fmla="*/ 2763 h 2820"/>
              <a:gd name="T12" fmla="*/ 2360 w 3144"/>
              <a:gd name="T13" fmla="*/ 2801 h 2820"/>
              <a:gd name="T14" fmla="*/ 2432 w 3144"/>
              <a:gd name="T15" fmla="*/ 2819 h 2820"/>
              <a:gd name="T16" fmla="*/ 2506 w 3144"/>
              <a:gd name="T17" fmla="*/ 2816 h 2820"/>
              <a:gd name="T18" fmla="*/ 2575 w 3144"/>
              <a:gd name="T19" fmla="*/ 2791 h 2820"/>
              <a:gd name="T20" fmla="*/ 2636 w 3144"/>
              <a:gd name="T21" fmla="*/ 2747 h 2820"/>
              <a:gd name="T22" fmla="*/ 3109 w 3144"/>
              <a:gd name="T23" fmla="*/ 2171 h 2820"/>
              <a:gd name="T24" fmla="*/ 3137 w 3144"/>
              <a:gd name="T25" fmla="*/ 2101 h 2820"/>
              <a:gd name="T26" fmla="*/ 3144 w 3144"/>
              <a:gd name="T27" fmla="*/ 2028 h 2820"/>
              <a:gd name="T28" fmla="*/ 3130 w 3144"/>
              <a:gd name="T29" fmla="*/ 1957 h 2820"/>
              <a:gd name="T30" fmla="*/ 3096 w 3144"/>
              <a:gd name="T31" fmla="*/ 1890 h 2820"/>
              <a:gd name="T32" fmla="*/ 2417 w 3144"/>
              <a:gd name="T33" fmla="*/ 1320 h 2820"/>
              <a:gd name="T34" fmla="*/ 2512 w 3144"/>
              <a:gd name="T35" fmla="*/ 1191 h 2820"/>
              <a:gd name="T36" fmla="*/ 2533 w 3144"/>
              <a:gd name="T37" fmla="*/ 1121 h 2820"/>
              <a:gd name="T38" fmla="*/ 2533 w 3144"/>
              <a:gd name="T39" fmla="*/ 1047 h 2820"/>
              <a:gd name="T40" fmla="*/ 2512 w 3144"/>
              <a:gd name="T41" fmla="*/ 977 h 2820"/>
              <a:gd name="T42" fmla="*/ 2472 w 3144"/>
              <a:gd name="T43" fmla="*/ 914 h 2820"/>
              <a:gd name="T44" fmla="*/ 1985 w 3144"/>
              <a:gd name="T45" fmla="*/ 512 h 2820"/>
              <a:gd name="T46" fmla="*/ 1917 w 3144"/>
              <a:gd name="T47" fmla="*/ 480 h 2820"/>
              <a:gd name="T48" fmla="*/ 1844 w 3144"/>
              <a:gd name="T49" fmla="*/ 469 h 2820"/>
              <a:gd name="T50" fmla="*/ 1772 w 3144"/>
              <a:gd name="T51" fmla="*/ 480 h 2820"/>
              <a:gd name="T52" fmla="*/ 1705 w 3144"/>
              <a:gd name="T53" fmla="*/ 511 h 2820"/>
              <a:gd name="T54" fmla="*/ 1649 w 3144"/>
              <a:gd name="T55" fmla="*/ 561 h 2820"/>
              <a:gd name="T56" fmla="*/ 733 w 3144"/>
              <a:gd name="T57" fmla="*/ 1685 h 2820"/>
              <a:gd name="T58" fmla="*/ 712 w 3144"/>
              <a:gd name="T59" fmla="*/ 1757 h 2820"/>
              <a:gd name="T60" fmla="*/ 712 w 3144"/>
              <a:gd name="T61" fmla="*/ 1830 h 2820"/>
              <a:gd name="T62" fmla="*/ 734 w 3144"/>
              <a:gd name="T63" fmla="*/ 1899 h 2820"/>
              <a:gd name="T64" fmla="*/ 774 w 3144"/>
              <a:gd name="T65" fmla="*/ 1961 h 2820"/>
              <a:gd name="T66" fmla="*/ 1008 w 3144"/>
              <a:gd name="T67" fmla="*/ 174 h 2820"/>
              <a:gd name="T68" fmla="*/ 1111 w 3144"/>
              <a:gd name="T69" fmla="*/ 315 h 2820"/>
              <a:gd name="T70" fmla="*/ 1167 w 3144"/>
              <a:gd name="T71" fmla="*/ 475 h 2820"/>
              <a:gd name="T72" fmla="*/ 1175 w 3144"/>
              <a:gd name="T73" fmla="*/ 644 h 2820"/>
              <a:gd name="T74" fmla="*/ 1134 w 3144"/>
              <a:gd name="T75" fmla="*/ 811 h 2820"/>
              <a:gd name="T76" fmla="*/ 1044 w 3144"/>
              <a:gd name="T77" fmla="*/ 963 h 2820"/>
              <a:gd name="T78" fmla="*/ 912 w 3144"/>
              <a:gd name="T79" fmla="*/ 1081 h 2820"/>
              <a:gd name="T80" fmla="*/ 757 w 3144"/>
              <a:gd name="T81" fmla="*/ 1153 h 2820"/>
              <a:gd name="T82" fmla="*/ 589 w 3144"/>
              <a:gd name="T83" fmla="*/ 1177 h 2820"/>
              <a:gd name="T84" fmla="*/ 422 w 3144"/>
              <a:gd name="T85" fmla="*/ 1153 h 2820"/>
              <a:gd name="T86" fmla="*/ 263 w 3144"/>
              <a:gd name="T87" fmla="*/ 1079 h 2820"/>
              <a:gd name="T88" fmla="*/ 130 w 3144"/>
              <a:gd name="T89" fmla="*/ 957 h 2820"/>
              <a:gd name="T90" fmla="*/ 43 w 3144"/>
              <a:gd name="T91" fmla="*/ 810 h 2820"/>
              <a:gd name="T92" fmla="*/ 4 w 3144"/>
              <a:gd name="T93" fmla="*/ 645 h 2820"/>
              <a:gd name="T94" fmla="*/ 11 w 3144"/>
              <a:gd name="T95" fmla="*/ 475 h 2820"/>
              <a:gd name="T96" fmla="*/ 69 w 3144"/>
              <a:gd name="T97" fmla="*/ 313 h 2820"/>
              <a:gd name="T98" fmla="*/ 176 w 3144"/>
              <a:gd name="T99" fmla="*/ 169 h 2820"/>
              <a:gd name="T100" fmla="*/ 317 w 3144"/>
              <a:gd name="T101" fmla="*/ 66 h 2820"/>
              <a:gd name="T102" fmla="*/ 477 w 3144"/>
              <a:gd name="T103" fmla="*/ 10 h 2820"/>
              <a:gd name="T104" fmla="*/ 645 w 3144"/>
              <a:gd name="T105" fmla="*/ 2 h 2820"/>
              <a:gd name="T106" fmla="*/ 812 w 3144"/>
              <a:gd name="T107" fmla="*/ 43 h 2820"/>
              <a:gd name="T108" fmla="*/ 963 w 3144"/>
              <a:gd name="T109" fmla="*/ 134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44" h="2820">
                <a:moveTo>
                  <a:pt x="802" y="1987"/>
                </a:moveTo>
                <a:lnTo>
                  <a:pt x="1243" y="2351"/>
                </a:lnTo>
                <a:lnTo>
                  <a:pt x="1254" y="2359"/>
                </a:lnTo>
                <a:lnTo>
                  <a:pt x="1264" y="2367"/>
                </a:lnTo>
                <a:lnTo>
                  <a:pt x="1275" y="2373"/>
                </a:lnTo>
                <a:lnTo>
                  <a:pt x="1286" y="2380"/>
                </a:lnTo>
                <a:lnTo>
                  <a:pt x="1297" y="2386"/>
                </a:lnTo>
                <a:lnTo>
                  <a:pt x="1309" y="2390"/>
                </a:lnTo>
                <a:lnTo>
                  <a:pt x="1320" y="2394"/>
                </a:lnTo>
                <a:lnTo>
                  <a:pt x="1332" y="2399"/>
                </a:lnTo>
                <a:lnTo>
                  <a:pt x="1345" y="2402"/>
                </a:lnTo>
                <a:lnTo>
                  <a:pt x="1357" y="2404"/>
                </a:lnTo>
                <a:lnTo>
                  <a:pt x="1369" y="2407"/>
                </a:lnTo>
                <a:lnTo>
                  <a:pt x="1381" y="2408"/>
                </a:lnTo>
                <a:lnTo>
                  <a:pt x="1393" y="2409"/>
                </a:lnTo>
                <a:lnTo>
                  <a:pt x="1405" y="2409"/>
                </a:lnTo>
                <a:lnTo>
                  <a:pt x="1417" y="2409"/>
                </a:lnTo>
                <a:lnTo>
                  <a:pt x="1430" y="2408"/>
                </a:lnTo>
                <a:lnTo>
                  <a:pt x="1442" y="2407"/>
                </a:lnTo>
                <a:lnTo>
                  <a:pt x="1454" y="2404"/>
                </a:lnTo>
                <a:lnTo>
                  <a:pt x="1466" y="2401"/>
                </a:lnTo>
                <a:lnTo>
                  <a:pt x="1477" y="2399"/>
                </a:lnTo>
                <a:lnTo>
                  <a:pt x="1489" y="2394"/>
                </a:lnTo>
                <a:lnTo>
                  <a:pt x="1500" y="2390"/>
                </a:lnTo>
                <a:lnTo>
                  <a:pt x="1512" y="2386"/>
                </a:lnTo>
                <a:lnTo>
                  <a:pt x="1523" y="2380"/>
                </a:lnTo>
                <a:lnTo>
                  <a:pt x="1533" y="2375"/>
                </a:lnTo>
                <a:lnTo>
                  <a:pt x="1544" y="2368"/>
                </a:lnTo>
                <a:lnTo>
                  <a:pt x="1554" y="2360"/>
                </a:lnTo>
                <a:lnTo>
                  <a:pt x="1564" y="2352"/>
                </a:lnTo>
                <a:lnTo>
                  <a:pt x="1574" y="2345"/>
                </a:lnTo>
                <a:lnTo>
                  <a:pt x="1584" y="2336"/>
                </a:lnTo>
                <a:lnTo>
                  <a:pt x="1593" y="2326"/>
                </a:lnTo>
                <a:lnTo>
                  <a:pt x="1600" y="2317"/>
                </a:lnTo>
                <a:lnTo>
                  <a:pt x="1663" y="2241"/>
                </a:lnTo>
                <a:lnTo>
                  <a:pt x="2295" y="2763"/>
                </a:lnTo>
                <a:lnTo>
                  <a:pt x="2305" y="2770"/>
                </a:lnTo>
                <a:lnTo>
                  <a:pt x="2316" y="2778"/>
                </a:lnTo>
                <a:lnTo>
                  <a:pt x="2327" y="2785"/>
                </a:lnTo>
                <a:lnTo>
                  <a:pt x="2338" y="2791"/>
                </a:lnTo>
                <a:lnTo>
                  <a:pt x="2349" y="2797"/>
                </a:lnTo>
                <a:lnTo>
                  <a:pt x="2360" y="2801"/>
                </a:lnTo>
                <a:lnTo>
                  <a:pt x="2372" y="2806"/>
                </a:lnTo>
                <a:lnTo>
                  <a:pt x="2385" y="2810"/>
                </a:lnTo>
                <a:lnTo>
                  <a:pt x="2397" y="2813"/>
                </a:lnTo>
                <a:lnTo>
                  <a:pt x="2408" y="2816"/>
                </a:lnTo>
                <a:lnTo>
                  <a:pt x="2420" y="2818"/>
                </a:lnTo>
                <a:lnTo>
                  <a:pt x="2432" y="2819"/>
                </a:lnTo>
                <a:lnTo>
                  <a:pt x="2445" y="2820"/>
                </a:lnTo>
                <a:lnTo>
                  <a:pt x="2457" y="2820"/>
                </a:lnTo>
                <a:lnTo>
                  <a:pt x="2469" y="2820"/>
                </a:lnTo>
                <a:lnTo>
                  <a:pt x="2482" y="2819"/>
                </a:lnTo>
                <a:lnTo>
                  <a:pt x="2494" y="2818"/>
                </a:lnTo>
                <a:lnTo>
                  <a:pt x="2506" y="2816"/>
                </a:lnTo>
                <a:lnTo>
                  <a:pt x="2517" y="2813"/>
                </a:lnTo>
                <a:lnTo>
                  <a:pt x="2529" y="2810"/>
                </a:lnTo>
                <a:lnTo>
                  <a:pt x="2541" y="2806"/>
                </a:lnTo>
                <a:lnTo>
                  <a:pt x="2552" y="2801"/>
                </a:lnTo>
                <a:lnTo>
                  <a:pt x="2563" y="2797"/>
                </a:lnTo>
                <a:lnTo>
                  <a:pt x="2575" y="2791"/>
                </a:lnTo>
                <a:lnTo>
                  <a:pt x="2585" y="2786"/>
                </a:lnTo>
                <a:lnTo>
                  <a:pt x="2596" y="2779"/>
                </a:lnTo>
                <a:lnTo>
                  <a:pt x="2606" y="2772"/>
                </a:lnTo>
                <a:lnTo>
                  <a:pt x="2616" y="2764"/>
                </a:lnTo>
                <a:lnTo>
                  <a:pt x="2626" y="2756"/>
                </a:lnTo>
                <a:lnTo>
                  <a:pt x="2636" y="2747"/>
                </a:lnTo>
                <a:lnTo>
                  <a:pt x="2645" y="2737"/>
                </a:lnTo>
                <a:lnTo>
                  <a:pt x="2652" y="2729"/>
                </a:lnTo>
                <a:lnTo>
                  <a:pt x="3087" y="2201"/>
                </a:lnTo>
                <a:lnTo>
                  <a:pt x="3095" y="2191"/>
                </a:lnTo>
                <a:lnTo>
                  <a:pt x="3102" y="2180"/>
                </a:lnTo>
                <a:lnTo>
                  <a:pt x="3109" y="2171"/>
                </a:lnTo>
                <a:lnTo>
                  <a:pt x="3115" y="2159"/>
                </a:lnTo>
                <a:lnTo>
                  <a:pt x="3121" y="2147"/>
                </a:lnTo>
                <a:lnTo>
                  <a:pt x="3126" y="2136"/>
                </a:lnTo>
                <a:lnTo>
                  <a:pt x="3130" y="2124"/>
                </a:lnTo>
                <a:lnTo>
                  <a:pt x="3134" y="2113"/>
                </a:lnTo>
                <a:lnTo>
                  <a:pt x="3137" y="2101"/>
                </a:lnTo>
                <a:lnTo>
                  <a:pt x="3140" y="2089"/>
                </a:lnTo>
                <a:lnTo>
                  <a:pt x="3142" y="2077"/>
                </a:lnTo>
                <a:lnTo>
                  <a:pt x="3143" y="2065"/>
                </a:lnTo>
                <a:lnTo>
                  <a:pt x="3144" y="2053"/>
                </a:lnTo>
                <a:lnTo>
                  <a:pt x="3144" y="2040"/>
                </a:lnTo>
                <a:lnTo>
                  <a:pt x="3144" y="2028"/>
                </a:lnTo>
                <a:lnTo>
                  <a:pt x="3143" y="2016"/>
                </a:lnTo>
                <a:lnTo>
                  <a:pt x="3142" y="2004"/>
                </a:lnTo>
                <a:lnTo>
                  <a:pt x="3140" y="1992"/>
                </a:lnTo>
                <a:lnTo>
                  <a:pt x="3137" y="1980"/>
                </a:lnTo>
                <a:lnTo>
                  <a:pt x="3133" y="1968"/>
                </a:lnTo>
                <a:lnTo>
                  <a:pt x="3130" y="1957"/>
                </a:lnTo>
                <a:lnTo>
                  <a:pt x="3126" y="1944"/>
                </a:lnTo>
                <a:lnTo>
                  <a:pt x="3121" y="1933"/>
                </a:lnTo>
                <a:lnTo>
                  <a:pt x="3116" y="1922"/>
                </a:lnTo>
                <a:lnTo>
                  <a:pt x="3109" y="1911"/>
                </a:lnTo>
                <a:lnTo>
                  <a:pt x="3102" y="1901"/>
                </a:lnTo>
                <a:lnTo>
                  <a:pt x="3096" y="1890"/>
                </a:lnTo>
                <a:lnTo>
                  <a:pt x="3088" y="1880"/>
                </a:lnTo>
                <a:lnTo>
                  <a:pt x="3080" y="1871"/>
                </a:lnTo>
                <a:lnTo>
                  <a:pt x="3072" y="1862"/>
                </a:lnTo>
                <a:lnTo>
                  <a:pt x="3062" y="1853"/>
                </a:lnTo>
                <a:lnTo>
                  <a:pt x="3052" y="1844"/>
                </a:lnTo>
                <a:lnTo>
                  <a:pt x="2417" y="1320"/>
                </a:lnTo>
                <a:lnTo>
                  <a:pt x="2478" y="1245"/>
                </a:lnTo>
                <a:lnTo>
                  <a:pt x="2486" y="1235"/>
                </a:lnTo>
                <a:lnTo>
                  <a:pt x="2494" y="1224"/>
                </a:lnTo>
                <a:lnTo>
                  <a:pt x="2500" y="1213"/>
                </a:lnTo>
                <a:lnTo>
                  <a:pt x="2507" y="1202"/>
                </a:lnTo>
                <a:lnTo>
                  <a:pt x="2512" y="1191"/>
                </a:lnTo>
                <a:lnTo>
                  <a:pt x="2518" y="1180"/>
                </a:lnTo>
                <a:lnTo>
                  <a:pt x="2522" y="1168"/>
                </a:lnTo>
                <a:lnTo>
                  <a:pt x="2526" y="1156"/>
                </a:lnTo>
                <a:lnTo>
                  <a:pt x="2529" y="1145"/>
                </a:lnTo>
                <a:lnTo>
                  <a:pt x="2531" y="1133"/>
                </a:lnTo>
                <a:lnTo>
                  <a:pt x="2533" y="1121"/>
                </a:lnTo>
                <a:lnTo>
                  <a:pt x="2534" y="1108"/>
                </a:lnTo>
                <a:lnTo>
                  <a:pt x="2536" y="1096"/>
                </a:lnTo>
                <a:lnTo>
                  <a:pt x="2536" y="1083"/>
                </a:lnTo>
                <a:lnTo>
                  <a:pt x="2536" y="1071"/>
                </a:lnTo>
                <a:lnTo>
                  <a:pt x="2534" y="1059"/>
                </a:lnTo>
                <a:lnTo>
                  <a:pt x="2533" y="1047"/>
                </a:lnTo>
                <a:lnTo>
                  <a:pt x="2531" y="1035"/>
                </a:lnTo>
                <a:lnTo>
                  <a:pt x="2529" y="1024"/>
                </a:lnTo>
                <a:lnTo>
                  <a:pt x="2526" y="1011"/>
                </a:lnTo>
                <a:lnTo>
                  <a:pt x="2522" y="999"/>
                </a:lnTo>
                <a:lnTo>
                  <a:pt x="2518" y="988"/>
                </a:lnTo>
                <a:lnTo>
                  <a:pt x="2512" y="977"/>
                </a:lnTo>
                <a:lnTo>
                  <a:pt x="2507" y="966"/>
                </a:lnTo>
                <a:lnTo>
                  <a:pt x="2501" y="955"/>
                </a:lnTo>
                <a:lnTo>
                  <a:pt x="2495" y="944"/>
                </a:lnTo>
                <a:lnTo>
                  <a:pt x="2488" y="934"/>
                </a:lnTo>
                <a:lnTo>
                  <a:pt x="2480" y="924"/>
                </a:lnTo>
                <a:lnTo>
                  <a:pt x="2472" y="914"/>
                </a:lnTo>
                <a:lnTo>
                  <a:pt x="2463" y="904"/>
                </a:lnTo>
                <a:lnTo>
                  <a:pt x="2454" y="896"/>
                </a:lnTo>
                <a:lnTo>
                  <a:pt x="2444" y="888"/>
                </a:lnTo>
                <a:lnTo>
                  <a:pt x="2006" y="527"/>
                </a:lnTo>
                <a:lnTo>
                  <a:pt x="1996" y="518"/>
                </a:lnTo>
                <a:lnTo>
                  <a:pt x="1985" y="512"/>
                </a:lnTo>
                <a:lnTo>
                  <a:pt x="1974" y="504"/>
                </a:lnTo>
                <a:lnTo>
                  <a:pt x="1963" y="499"/>
                </a:lnTo>
                <a:lnTo>
                  <a:pt x="1952" y="493"/>
                </a:lnTo>
                <a:lnTo>
                  <a:pt x="1941" y="488"/>
                </a:lnTo>
                <a:lnTo>
                  <a:pt x="1929" y="483"/>
                </a:lnTo>
                <a:lnTo>
                  <a:pt x="1917" y="480"/>
                </a:lnTo>
                <a:lnTo>
                  <a:pt x="1906" y="476"/>
                </a:lnTo>
                <a:lnTo>
                  <a:pt x="1894" y="473"/>
                </a:lnTo>
                <a:lnTo>
                  <a:pt x="1882" y="472"/>
                </a:lnTo>
                <a:lnTo>
                  <a:pt x="1870" y="470"/>
                </a:lnTo>
                <a:lnTo>
                  <a:pt x="1857" y="470"/>
                </a:lnTo>
                <a:lnTo>
                  <a:pt x="1844" y="469"/>
                </a:lnTo>
                <a:lnTo>
                  <a:pt x="1832" y="470"/>
                </a:lnTo>
                <a:lnTo>
                  <a:pt x="1820" y="470"/>
                </a:lnTo>
                <a:lnTo>
                  <a:pt x="1808" y="472"/>
                </a:lnTo>
                <a:lnTo>
                  <a:pt x="1796" y="473"/>
                </a:lnTo>
                <a:lnTo>
                  <a:pt x="1785" y="476"/>
                </a:lnTo>
                <a:lnTo>
                  <a:pt x="1772" y="480"/>
                </a:lnTo>
                <a:lnTo>
                  <a:pt x="1760" y="483"/>
                </a:lnTo>
                <a:lnTo>
                  <a:pt x="1749" y="488"/>
                </a:lnTo>
                <a:lnTo>
                  <a:pt x="1738" y="492"/>
                </a:lnTo>
                <a:lnTo>
                  <a:pt x="1727" y="497"/>
                </a:lnTo>
                <a:lnTo>
                  <a:pt x="1716" y="504"/>
                </a:lnTo>
                <a:lnTo>
                  <a:pt x="1705" y="511"/>
                </a:lnTo>
                <a:lnTo>
                  <a:pt x="1695" y="517"/>
                </a:lnTo>
                <a:lnTo>
                  <a:pt x="1685" y="525"/>
                </a:lnTo>
                <a:lnTo>
                  <a:pt x="1675" y="534"/>
                </a:lnTo>
                <a:lnTo>
                  <a:pt x="1666" y="543"/>
                </a:lnTo>
                <a:lnTo>
                  <a:pt x="1657" y="551"/>
                </a:lnTo>
                <a:lnTo>
                  <a:pt x="1649" y="561"/>
                </a:lnTo>
                <a:lnTo>
                  <a:pt x="768" y="1630"/>
                </a:lnTo>
                <a:lnTo>
                  <a:pt x="760" y="1641"/>
                </a:lnTo>
                <a:lnTo>
                  <a:pt x="752" y="1651"/>
                </a:lnTo>
                <a:lnTo>
                  <a:pt x="745" y="1662"/>
                </a:lnTo>
                <a:lnTo>
                  <a:pt x="739" y="1674"/>
                </a:lnTo>
                <a:lnTo>
                  <a:pt x="733" y="1685"/>
                </a:lnTo>
                <a:lnTo>
                  <a:pt x="728" y="1696"/>
                </a:lnTo>
                <a:lnTo>
                  <a:pt x="724" y="1708"/>
                </a:lnTo>
                <a:lnTo>
                  <a:pt x="719" y="1721"/>
                </a:lnTo>
                <a:lnTo>
                  <a:pt x="716" y="1733"/>
                </a:lnTo>
                <a:lnTo>
                  <a:pt x="714" y="1745"/>
                </a:lnTo>
                <a:lnTo>
                  <a:pt x="712" y="1757"/>
                </a:lnTo>
                <a:lnTo>
                  <a:pt x="711" y="1769"/>
                </a:lnTo>
                <a:lnTo>
                  <a:pt x="709" y="1781"/>
                </a:lnTo>
                <a:lnTo>
                  <a:pt x="709" y="1793"/>
                </a:lnTo>
                <a:lnTo>
                  <a:pt x="709" y="1805"/>
                </a:lnTo>
                <a:lnTo>
                  <a:pt x="711" y="1818"/>
                </a:lnTo>
                <a:lnTo>
                  <a:pt x="712" y="1830"/>
                </a:lnTo>
                <a:lnTo>
                  <a:pt x="714" y="1841"/>
                </a:lnTo>
                <a:lnTo>
                  <a:pt x="717" y="1853"/>
                </a:lnTo>
                <a:lnTo>
                  <a:pt x="720" y="1865"/>
                </a:lnTo>
                <a:lnTo>
                  <a:pt x="724" y="1876"/>
                </a:lnTo>
                <a:lnTo>
                  <a:pt x="728" y="1888"/>
                </a:lnTo>
                <a:lnTo>
                  <a:pt x="734" y="1899"/>
                </a:lnTo>
                <a:lnTo>
                  <a:pt x="739" y="1910"/>
                </a:lnTo>
                <a:lnTo>
                  <a:pt x="745" y="1921"/>
                </a:lnTo>
                <a:lnTo>
                  <a:pt x="751" y="1931"/>
                </a:lnTo>
                <a:lnTo>
                  <a:pt x="759" y="1941"/>
                </a:lnTo>
                <a:lnTo>
                  <a:pt x="767" y="1951"/>
                </a:lnTo>
                <a:lnTo>
                  <a:pt x="774" y="1961"/>
                </a:lnTo>
                <a:lnTo>
                  <a:pt x="783" y="1970"/>
                </a:lnTo>
                <a:lnTo>
                  <a:pt x="792" y="1980"/>
                </a:lnTo>
                <a:lnTo>
                  <a:pt x="802" y="1987"/>
                </a:lnTo>
                <a:close/>
                <a:moveTo>
                  <a:pt x="963" y="134"/>
                </a:moveTo>
                <a:lnTo>
                  <a:pt x="986" y="153"/>
                </a:lnTo>
                <a:lnTo>
                  <a:pt x="1008" y="174"/>
                </a:lnTo>
                <a:lnTo>
                  <a:pt x="1028" y="196"/>
                </a:lnTo>
                <a:lnTo>
                  <a:pt x="1047" y="218"/>
                </a:lnTo>
                <a:lnTo>
                  <a:pt x="1066" y="242"/>
                </a:lnTo>
                <a:lnTo>
                  <a:pt x="1082" y="266"/>
                </a:lnTo>
                <a:lnTo>
                  <a:pt x="1096" y="290"/>
                </a:lnTo>
                <a:lnTo>
                  <a:pt x="1111" y="315"/>
                </a:lnTo>
                <a:lnTo>
                  <a:pt x="1124" y="341"/>
                </a:lnTo>
                <a:lnTo>
                  <a:pt x="1135" y="367"/>
                </a:lnTo>
                <a:lnTo>
                  <a:pt x="1145" y="394"/>
                </a:lnTo>
                <a:lnTo>
                  <a:pt x="1154" y="421"/>
                </a:lnTo>
                <a:lnTo>
                  <a:pt x="1160" y="448"/>
                </a:lnTo>
                <a:lnTo>
                  <a:pt x="1167" y="475"/>
                </a:lnTo>
                <a:lnTo>
                  <a:pt x="1171" y="504"/>
                </a:lnTo>
                <a:lnTo>
                  <a:pt x="1175" y="532"/>
                </a:lnTo>
                <a:lnTo>
                  <a:pt x="1177" y="560"/>
                </a:lnTo>
                <a:lnTo>
                  <a:pt x="1178" y="588"/>
                </a:lnTo>
                <a:lnTo>
                  <a:pt x="1177" y="617"/>
                </a:lnTo>
                <a:lnTo>
                  <a:pt x="1175" y="644"/>
                </a:lnTo>
                <a:lnTo>
                  <a:pt x="1171" y="673"/>
                </a:lnTo>
                <a:lnTo>
                  <a:pt x="1167" y="700"/>
                </a:lnTo>
                <a:lnTo>
                  <a:pt x="1160" y="729"/>
                </a:lnTo>
                <a:lnTo>
                  <a:pt x="1154" y="757"/>
                </a:lnTo>
                <a:lnTo>
                  <a:pt x="1145" y="784"/>
                </a:lnTo>
                <a:lnTo>
                  <a:pt x="1134" y="811"/>
                </a:lnTo>
                <a:lnTo>
                  <a:pt x="1123" y="837"/>
                </a:lnTo>
                <a:lnTo>
                  <a:pt x="1110" y="864"/>
                </a:lnTo>
                <a:lnTo>
                  <a:pt x="1095" y="889"/>
                </a:lnTo>
                <a:lnTo>
                  <a:pt x="1080" y="914"/>
                </a:lnTo>
                <a:lnTo>
                  <a:pt x="1062" y="939"/>
                </a:lnTo>
                <a:lnTo>
                  <a:pt x="1044" y="963"/>
                </a:lnTo>
                <a:lnTo>
                  <a:pt x="1024" y="985"/>
                </a:lnTo>
                <a:lnTo>
                  <a:pt x="1003" y="1007"/>
                </a:lnTo>
                <a:lnTo>
                  <a:pt x="982" y="1028"/>
                </a:lnTo>
                <a:lnTo>
                  <a:pt x="959" y="1047"/>
                </a:lnTo>
                <a:lnTo>
                  <a:pt x="935" y="1064"/>
                </a:lnTo>
                <a:lnTo>
                  <a:pt x="912" y="1081"/>
                </a:lnTo>
                <a:lnTo>
                  <a:pt x="887" y="1096"/>
                </a:lnTo>
                <a:lnTo>
                  <a:pt x="862" y="1110"/>
                </a:lnTo>
                <a:lnTo>
                  <a:pt x="836" y="1123"/>
                </a:lnTo>
                <a:lnTo>
                  <a:pt x="810" y="1134"/>
                </a:lnTo>
                <a:lnTo>
                  <a:pt x="783" y="1144"/>
                </a:lnTo>
                <a:lnTo>
                  <a:pt x="757" y="1153"/>
                </a:lnTo>
                <a:lnTo>
                  <a:pt x="729" y="1160"/>
                </a:lnTo>
                <a:lnTo>
                  <a:pt x="702" y="1166"/>
                </a:lnTo>
                <a:lnTo>
                  <a:pt x="674" y="1171"/>
                </a:lnTo>
                <a:lnTo>
                  <a:pt x="645" y="1175"/>
                </a:lnTo>
                <a:lnTo>
                  <a:pt x="618" y="1176"/>
                </a:lnTo>
                <a:lnTo>
                  <a:pt x="589" y="1177"/>
                </a:lnTo>
                <a:lnTo>
                  <a:pt x="561" y="1177"/>
                </a:lnTo>
                <a:lnTo>
                  <a:pt x="533" y="1175"/>
                </a:lnTo>
                <a:lnTo>
                  <a:pt x="504" y="1171"/>
                </a:lnTo>
                <a:lnTo>
                  <a:pt x="477" y="1166"/>
                </a:lnTo>
                <a:lnTo>
                  <a:pt x="449" y="1160"/>
                </a:lnTo>
                <a:lnTo>
                  <a:pt x="422" y="1153"/>
                </a:lnTo>
                <a:lnTo>
                  <a:pt x="394" y="1144"/>
                </a:lnTo>
                <a:lnTo>
                  <a:pt x="366" y="1134"/>
                </a:lnTo>
                <a:lnTo>
                  <a:pt x="340" y="1122"/>
                </a:lnTo>
                <a:lnTo>
                  <a:pt x="314" y="1108"/>
                </a:lnTo>
                <a:lnTo>
                  <a:pt x="288" y="1094"/>
                </a:lnTo>
                <a:lnTo>
                  <a:pt x="263" y="1079"/>
                </a:lnTo>
                <a:lnTo>
                  <a:pt x="239" y="1061"/>
                </a:lnTo>
                <a:lnTo>
                  <a:pt x="215" y="1042"/>
                </a:lnTo>
                <a:lnTo>
                  <a:pt x="192" y="1022"/>
                </a:lnTo>
                <a:lnTo>
                  <a:pt x="170" y="1001"/>
                </a:lnTo>
                <a:lnTo>
                  <a:pt x="150" y="981"/>
                </a:lnTo>
                <a:lnTo>
                  <a:pt x="130" y="957"/>
                </a:lnTo>
                <a:lnTo>
                  <a:pt x="113" y="934"/>
                </a:lnTo>
                <a:lnTo>
                  <a:pt x="96" y="911"/>
                </a:lnTo>
                <a:lnTo>
                  <a:pt x="82" y="887"/>
                </a:lnTo>
                <a:lnTo>
                  <a:pt x="68" y="861"/>
                </a:lnTo>
                <a:lnTo>
                  <a:pt x="54" y="835"/>
                </a:lnTo>
                <a:lnTo>
                  <a:pt x="43" y="810"/>
                </a:lnTo>
                <a:lnTo>
                  <a:pt x="33" y="783"/>
                </a:lnTo>
                <a:lnTo>
                  <a:pt x="25" y="756"/>
                </a:lnTo>
                <a:lnTo>
                  <a:pt x="18" y="728"/>
                </a:lnTo>
                <a:lnTo>
                  <a:pt x="11" y="700"/>
                </a:lnTo>
                <a:lnTo>
                  <a:pt x="7" y="673"/>
                </a:lnTo>
                <a:lnTo>
                  <a:pt x="4" y="645"/>
                </a:lnTo>
                <a:lnTo>
                  <a:pt x="1" y="617"/>
                </a:lnTo>
                <a:lnTo>
                  <a:pt x="0" y="588"/>
                </a:lnTo>
                <a:lnTo>
                  <a:pt x="1" y="560"/>
                </a:lnTo>
                <a:lnTo>
                  <a:pt x="4" y="532"/>
                </a:lnTo>
                <a:lnTo>
                  <a:pt x="7" y="504"/>
                </a:lnTo>
                <a:lnTo>
                  <a:pt x="11" y="475"/>
                </a:lnTo>
                <a:lnTo>
                  <a:pt x="18" y="448"/>
                </a:lnTo>
                <a:lnTo>
                  <a:pt x="25" y="420"/>
                </a:lnTo>
                <a:lnTo>
                  <a:pt x="33" y="393"/>
                </a:lnTo>
                <a:lnTo>
                  <a:pt x="44" y="366"/>
                </a:lnTo>
                <a:lnTo>
                  <a:pt x="55" y="340"/>
                </a:lnTo>
                <a:lnTo>
                  <a:pt x="69" y="313"/>
                </a:lnTo>
                <a:lnTo>
                  <a:pt x="83" y="288"/>
                </a:lnTo>
                <a:lnTo>
                  <a:pt x="100" y="263"/>
                </a:lnTo>
                <a:lnTo>
                  <a:pt x="116" y="238"/>
                </a:lnTo>
                <a:lnTo>
                  <a:pt x="135" y="214"/>
                </a:lnTo>
                <a:lnTo>
                  <a:pt x="155" y="191"/>
                </a:lnTo>
                <a:lnTo>
                  <a:pt x="176" y="169"/>
                </a:lnTo>
                <a:lnTo>
                  <a:pt x="198" y="149"/>
                </a:lnTo>
                <a:lnTo>
                  <a:pt x="220" y="130"/>
                </a:lnTo>
                <a:lnTo>
                  <a:pt x="243" y="113"/>
                </a:lnTo>
                <a:lnTo>
                  <a:pt x="267" y="96"/>
                </a:lnTo>
                <a:lnTo>
                  <a:pt x="291" y="81"/>
                </a:lnTo>
                <a:lnTo>
                  <a:pt x="317" y="66"/>
                </a:lnTo>
                <a:lnTo>
                  <a:pt x="342" y="54"/>
                </a:lnTo>
                <a:lnTo>
                  <a:pt x="369" y="42"/>
                </a:lnTo>
                <a:lnTo>
                  <a:pt x="395" y="32"/>
                </a:lnTo>
                <a:lnTo>
                  <a:pt x="422" y="24"/>
                </a:lnTo>
                <a:lnTo>
                  <a:pt x="449" y="17"/>
                </a:lnTo>
                <a:lnTo>
                  <a:pt x="477" y="10"/>
                </a:lnTo>
                <a:lnTo>
                  <a:pt x="504" y="6"/>
                </a:lnTo>
                <a:lnTo>
                  <a:pt x="533" y="2"/>
                </a:lnTo>
                <a:lnTo>
                  <a:pt x="561" y="0"/>
                </a:lnTo>
                <a:lnTo>
                  <a:pt x="589" y="0"/>
                </a:lnTo>
                <a:lnTo>
                  <a:pt x="617" y="0"/>
                </a:lnTo>
                <a:lnTo>
                  <a:pt x="645" y="2"/>
                </a:lnTo>
                <a:lnTo>
                  <a:pt x="674" y="6"/>
                </a:lnTo>
                <a:lnTo>
                  <a:pt x="702" y="10"/>
                </a:lnTo>
                <a:lnTo>
                  <a:pt x="729" y="17"/>
                </a:lnTo>
                <a:lnTo>
                  <a:pt x="757" y="24"/>
                </a:lnTo>
                <a:lnTo>
                  <a:pt x="784" y="33"/>
                </a:lnTo>
                <a:lnTo>
                  <a:pt x="812" y="43"/>
                </a:lnTo>
                <a:lnTo>
                  <a:pt x="838" y="55"/>
                </a:lnTo>
                <a:lnTo>
                  <a:pt x="864" y="67"/>
                </a:lnTo>
                <a:lnTo>
                  <a:pt x="890" y="82"/>
                </a:lnTo>
                <a:lnTo>
                  <a:pt x="915" y="98"/>
                </a:lnTo>
                <a:lnTo>
                  <a:pt x="940" y="115"/>
                </a:lnTo>
                <a:lnTo>
                  <a:pt x="963" y="13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1" name="Freeform 12"/>
          <p:cNvSpPr>
            <a:spLocks noEditPoints="1"/>
          </p:cNvSpPr>
          <p:nvPr/>
        </p:nvSpPr>
        <p:spPr bwMode="auto">
          <a:xfrm>
            <a:off x="2176036" y="3593170"/>
            <a:ext cx="193898" cy="281449"/>
          </a:xfrm>
          <a:custGeom>
            <a:avLst/>
            <a:gdLst>
              <a:gd name="T0" fmla="*/ 494 w 2351"/>
              <a:gd name="T1" fmla="*/ 2509 h 3411"/>
              <a:gd name="T2" fmla="*/ 548 w 2351"/>
              <a:gd name="T3" fmla="*/ 2560 h 3411"/>
              <a:gd name="T4" fmla="*/ 613 w 2351"/>
              <a:gd name="T5" fmla="*/ 2593 h 3411"/>
              <a:gd name="T6" fmla="*/ 684 w 2351"/>
              <a:gd name="T7" fmla="*/ 2606 h 3411"/>
              <a:gd name="T8" fmla="*/ 758 w 2351"/>
              <a:gd name="T9" fmla="*/ 2598 h 3411"/>
              <a:gd name="T10" fmla="*/ 1259 w 2351"/>
              <a:gd name="T11" fmla="*/ 3270 h 3411"/>
              <a:gd name="T12" fmla="*/ 1303 w 2351"/>
              <a:gd name="T13" fmla="*/ 3332 h 3411"/>
              <a:gd name="T14" fmla="*/ 1360 w 2351"/>
              <a:gd name="T15" fmla="*/ 3378 h 3411"/>
              <a:gd name="T16" fmla="*/ 1429 w 2351"/>
              <a:gd name="T17" fmla="*/ 3405 h 3411"/>
              <a:gd name="T18" fmla="*/ 1502 w 2351"/>
              <a:gd name="T19" fmla="*/ 3410 h 3411"/>
              <a:gd name="T20" fmla="*/ 1575 w 2351"/>
              <a:gd name="T21" fmla="*/ 3395 h 3411"/>
              <a:gd name="T22" fmla="*/ 2243 w 2351"/>
              <a:gd name="T23" fmla="*/ 3062 h 3411"/>
              <a:gd name="T24" fmla="*/ 2297 w 2351"/>
              <a:gd name="T25" fmla="*/ 3010 h 3411"/>
              <a:gd name="T26" fmla="*/ 2333 w 2351"/>
              <a:gd name="T27" fmla="*/ 2946 h 3411"/>
              <a:gd name="T28" fmla="*/ 2350 w 2351"/>
              <a:gd name="T29" fmla="*/ 2874 h 3411"/>
              <a:gd name="T30" fmla="*/ 2345 w 2351"/>
              <a:gd name="T31" fmla="*/ 2800 h 3411"/>
              <a:gd name="T32" fmla="*/ 1958 w 2351"/>
              <a:gd name="T33" fmla="*/ 2003 h 3411"/>
              <a:gd name="T34" fmla="*/ 2098 w 2351"/>
              <a:gd name="T35" fmla="*/ 1925 h 3411"/>
              <a:gd name="T36" fmla="*/ 2147 w 2351"/>
              <a:gd name="T37" fmla="*/ 1869 h 3411"/>
              <a:gd name="T38" fmla="*/ 2177 w 2351"/>
              <a:gd name="T39" fmla="*/ 1801 h 3411"/>
              <a:gd name="T40" fmla="*/ 2185 w 2351"/>
              <a:gd name="T41" fmla="*/ 1728 h 3411"/>
              <a:gd name="T42" fmla="*/ 2174 w 2351"/>
              <a:gd name="T43" fmla="*/ 1655 h 3411"/>
              <a:gd name="T44" fmla="*/ 1894 w 2351"/>
              <a:gd name="T45" fmla="*/ 1089 h 3411"/>
              <a:gd name="T46" fmla="*/ 1846 w 2351"/>
              <a:gd name="T47" fmla="*/ 1031 h 3411"/>
              <a:gd name="T48" fmla="*/ 1783 w 2351"/>
              <a:gd name="T49" fmla="*/ 993 h 3411"/>
              <a:gd name="T50" fmla="*/ 1712 w 2351"/>
              <a:gd name="T51" fmla="*/ 973 h 3411"/>
              <a:gd name="T52" fmla="*/ 1639 w 2351"/>
              <a:gd name="T53" fmla="*/ 973 h 3411"/>
              <a:gd name="T54" fmla="*/ 1567 w 2351"/>
              <a:gd name="T55" fmla="*/ 996 h 3411"/>
              <a:gd name="T56" fmla="*/ 272 w 2351"/>
              <a:gd name="T57" fmla="*/ 1649 h 3411"/>
              <a:gd name="T58" fmla="*/ 223 w 2351"/>
              <a:gd name="T59" fmla="*/ 1705 h 3411"/>
              <a:gd name="T60" fmla="*/ 194 w 2351"/>
              <a:gd name="T61" fmla="*/ 1773 h 3411"/>
              <a:gd name="T62" fmla="*/ 185 w 2351"/>
              <a:gd name="T63" fmla="*/ 1844 h 3411"/>
              <a:gd name="T64" fmla="*/ 197 w 2351"/>
              <a:gd name="T65" fmla="*/ 1918 h 3411"/>
              <a:gd name="T66" fmla="*/ 1139 w 2351"/>
              <a:gd name="T67" fmla="*/ 382 h 3411"/>
              <a:gd name="T68" fmla="*/ 1176 w 2351"/>
              <a:gd name="T69" fmla="*/ 553 h 3411"/>
              <a:gd name="T70" fmla="*/ 1162 w 2351"/>
              <a:gd name="T71" fmla="*/ 723 h 3411"/>
              <a:gd name="T72" fmla="*/ 1100 w 2351"/>
              <a:gd name="T73" fmla="*/ 879 h 3411"/>
              <a:gd name="T74" fmla="*/ 995 w 2351"/>
              <a:gd name="T75" fmla="*/ 1015 h 3411"/>
              <a:gd name="T76" fmla="*/ 850 w 2351"/>
              <a:gd name="T77" fmla="*/ 1116 h 3411"/>
              <a:gd name="T78" fmla="*/ 682 w 2351"/>
              <a:gd name="T79" fmla="*/ 1170 h 3411"/>
              <a:gd name="T80" fmla="*/ 511 w 2351"/>
              <a:gd name="T81" fmla="*/ 1173 h 3411"/>
              <a:gd name="T82" fmla="*/ 348 w 2351"/>
              <a:gd name="T83" fmla="*/ 1126 h 3411"/>
              <a:gd name="T84" fmla="*/ 205 w 2351"/>
              <a:gd name="T85" fmla="*/ 1036 h 3411"/>
              <a:gd name="T86" fmla="*/ 90 w 2351"/>
              <a:gd name="T87" fmla="*/ 903 h 3411"/>
              <a:gd name="T88" fmla="*/ 19 w 2351"/>
              <a:gd name="T89" fmla="*/ 739 h 3411"/>
              <a:gd name="T90" fmla="*/ 0 w 2351"/>
              <a:gd name="T91" fmla="*/ 568 h 3411"/>
              <a:gd name="T92" fmla="*/ 31 w 2351"/>
              <a:gd name="T93" fmla="*/ 402 h 3411"/>
              <a:gd name="T94" fmla="*/ 107 w 2351"/>
              <a:gd name="T95" fmla="*/ 251 h 3411"/>
              <a:gd name="T96" fmla="*/ 226 w 2351"/>
              <a:gd name="T97" fmla="*/ 125 h 3411"/>
              <a:gd name="T98" fmla="*/ 381 w 2351"/>
              <a:gd name="T99" fmla="*/ 38 h 3411"/>
              <a:gd name="T100" fmla="*/ 552 w 2351"/>
              <a:gd name="T101" fmla="*/ 1 h 3411"/>
              <a:gd name="T102" fmla="*/ 721 w 2351"/>
              <a:gd name="T103" fmla="*/ 16 h 3411"/>
              <a:gd name="T104" fmla="*/ 879 w 2351"/>
              <a:gd name="T105" fmla="*/ 77 h 3411"/>
              <a:gd name="T106" fmla="*/ 1014 w 2351"/>
              <a:gd name="T107" fmla="*/ 182 h 3411"/>
              <a:gd name="T108" fmla="*/ 1116 w 2351"/>
              <a:gd name="T109" fmla="*/ 327 h 3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51" h="3411">
                <a:moveTo>
                  <a:pt x="212" y="1953"/>
                </a:moveTo>
                <a:lnTo>
                  <a:pt x="466" y="2465"/>
                </a:lnTo>
                <a:lnTo>
                  <a:pt x="473" y="2477"/>
                </a:lnTo>
                <a:lnTo>
                  <a:pt x="479" y="2488"/>
                </a:lnTo>
                <a:lnTo>
                  <a:pt x="486" y="2498"/>
                </a:lnTo>
                <a:lnTo>
                  <a:pt x="494" y="2509"/>
                </a:lnTo>
                <a:lnTo>
                  <a:pt x="501" y="2518"/>
                </a:lnTo>
                <a:lnTo>
                  <a:pt x="510" y="2528"/>
                </a:lnTo>
                <a:lnTo>
                  <a:pt x="519" y="2537"/>
                </a:lnTo>
                <a:lnTo>
                  <a:pt x="528" y="2545"/>
                </a:lnTo>
                <a:lnTo>
                  <a:pt x="538" y="2552"/>
                </a:lnTo>
                <a:lnTo>
                  <a:pt x="548" y="2560"/>
                </a:lnTo>
                <a:lnTo>
                  <a:pt x="558" y="2567"/>
                </a:lnTo>
                <a:lnTo>
                  <a:pt x="569" y="2573"/>
                </a:lnTo>
                <a:lnTo>
                  <a:pt x="579" y="2579"/>
                </a:lnTo>
                <a:lnTo>
                  <a:pt x="590" y="2584"/>
                </a:lnTo>
                <a:lnTo>
                  <a:pt x="602" y="2589"/>
                </a:lnTo>
                <a:lnTo>
                  <a:pt x="613" y="2593"/>
                </a:lnTo>
                <a:lnTo>
                  <a:pt x="625" y="2596"/>
                </a:lnTo>
                <a:lnTo>
                  <a:pt x="636" y="2600"/>
                </a:lnTo>
                <a:lnTo>
                  <a:pt x="648" y="2602"/>
                </a:lnTo>
                <a:lnTo>
                  <a:pt x="660" y="2604"/>
                </a:lnTo>
                <a:lnTo>
                  <a:pt x="672" y="2605"/>
                </a:lnTo>
                <a:lnTo>
                  <a:pt x="684" y="2606"/>
                </a:lnTo>
                <a:lnTo>
                  <a:pt x="698" y="2606"/>
                </a:lnTo>
                <a:lnTo>
                  <a:pt x="710" y="2606"/>
                </a:lnTo>
                <a:lnTo>
                  <a:pt x="722" y="2605"/>
                </a:lnTo>
                <a:lnTo>
                  <a:pt x="734" y="2603"/>
                </a:lnTo>
                <a:lnTo>
                  <a:pt x="746" y="2601"/>
                </a:lnTo>
                <a:lnTo>
                  <a:pt x="758" y="2598"/>
                </a:lnTo>
                <a:lnTo>
                  <a:pt x="770" y="2594"/>
                </a:lnTo>
                <a:lnTo>
                  <a:pt x="783" y="2590"/>
                </a:lnTo>
                <a:lnTo>
                  <a:pt x="795" y="2585"/>
                </a:lnTo>
                <a:lnTo>
                  <a:pt x="807" y="2580"/>
                </a:lnTo>
                <a:lnTo>
                  <a:pt x="894" y="2537"/>
                </a:lnTo>
                <a:lnTo>
                  <a:pt x="1259" y="3270"/>
                </a:lnTo>
                <a:lnTo>
                  <a:pt x="1265" y="3281"/>
                </a:lnTo>
                <a:lnTo>
                  <a:pt x="1271" y="3292"/>
                </a:lnTo>
                <a:lnTo>
                  <a:pt x="1279" y="3303"/>
                </a:lnTo>
                <a:lnTo>
                  <a:pt x="1287" y="3313"/>
                </a:lnTo>
                <a:lnTo>
                  <a:pt x="1294" y="3323"/>
                </a:lnTo>
                <a:lnTo>
                  <a:pt x="1303" y="3332"/>
                </a:lnTo>
                <a:lnTo>
                  <a:pt x="1312" y="3341"/>
                </a:lnTo>
                <a:lnTo>
                  <a:pt x="1321" y="3350"/>
                </a:lnTo>
                <a:lnTo>
                  <a:pt x="1331" y="3357"/>
                </a:lnTo>
                <a:lnTo>
                  <a:pt x="1341" y="3365"/>
                </a:lnTo>
                <a:lnTo>
                  <a:pt x="1351" y="3372"/>
                </a:lnTo>
                <a:lnTo>
                  <a:pt x="1360" y="3378"/>
                </a:lnTo>
                <a:lnTo>
                  <a:pt x="1371" y="3384"/>
                </a:lnTo>
                <a:lnTo>
                  <a:pt x="1383" y="3389"/>
                </a:lnTo>
                <a:lnTo>
                  <a:pt x="1394" y="3394"/>
                </a:lnTo>
                <a:lnTo>
                  <a:pt x="1406" y="3398"/>
                </a:lnTo>
                <a:lnTo>
                  <a:pt x="1417" y="3402"/>
                </a:lnTo>
                <a:lnTo>
                  <a:pt x="1429" y="3405"/>
                </a:lnTo>
                <a:lnTo>
                  <a:pt x="1441" y="3407"/>
                </a:lnTo>
                <a:lnTo>
                  <a:pt x="1453" y="3409"/>
                </a:lnTo>
                <a:lnTo>
                  <a:pt x="1465" y="3410"/>
                </a:lnTo>
                <a:lnTo>
                  <a:pt x="1477" y="3411"/>
                </a:lnTo>
                <a:lnTo>
                  <a:pt x="1489" y="3411"/>
                </a:lnTo>
                <a:lnTo>
                  <a:pt x="1502" y="3410"/>
                </a:lnTo>
                <a:lnTo>
                  <a:pt x="1515" y="3409"/>
                </a:lnTo>
                <a:lnTo>
                  <a:pt x="1527" y="3408"/>
                </a:lnTo>
                <a:lnTo>
                  <a:pt x="1539" y="3406"/>
                </a:lnTo>
                <a:lnTo>
                  <a:pt x="1551" y="3403"/>
                </a:lnTo>
                <a:lnTo>
                  <a:pt x="1563" y="3399"/>
                </a:lnTo>
                <a:lnTo>
                  <a:pt x="1575" y="3395"/>
                </a:lnTo>
                <a:lnTo>
                  <a:pt x="1588" y="3390"/>
                </a:lnTo>
                <a:lnTo>
                  <a:pt x="1600" y="3385"/>
                </a:lnTo>
                <a:lnTo>
                  <a:pt x="2210" y="3082"/>
                </a:lnTo>
                <a:lnTo>
                  <a:pt x="2222" y="3075"/>
                </a:lnTo>
                <a:lnTo>
                  <a:pt x="2233" y="3068"/>
                </a:lnTo>
                <a:lnTo>
                  <a:pt x="2243" y="3062"/>
                </a:lnTo>
                <a:lnTo>
                  <a:pt x="2254" y="3054"/>
                </a:lnTo>
                <a:lnTo>
                  <a:pt x="2263" y="3046"/>
                </a:lnTo>
                <a:lnTo>
                  <a:pt x="2272" y="3038"/>
                </a:lnTo>
                <a:lnTo>
                  <a:pt x="2281" y="3029"/>
                </a:lnTo>
                <a:lnTo>
                  <a:pt x="2289" y="3019"/>
                </a:lnTo>
                <a:lnTo>
                  <a:pt x="2297" y="3010"/>
                </a:lnTo>
                <a:lnTo>
                  <a:pt x="2304" y="3000"/>
                </a:lnTo>
                <a:lnTo>
                  <a:pt x="2311" y="2990"/>
                </a:lnTo>
                <a:lnTo>
                  <a:pt x="2318" y="2979"/>
                </a:lnTo>
                <a:lnTo>
                  <a:pt x="2323" y="2968"/>
                </a:lnTo>
                <a:lnTo>
                  <a:pt x="2329" y="2957"/>
                </a:lnTo>
                <a:lnTo>
                  <a:pt x="2333" y="2946"/>
                </a:lnTo>
                <a:lnTo>
                  <a:pt x="2338" y="2935"/>
                </a:lnTo>
                <a:lnTo>
                  <a:pt x="2341" y="2923"/>
                </a:lnTo>
                <a:lnTo>
                  <a:pt x="2344" y="2911"/>
                </a:lnTo>
                <a:lnTo>
                  <a:pt x="2346" y="2899"/>
                </a:lnTo>
                <a:lnTo>
                  <a:pt x="2349" y="2886"/>
                </a:lnTo>
                <a:lnTo>
                  <a:pt x="2350" y="2874"/>
                </a:lnTo>
                <a:lnTo>
                  <a:pt x="2351" y="2862"/>
                </a:lnTo>
                <a:lnTo>
                  <a:pt x="2351" y="2850"/>
                </a:lnTo>
                <a:lnTo>
                  <a:pt x="2351" y="2838"/>
                </a:lnTo>
                <a:lnTo>
                  <a:pt x="2350" y="2826"/>
                </a:lnTo>
                <a:lnTo>
                  <a:pt x="2347" y="2814"/>
                </a:lnTo>
                <a:lnTo>
                  <a:pt x="2345" y="2800"/>
                </a:lnTo>
                <a:lnTo>
                  <a:pt x="2342" y="2788"/>
                </a:lnTo>
                <a:lnTo>
                  <a:pt x="2339" y="2776"/>
                </a:lnTo>
                <a:lnTo>
                  <a:pt x="2334" y="2764"/>
                </a:lnTo>
                <a:lnTo>
                  <a:pt x="2330" y="2752"/>
                </a:lnTo>
                <a:lnTo>
                  <a:pt x="2324" y="2741"/>
                </a:lnTo>
                <a:lnTo>
                  <a:pt x="1958" y="2003"/>
                </a:lnTo>
                <a:lnTo>
                  <a:pt x="2045" y="1960"/>
                </a:lnTo>
                <a:lnTo>
                  <a:pt x="2056" y="1953"/>
                </a:lnTo>
                <a:lnTo>
                  <a:pt x="2067" y="1947"/>
                </a:lnTo>
                <a:lnTo>
                  <a:pt x="2078" y="1940"/>
                </a:lnTo>
                <a:lnTo>
                  <a:pt x="2088" y="1932"/>
                </a:lnTo>
                <a:lnTo>
                  <a:pt x="2098" y="1925"/>
                </a:lnTo>
                <a:lnTo>
                  <a:pt x="2107" y="1916"/>
                </a:lnTo>
                <a:lnTo>
                  <a:pt x="2116" y="1907"/>
                </a:lnTo>
                <a:lnTo>
                  <a:pt x="2125" y="1898"/>
                </a:lnTo>
                <a:lnTo>
                  <a:pt x="2132" y="1888"/>
                </a:lnTo>
                <a:lnTo>
                  <a:pt x="2139" y="1878"/>
                </a:lnTo>
                <a:lnTo>
                  <a:pt x="2147" y="1869"/>
                </a:lnTo>
                <a:lnTo>
                  <a:pt x="2152" y="1857"/>
                </a:lnTo>
                <a:lnTo>
                  <a:pt x="2159" y="1846"/>
                </a:lnTo>
                <a:lnTo>
                  <a:pt x="2163" y="1835"/>
                </a:lnTo>
                <a:lnTo>
                  <a:pt x="2169" y="1824"/>
                </a:lnTo>
                <a:lnTo>
                  <a:pt x="2172" y="1813"/>
                </a:lnTo>
                <a:lnTo>
                  <a:pt x="2177" y="1801"/>
                </a:lnTo>
                <a:lnTo>
                  <a:pt x="2179" y="1789"/>
                </a:lnTo>
                <a:lnTo>
                  <a:pt x="2182" y="1777"/>
                </a:lnTo>
                <a:lnTo>
                  <a:pt x="2183" y="1766"/>
                </a:lnTo>
                <a:lnTo>
                  <a:pt x="2185" y="1753"/>
                </a:lnTo>
                <a:lnTo>
                  <a:pt x="2185" y="1741"/>
                </a:lnTo>
                <a:lnTo>
                  <a:pt x="2185" y="1728"/>
                </a:lnTo>
                <a:lnTo>
                  <a:pt x="2185" y="1716"/>
                </a:lnTo>
                <a:lnTo>
                  <a:pt x="2184" y="1704"/>
                </a:lnTo>
                <a:lnTo>
                  <a:pt x="2183" y="1692"/>
                </a:lnTo>
                <a:lnTo>
                  <a:pt x="2181" y="1679"/>
                </a:lnTo>
                <a:lnTo>
                  <a:pt x="2178" y="1667"/>
                </a:lnTo>
                <a:lnTo>
                  <a:pt x="2174" y="1655"/>
                </a:lnTo>
                <a:lnTo>
                  <a:pt x="2170" y="1642"/>
                </a:lnTo>
                <a:lnTo>
                  <a:pt x="2165" y="1630"/>
                </a:lnTo>
                <a:lnTo>
                  <a:pt x="2160" y="1619"/>
                </a:lnTo>
                <a:lnTo>
                  <a:pt x="1907" y="1111"/>
                </a:lnTo>
                <a:lnTo>
                  <a:pt x="1901" y="1100"/>
                </a:lnTo>
                <a:lnTo>
                  <a:pt x="1894" y="1089"/>
                </a:lnTo>
                <a:lnTo>
                  <a:pt x="1888" y="1078"/>
                </a:lnTo>
                <a:lnTo>
                  <a:pt x="1880" y="1068"/>
                </a:lnTo>
                <a:lnTo>
                  <a:pt x="1872" y="1058"/>
                </a:lnTo>
                <a:lnTo>
                  <a:pt x="1863" y="1049"/>
                </a:lnTo>
                <a:lnTo>
                  <a:pt x="1855" y="1040"/>
                </a:lnTo>
                <a:lnTo>
                  <a:pt x="1846" y="1031"/>
                </a:lnTo>
                <a:lnTo>
                  <a:pt x="1836" y="1024"/>
                </a:lnTo>
                <a:lnTo>
                  <a:pt x="1826" y="1017"/>
                </a:lnTo>
                <a:lnTo>
                  <a:pt x="1816" y="1009"/>
                </a:lnTo>
                <a:lnTo>
                  <a:pt x="1805" y="1004"/>
                </a:lnTo>
                <a:lnTo>
                  <a:pt x="1794" y="997"/>
                </a:lnTo>
                <a:lnTo>
                  <a:pt x="1783" y="993"/>
                </a:lnTo>
                <a:lnTo>
                  <a:pt x="1772" y="987"/>
                </a:lnTo>
                <a:lnTo>
                  <a:pt x="1761" y="984"/>
                </a:lnTo>
                <a:lnTo>
                  <a:pt x="1749" y="980"/>
                </a:lnTo>
                <a:lnTo>
                  <a:pt x="1737" y="977"/>
                </a:lnTo>
                <a:lnTo>
                  <a:pt x="1724" y="974"/>
                </a:lnTo>
                <a:lnTo>
                  <a:pt x="1712" y="973"/>
                </a:lnTo>
                <a:lnTo>
                  <a:pt x="1700" y="971"/>
                </a:lnTo>
                <a:lnTo>
                  <a:pt x="1688" y="971"/>
                </a:lnTo>
                <a:lnTo>
                  <a:pt x="1676" y="971"/>
                </a:lnTo>
                <a:lnTo>
                  <a:pt x="1664" y="971"/>
                </a:lnTo>
                <a:lnTo>
                  <a:pt x="1652" y="972"/>
                </a:lnTo>
                <a:lnTo>
                  <a:pt x="1639" y="973"/>
                </a:lnTo>
                <a:lnTo>
                  <a:pt x="1626" y="975"/>
                </a:lnTo>
                <a:lnTo>
                  <a:pt x="1614" y="978"/>
                </a:lnTo>
                <a:lnTo>
                  <a:pt x="1602" y="982"/>
                </a:lnTo>
                <a:lnTo>
                  <a:pt x="1590" y="986"/>
                </a:lnTo>
                <a:lnTo>
                  <a:pt x="1578" y="991"/>
                </a:lnTo>
                <a:lnTo>
                  <a:pt x="1567" y="996"/>
                </a:lnTo>
                <a:lnTo>
                  <a:pt x="326" y="1613"/>
                </a:lnTo>
                <a:lnTo>
                  <a:pt x="314" y="1619"/>
                </a:lnTo>
                <a:lnTo>
                  <a:pt x="303" y="1626"/>
                </a:lnTo>
                <a:lnTo>
                  <a:pt x="292" y="1634"/>
                </a:lnTo>
                <a:lnTo>
                  <a:pt x="282" y="1641"/>
                </a:lnTo>
                <a:lnTo>
                  <a:pt x="272" y="1649"/>
                </a:lnTo>
                <a:lnTo>
                  <a:pt x="262" y="1658"/>
                </a:lnTo>
                <a:lnTo>
                  <a:pt x="253" y="1667"/>
                </a:lnTo>
                <a:lnTo>
                  <a:pt x="246" y="1676"/>
                </a:lnTo>
                <a:lnTo>
                  <a:pt x="238" y="1685"/>
                </a:lnTo>
                <a:lnTo>
                  <a:pt x="230" y="1695"/>
                </a:lnTo>
                <a:lnTo>
                  <a:pt x="223" y="1705"/>
                </a:lnTo>
                <a:lnTo>
                  <a:pt x="217" y="1716"/>
                </a:lnTo>
                <a:lnTo>
                  <a:pt x="211" y="1727"/>
                </a:lnTo>
                <a:lnTo>
                  <a:pt x="206" y="1738"/>
                </a:lnTo>
                <a:lnTo>
                  <a:pt x="201" y="1749"/>
                </a:lnTo>
                <a:lnTo>
                  <a:pt x="197" y="1760"/>
                </a:lnTo>
                <a:lnTo>
                  <a:pt x="194" y="1773"/>
                </a:lnTo>
                <a:lnTo>
                  <a:pt x="190" y="1784"/>
                </a:lnTo>
                <a:lnTo>
                  <a:pt x="188" y="1796"/>
                </a:lnTo>
                <a:lnTo>
                  <a:pt x="187" y="1808"/>
                </a:lnTo>
                <a:lnTo>
                  <a:pt x="186" y="1820"/>
                </a:lnTo>
                <a:lnTo>
                  <a:pt x="185" y="1832"/>
                </a:lnTo>
                <a:lnTo>
                  <a:pt x="185" y="1844"/>
                </a:lnTo>
                <a:lnTo>
                  <a:pt x="185" y="1856"/>
                </a:lnTo>
                <a:lnTo>
                  <a:pt x="187" y="1869"/>
                </a:lnTo>
                <a:lnTo>
                  <a:pt x="188" y="1882"/>
                </a:lnTo>
                <a:lnTo>
                  <a:pt x="190" y="1894"/>
                </a:lnTo>
                <a:lnTo>
                  <a:pt x="194" y="1906"/>
                </a:lnTo>
                <a:lnTo>
                  <a:pt x="197" y="1918"/>
                </a:lnTo>
                <a:lnTo>
                  <a:pt x="201" y="1930"/>
                </a:lnTo>
                <a:lnTo>
                  <a:pt x="207" y="1942"/>
                </a:lnTo>
                <a:lnTo>
                  <a:pt x="212" y="1953"/>
                </a:lnTo>
                <a:close/>
                <a:moveTo>
                  <a:pt x="1116" y="327"/>
                </a:moveTo>
                <a:lnTo>
                  <a:pt x="1128" y="354"/>
                </a:lnTo>
                <a:lnTo>
                  <a:pt x="1139" y="382"/>
                </a:lnTo>
                <a:lnTo>
                  <a:pt x="1149" y="411"/>
                </a:lnTo>
                <a:lnTo>
                  <a:pt x="1158" y="438"/>
                </a:lnTo>
                <a:lnTo>
                  <a:pt x="1164" y="467"/>
                </a:lnTo>
                <a:lnTo>
                  <a:pt x="1170" y="495"/>
                </a:lnTo>
                <a:lnTo>
                  <a:pt x="1173" y="524"/>
                </a:lnTo>
                <a:lnTo>
                  <a:pt x="1176" y="553"/>
                </a:lnTo>
                <a:lnTo>
                  <a:pt x="1177" y="581"/>
                </a:lnTo>
                <a:lnTo>
                  <a:pt x="1176" y="610"/>
                </a:lnTo>
                <a:lnTo>
                  <a:pt x="1175" y="639"/>
                </a:lnTo>
                <a:lnTo>
                  <a:pt x="1172" y="666"/>
                </a:lnTo>
                <a:lnTo>
                  <a:pt x="1167" y="694"/>
                </a:lnTo>
                <a:lnTo>
                  <a:pt x="1162" y="723"/>
                </a:lnTo>
                <a:lnTo>
                  <a:pt x="1154" y="749"/>
                </a:lnTo>
                <a:lnTo>
                  <a:pt x="1147" y="777"/>
                </a:lnTo>
                <a:lnTo>
                  <a:pt x="1137" y="803"/>
                </a:lnTo>
                <a:lnTo>
                  <a:pt x="1126" y="830"/>
                </a:lnTo>
                <a:lnTo>
                  <a:pt x="1113" y="855"/>
                </a:lnTo>
                <a:lnTo>
                  <a:pt x="1100" y="879"/>
                </a:lnTo>
                <a:lnTo>
                  <a:pt x="1086" y="903"/>
                </a:lnTo>
                <a:lnTo>
                  <a:pt x="1069" y="928"/>
                </a:lnTo>
                <a:lnTo>
                  <a:pt x="1053" y="951"/>
                </a:lnTo>
                <a:lnTo>
                  <a:pt x="1035" y="973"/>
                </a:lnTo>
                <a:lnTo>
                  <a:pt x="1015" y="994"/>
                </a:lnTo>
                <a:lnTo>
                  <a:pt x="995" y="1015"/>
                </a:lnTo>
                <a:lnTo>
                  <a:pt x="973" y="1034"/>
                </a:lnTo>
                <a:lnTo>
                  <a:pt x="951" y="1052"/>
                </a:lnTo>
                <a:lnTo>
                  <a:pt x="927" y="1070"/>
                </a:lnTo>
                <a:lnTo>
                  <a:pt x="903" y="1087"/>
                </a:lnTo>
                <a:lnTo>
                  <a:pt x="877" y="1102"/>
                </a:lnTo>
                <a:lnTo>
                  <a:pt x="850" y="1116"/>
                </a:lnTo>
                <a:lnTo>
                  <a:pt x="822" y="1128"/>
                </a:lnTo>
                <a:lnTo>
                  <a:pt x="795" y="1141"/>
                </a:lnTo>
                <a:lnTo>
                  <a:pt x="767" y="1149"/>
                </a:lnTo>
                <a:lnTo>
                  <a:pt x="738" y="1158"/>
                </a:lnTo>
                <a:lnTo>
                  <a:pt x="710" y="1165"/>
                </a:lnTo>
                <a:lnTo>
                  <a:pt x="682" y="1170"/>
                </a:lnTo>
                <a:lnTo>
                  <a:pt x="654" y="1174"/>
                </a:lnTo>
                <a:lnTo>
                  <a:pt x="625" y="1177"/>
                </a:lnTo>
                <a:lnTo>
                  <a:pt x="596" y="1178"/>
                </a:lnTo>
                <a:lnTo>
                  <a:pt x="568" y="1177"/>
                </a:lnTo>
                <a:lnTo>
                  <a:pt x="539" y="1176"/>
                </a:lnTo>
                <a:lnTo>
                  <a:pt x="511" y="1173"/>
                </a:lnTo>
                <a:lnTo>
                  <a:pt x="483" y="1168"/>
                </a:lnTo>
                <a:lnTo>
                  <a:pt x="455" y="1163"/>
                </a:lnTo>
                <a:lnTo>
                  <a:pt x="428" y="1155"/>
                </a:lnTo>
                <a:lnTo>
                  <a:pt x="401" y="1147"/>
                </a:lnTo>
                <a:lnTo>
                  <a:pt x="375" y="1137"/>
                </a:lnTo>
                <a:lnTo>
                  <a:pt x="348" y="1126"/>
                </a:lnTo>
                <a:lnTo>
                  <a:pt x="323" y="1114"/>
                </a:lnTo>
                <a:lnTo>
                  <a:pt x="297" y="1101"/>
                </a:lnTo>
                <a:lnTo>
                  <a:pt x="273" y="1087"/>
                </a:lnTo>
                <a:lnTo>
                  <a:pt x="250" y="1071"/>
                </a:lnTo>
                <a:lnTo>
                  <a:pt x="227" y="1053"/>
                </a:lnTo>
                <a:lnTo>
                  <a:pt x="205" y="1036"/>
                </a:lnTo>
                <a:lnTo>
                  <a:pt x="183" y="1016"/>
                </a:lnTo>
                <a:lnTo>
                  <a:pt x="163" y="996"/>
                </a:lnTo>
                <a:lnTo>
                  <a:pt x="143" y="974"/>
                </a:lnTo>
                <a:lnTo>
                  <a:pt x="124" y="952"/>
                </a:lnTo>
                <a:lnTo>
                  <a:pt x="107" y="928"/>
                </a:lnTo>
                <a:lnTo>
                  <a:pt x="90" y="903"/>
                </a:lnTo>
                <a:lnTo>
                  <a:pt x="76" y="878"/>
                </a:lnTo>
                <a:lnTo>
                  <a:pt x="61" y="851"/>
                </a:lnTo>
                <a:lnTo>
                  <a:pt x="48" y="823"/>
                </a:lnTo>
                <a:lnTo>
                  <a:pt x="37" y="795"/>
                </a:lnTo>
                <a:lnTo>
                  <a:pt x="27" y="768"/>
                </a:lnTo>
                <a:lnTo>
                  <a:pt x="19" y="739"/>
                </a:lnTo>
                <a:lnTo>
                  <a:pt x="12" y="710"/>
                </a:lnTo>
                <a:lnTo>
                  <a:pt x="7" y="683"/>
                </a:lnTo>
                <a:lnTo>
                  <a:pt x="3" y="654"/>
                </a:lnTo>
                <a:lnTo>
                  <a:pt x="1" y="626"/>
                </a:lnTo>
                <a:lnTo>
                  <a:pt x="0" y="597"/>
                </a:lnTo>
                <a:lnTo>
                  <a:pt x="0" y="568"/>
                </a:lnTo>
                <a:lnTo>
                  <a:pt x="2" y="540"/>
                </a:lnTo>
                <a:lnTo>
                  <a:pt x="5" y="512"/>
                </a:lnTo>
                <a:lnTo>
                  <a:pt x="10" y="483"/>
                </a:lnTo>
                <a:lnTo>
                  <a:pt x="15" y="456"/>
                </a:lnTo>
                <a:lnTo>
                  <a:pt x="22" y="428"/>
                </a:lnTo>
                <a:lnTo>
                  <a:pt x="31" y="402"/>
                </a:lnTo>
                <a:lnTo>
                  <a:pt x="40" y="375"/>
                </a:lnTo>
                <a:lnTo>
                  <a:pt x="50" y="349"/>
                </a:lnTo>
                <a:lnTo>
                  <a:pt x="62" y="323"/>
                </a:lnTo>
                <a:lnTo>
                  <a:pt x="77" y="298"/>
                </a:lnTo>
                <a:lnTo>
                  <a:pt x="91" y="274"/>
                </a:lnTo>
                <a:lnTo>
                  <a:pt x="107" y="251"/>
                </a:lnTo>
                <a:lnTo>
                  <a:pt x="123" y="227"/>
                </a:lnTo>
                <a:lnTo>
                  <a:pt x="142" y="205"/>
                </a:lnTo>
                <a:lnTo>
                  <a:pt x="161" y="184"/>
                </a:lnTo>
                <a:lnTo>
                  <a:pt x="182" y="163"/>
                </a:lnTo>
                <a:lnTo>
                  <a:pt x="203" y="144"/>
                </a:lnTo>
                <a:lnTo>
                  <a:pt x="226" y="125"/>
                </a:lnTo>
                <a:lnTo>
                  <a:pt x="249" y="108"/>
                </a:lnTo>
                <a:lnTo>
                  <a:pt x="274" y="92"/>
                </a:lnTo>
                <a:lnTo>
                  <a:pt x="300" y="76"/>
                </a:lnTo>
                <a:lnTo>
                  <a:pt x="326" y="62"/>
                </a:lnTo>
                <a:lnTo>
                  <a:pt x="354" y="49"/>
                </a:lnTo>
                <a:lnTo>
                  <a:pt x="381" y="38"/>
                </a:lnTo>
                <a:lnTo>
                  <a:pt x="410" y="28"/>
                </a:lnTo>
                <a:lnTo>
                  <a:pt x="437" y="20"/>
                </a:lnTo>
                <a:lnTo>
                  <a:pt x="466" y="12"/>
                </a:lnTo>
                <a:lnTo>
                  <a:pt x="495" y="8"/>
                </a:lnTo>
                <a:lnTo>
                  <a:pt x="523" y="4"/>
                </a:lnTo>
                <a:lnTo>
                  <a:pt x="552" y="1"/>
                </a:lnTo>
                <a:lnTo>
                  <a:pt x="581" y="0"/>
                </a:lnTo>
                <a:lnTo>
                  <a:pt x="609" y="0"/>
                </a:lnTo>
                <a:lnTo>
                  <a:pt x="637" y="2"/>
                </a:lnTo>
                <a:lnTo>
                  <a:pt x="666" y="6"/>
                </a:lnTo>
                <a:lnTo>
                  <a:pt x="693" y="10"/>
                </a:lnTo>
                <a:lnTo>
                  <a:pt x="721" y="16"/>
                </a:lnTo>
                <a:lnTo>
                  <a:pt x="748" y="22"/>
                </a:lnTo>
                <a:lnTo>
                  <a:pt x="776" y="31"/>
                </a:lnTo>
                <a:lnTo>
                  <a:pt x="802" y="41"/>
                </a:lnTo>
                <a:lnTo>
                  <a:pt x="828" y="51"/>
                </a:lnTo>
                <a:lnTo>
                  <a:pt x="854" y="63"/>
                </a:lnTo>
                <a:lnTo>
                  <a:pt x="879" y="77"/>
                </a:lnTo>
                <a:lnTo>
                  <a:pt x="903" y="92"/>
                </a:lnTo>
                <a:lnTo>
                  <a:pt x="927" y="107"/>
                </a:lnTo>
                <a:lnTo>
                  <a:pt x="950" y="124"/>
                </a:lnTo>
                <a:lnTo>
                  <a:pt x="972" y="143"/>
                </a:lnTo>
                <a:lnTo>
                  <a:pt x="993" y="161"/>
                </a:lnTo>
                <a:lnTo>
                  <a:pt x="1014" y="182"/>
                </a:lnTo>
                <a:lnTo>
                  <a:pt x="1033" y="203"/>
                </a:lnTo>
                <a:lnTo>
                  <a:pt x="1052" y="226"/>
                </a:lnTo>
                <a:lnTo>
                  <a:pt x="1069" y="249"/>
                </a:lnTo>
                <a:lnTo>
                  <a:pt x="1086" y="275"/>
                </a:lnTo>
                <a:lnTo>
                  <a:pt x="1101" y="300"/>
                </a:lnTo>
                <a:lnTo>
                  <a:pt x="1116" y="327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2" name="Freeform 13"/>
          <p:cNvSpPr>
            <a:spLocks noEditPoints="1"/>
          </p:cNvSpPr>
          <p:nvPr/>
        </p:nvSpPr>
        <p:spPr bwMode="auto">
          <a:xfrm>
            <a:off x="2426818" y="3522430"/>
            <a:ext cx="157790" cy="292826"/>
          </a:xfrm>
          <a:custGeom>
            <a:avLst/>
            <a:gdLst>
              <a:gd name="T0" fmla="*/ 31 w 1915"/>
              <a:gd name="T1" fmla="*/ 2303 h 3553"/>
              <a:gd name="T2" fmla="*/ 59 w 1915"/>
              <a:gd name="T3" fmla="*/ 2371 h 3553"/>
              <a:gd name="T4" fmla="*/ 106 w 1915"/>
              <a:gd name="T5" fmla="*/ 2429 h 3553"/>
              <a:gd name="T6" fmla="*/ 166 w 1915"/>
              <a:gd name="T7" fmla="*/ 2469 h 3553"/>
              <a:gd name="T8" fmla="*/ 237 w 1915"/>
              <a:gd name="T9" fmla="*/ 2492 h 3553"/>
              <a:gd name="T10" fmla="*/ 419 w 1915"/>
              <a:gd name="T11" fmla="*/ 3310 h 3553"/>
              <a:gd name="T12" fmla="*/ 433 w 1915"/>
              <a:gd name="T13" fmla="*/ 3385 h 3553"/>
              <a:gd name="T14" fmla="*/ 468 w 1915"/>
              <a:gd name="T15" fmla="*/ 3450 h 3553"/>
              <a:gd name="T16" fmla="*/ 519 w 1915"/>
              <a:gd name="T17" fmla="*/ 3502 h 3553"/>
              <a:gd name="T18" fmla="*/ 584 w 1915"/>
              <a:gd name="T19" fmla="*/ 3538 h 3553"/>
              <a:gd name="T20" fmla="*/ 657 w 1915"/>
              <a:gd name="T21" fmla="*/ 3553 h 3553"/>
              <a:gd name="T22" fmla="*/ 1402 w 1915"/>
              <a:gd name="T23" fmla="*/ 3521 h 3553"/>
              <a:gd name="T24" fmla="*/ 1473 w 1915"/>
              <a:gd name="T25" fmla="*/ 3496 h 3553"/>
              <a:gd name="T26" fmla="*/ 1533 w 1915"/>
              <a:gd name="T27" fmla="*/ 3453 h 3553"/>
              <a:gd name="T28" fmla="*/ 1577 w 1915"/>
              <a:gd name="T29" fmla="*/ 3395 h 3553"/>
              <a:gd name="T30" fmla="*/ 1602 w 1915"/>
              <a:gd name="T31" fmla="*/ 3325 h 3553"/>
              <a:gd name="T32" fmla="*/ 1574 w 1915"/>
              <a:gd name="T33" fmla="*/ 2438 h 3553"/>
              <a:gd name="T34" fmla="*/ 1734 w 1915"/>
              <a:gd name="T35" fmla="*/ 2424 h 3553"/>
              <a:gd name="T36" fmla="*/ 1802 w 1915"/>
              <a:gd name="T37" fmla="*/ 2392 h 3553"/>
              <a:gd name="T38" fmla="*/ 1856 w 1915"/>
              <a:gd name="T39" fmla="*/ 2344 h 3553"/>
              <a:gd name="T40" fmla="*/ 1894 w 1915"/>
              <a:gd name="T41" fmla="*/ 2281 h 3553"/>
              <a:gd name="T42" fmla="*/ 1914 w 1915"/>
              <a:gd name="T43" fmla="*/ 2209 h 3553"/>
              <a:gd name="T44" fmla="*/ 1890 w 1915"/>
              <a:gd name="T45" fmla="*/ 1578 h 3553"/>
              <a:gd name="T46" fmla="*/ 1868 w 1915"/>
              <a:gd name="T47" fmla="*/ 1505 h 3553"/>
              <a:gd name="T48" fmla="*/ 1827 w 1915"/>
              <a:gd name="T49" fmla="*/ 1445 h 3553"/>
              <a:gd name="T50" fmla="*/ 1771 w 1915"/>
              <a:gd name="T51" fmla="*/ 1397 h 3553"/>
              <a:gd name="T52" fmla="*/ 1703 w 1915"/>
              <a:gd name="T53" fmla="*/ 1369 h 3553"/>
              <a:gd name="T54" fmla="*/ 1627 w 1915"/>
              <a:gd name="T55" fmla="*/ 1360 h 3553"/>
              <a:gd name="T56" fmla="*/ 179 w 1915"/>
              <a:gd name="T57" fmla="*/ 1427 h 3553"/>
              <a:gd name="T58" fmla="*/ 112 w 1915"/>
              <a:gd name="T59" fmla="*/ 1459 h 3553"/>
              <a:gd name="T60" fmla="*/ 58 w 1915"/>
              <a:gd name="T61" fmla="*/ 1508 h 3553"/>
              <a:gd name="T62" fmla="*/ 21 w 1915"/>
              <a:gd name="T63" fmla="*/ 1570 h 3553"/>
              <a:gd name="T64" fmla="*/ 2 w 1915"/>
              <a:gd name="T65" fmla="*/ 1642 h 3553"/>
              <a:gd name="T66" fmla="*/ 1488 w 1915"/>
              <a:gd name="T67" fmla="*/ 625 h 3553"/>
              <a:gd name="T68" fmla="*/ 1452 w 1915"/>
              <a:gd name="T69" fmla="*/ 795 h 3553"/>
              <a:gd name="T70" fmla="*/ 1370 w 1915"/>
              <a:gd name="T71" fmla="*/ 944 h 3553"/>
              <a:gd name="T72" fmla="*/ 1249 w 1915"/>
              <a:gd name="T73" fmla="*/ 1063 h 3553"/>
              <a:gd name="T74" fmla="*/ 1099 w 1915"/>
              <a:gd name="T75" fmla="*/ 1144 h 3553"/>
              <a:gd name="T76" fmla="*/ 925 w 1915"/>
              <a:gd name="T77" fmla="*/ 1177 h 3553"/>
              <a:gd name="T78" fmla="*/ 748 w 1915"/>
              <a:gd name="T79" fmla="*/ 1158 h 3553"/>
              <a:gd name="T80" fmla="*/ 592 w 1915"/>
              <a:gd name="T81" fmla="*/ 1090 h 3553"/>
              <a:gd name="T82" fmla="*/ 462 w 1915"/>
              <a:gd name="T83" fmla="*/ 982 h 3553"/>
              <a:gd name="T84" fmla="*/ 368 w 1915"/>
              <a:gd name="T85" fmla="*/ 840 h 3553"/>
              <a:gd name="T86" fmla="*/ 318 w 1915"/>
              <a:gd name="T87" fmla="*/ 673 h 3553"/>
              <a:gd name="T88" fmla="*/ 319 w 1915"/>
              <a:gd name="T89" fmla="*/ 494 h 3553"/>
              <a:gd name="T90" fmla="*/ 372 w 1915"/>
              <a:gd name="T91" fmla="*/ 330 h 3553"/>
              <a:gd name="T92" fmla="*/ 468 w 1915"/>
              <a:gd name="T93" fmla="*/ 190 h 3553"/>
              <a:gd name="T94" fmla="*/ 600 w 1915"/>
              <a:gd name="T95" fmla="*/ 83 h 3553"/>
              <a:gd name="T96" fmla="*/ 758 w 1915"/>
              <a:gd name="T97" fmla="*/ 18 h 3553"/>
              <a:gd name="T98" fmla="*/ 937 w 1915"/>
              <a:gd name="T99" fmla="*/ 1 h 3553"/>
              <a:gd name="T100" fmla="*/ 1108 w 1915"/>
              <a:gd name="T101" fmla="*/ 37 h 3553"/>
              <a:gd name="T102" fmla="*/ 1256 w 1915"/>
              <a:gd name="T103" fmla="*/ 119 h 3553"/>
              <a:gd name="T104" fmla="*/ 1375 w 1915"/>
              <a:gd name="T105" fmla="*/ 239 h 3553"/>
              <a:gd name="T106" fmla="*/ 1455 w 1915"/>
              <a:gd name="T107" fmla="*/ 390 h 3553"/>
              <a:gd name="T108" fmla="*/ 1488 w 1915"/>
              <a:gd name="T109" fmla="*/ 565 h 3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15" h="3553">
                <a:moveTo>
                  <a:pt x="1" y="1681"/>
                </a:moveTo>
                <a:lnTo>
                  <a:pt x="24" y="2252"/>
                </a:lnTo>
                <a:lnTo>
                  <a:pt x="25" y="2265"/>
                </a:lnTo>
                <a:lnTo>
                  <a:pt x="26" y="2277"/>
                </a:lnTo>
                <a:lnTo>
                  <a:pt x="28" y="2291"/>
                </a:lnTo>
                <a:lnTo>
                  <a:pt x="31" y="2303"/>
                </a:lnTo>
                <a:lnTo>
                  <a:pt x="35" y="2315"/>
                </a:lnTo>
                <a:lnTo>
                  <a:pt x="38" y="2327"/>
                </a:lnTo>
                <a:lnTo>
                  <a:pt x="43" y="2338"/>
                </a:lnTo>
                <a:lnTo>
                  <a:pt x="48" y="2350"/>
                </a:lnTo>
                <a:lnTo>
                  <a:pt x="54" y="2361"/>
                </a:lnTo>
                <a:lnTo>
                  <a:pt x="59" y="2371"/>
                </a:lnTo>
                <a:lnTo>
                  <a:pt x="66" y="2382"/>
                </a:lnTo>
                <a:lnTo>
                  <a:pt x="74" y="2392"/>
                </a:lnTo>
                <a:lnTo>
                  <a:pt x="80" y="2402"/>
                </a:lnTo>
                <a:lnTo>
                  <a:pt x="89" y="2411"/>
                </a:lnTo>
                <a:lnTo>
                  <a:pt x="97" y="2420"/>
                </a:lnTo>
                <a:lnTo>
                  <a:pt x="106" y="2429"/>
                </a:lnTo>
                <a:lnTo>
                  <a:pt x="114" y="2436"/>
                </a:lnTo>
                <a:lnTo>
                  <a:pt x="124" y="2444"/>
                </a:lnTo>
                <a:lnTo>
                  <a:pt x="134" y="2451"/>
                </a:lnTo>
                <a:lnTo>
                  <a:pt x="144" y="2457"/>
                </a:lnTo>
                <a:lnTo>
                  <a:pt x="155" y="2464"/>
                </a:lnTo>
                <a:lnTo>
                  <a:pt x="166" y="2469"/>
                </a:lnTo>
                <a:lnTo>
                  <a:pt x="177" y="2475"/>
                </a:lnTo>
                <a:lnTo>
                  <a:pt x="188" y="2479"/>
                </a:lnTo>
                <a:lnTo>
                  <a:pt x="200" y="2484"/>
                </a:lnTo>
                <a:lnTo>
                  <a:pt x="213" y="2487"/>
                </a:lnTo>
                <a:lnTo>
                  <a:pt x="225" y="2490"/>
                </a:lnTo>
                <a:lnTo>
                  <a:pt x="237" y="2492"/>
                </a:lnTo>
                <a:lnTo>
                  <a:pt x="249" y="2494"/>
                </a:lnTo>
                <a:lnTo>
                  <a:pt x="262" y="2495"/>
                </a:lnTo>
                <a:lnTo>
                  <a:pt x="275" y="2496"/>
                </a:lnTo>
                <a:lnTo>
                  <a:pt x="288" y="2496"/>
                </a:lnTo>
                <a:lnTo>
                  <a:pt x="386" y="2491"/>
                </a:lnTo>
                <a:lnTo>
                  <a:pt x="419" y="3310"/>
                </a:lnTo>
                <a:lnTo>
                  <a:pt x="420" y="3323"/>
                </a:lnTo>
                <a:lnTo>
                  <a:pt x="421" y="3336"/>
                </a:lnTo>
                <a:lnTo>
                  <a:pt x="423" y="3348"/>
                </a:lnTo>
                <a:lnTo>
                  <a:pt x="426" y="3360"/>
                </a:lnTo>
                <a:lnTo>
                  <a:pt x="430" y="3373"/>
                </a:lnTo>
                <a:lnTo>
                  <a:pt x="433" y="3385"/>
                </a:lnTo>
                <a:lnTo>
                  <a:pt x="439" y="3397"/>
                </a:lnTo>
                <a:lnTo>
                  <a:pt x="443" y="3408"/>
                </a:lnTo>
                <a:lnTo>
                  <a:pt x="449" y="3419"/>
                </a:lnTo>
                <a:lnTo>
                  <a:pt x="455" y="3430"/>
                </a:lnTo>
                <a:lnTo>
                  <a:pt x="462" y="3440"/>
                </a:lnTo>
                <a:lnTo>
                  <a:pt x="468" y="3450"/>
                </a:lnTo>
                <a:lnTo>
                  <a:pt x="476" y="3460"/>
                </a:lnTo>
                <a:lnTo>
                  <a:pt x="484" y="3470"/>
                </a:lnTo>
                <a:lnTo>
                  <a:pt x="493" y="3478"/>
                </a:lnTo>
                <a:lnTo>
                  <a:pt x="500" y="3486"/>
                </a:lnTo>
                <a:lnTo>
                  <a:pt x="510" y="3495"/>
                </a:lnTo>
                <a:lnTo>
                  <a:pt x="519" y="3502"/>
                </a:lnTo>
                <a:lnTo>
                  <a:pt x="529" y="3509"/>
                </a:lnTo>
                <a:lnTo>
                  <a:pt x="540" y="3516"/>
                </a:lnTo>
                <a:lnTo>
                  <a:pt x="550" y="3523"/>
                </a:lnTo>
                <a:lnTo>
                  <a:pt x="561" y="3528"/>
                </a:lnTo>
                <a:lnTo>
                  <a:pt x="572" y="3534"/>
                </a:lnTo>
                <a:lnTo>
                  <a:pt x="584" y="3538"/>
                </a:lnTo>
                <a:lnTo>
                  <a:pt x="595" y="3541"/>
                </a:lnTo>
                <a:lnTo>
                  <a:pt x="607" y="3546"/>
                </a:lnTo>
                <a:lnTo>
                  <a:pt x="619" y="3548"/>
                </a:lnTo>
                <a:lnTo>
                  <a:pt x="632" y="3550"/>
                </a:lnTo>
                <a:lnTo>
                  <a:pt x="645" y="3552"/>
                </a:lnTo>
                <a:lnTo>
                  <a:pt x="657" y="3553"/>
                </a:lnTo>
                <a:lnTo>
                  <a:pt x="670" y="3553"/>
                </a:lnTo>
                <a:lnTo>
                  <a:pt x="683" y="3553"/>
                </a:lnTo>
                <a:lnTo>
                  <a:pt x="1365" y="3526"/>
                </a:lnTo>
                <a:lnTo>
                  <a:pt x="1377" y="3525"/>
                </a:lnTo>
                <a:lnTo>
                  <a:pt x="1390" y="3524"/>
                </a:lnTo>
                <a:lnTo>
                  <a:pt x="1402" y="3521"/>
                </a:lnTo>
                <a:lnTo>
                  <a:pt x="1416" y="3518"/>
                </a:lnTo>
                <a:lnTo>
                  <a:pt x="1428" y="3515"/>
                </a:lnTo>
                <a:lnTo>
                  <a:pt x="1439" y="3512"/>
                </a:lnTo>
                <a:lnTo>
                  <a:pt x="1451" y="3507"/>
                </a:lnTo>
                <a:lnTo>
                  <a:pt x="1462" y="3502"/>
                </a:lnTo>
                <a:lnTo>
                  <a:pt x="1473" y="3496"/>
                </a:lnTo>
                <a:lnTo>
                  <a:pt x="1484" y="3491"/>
                </a:lnTo>
                <a:lnTo>
                  <a:pt x="1494" y="3484"/>
                </a:lnTo>
                <a:lnTo>
                  <a:pt x="1504" y="3476"/>
                </a:lnTo>
                <a:lnTo>
                  <a:pt x="1514" y="3469"/>
                </a:lnTo>
                <a:lnTo>
                  <a:pt x="1524" y="3461"/>
                </a:lnTo>
                <a:lnTo>
                  <a:pt x="1533" y="3453"/>
                </a:lnTo>
                <a:lnTo>
                  <a:pt x="1540" y="3444"/>
                </a:lnTo>
                <a:lnTo>
                  <a:pt x="1549" y="3434"/>
                </a:lnTo>
                <a:lnTo>
                  <a:pt x="1557" y="3426"/>
                </a:lnTo>
                <a:lnTo>
                  <a:pt x="1563" y="3416"/>
                </a:lnTo>
                <a:lnTo>
                  <a:pt x="1570" y="3405"/>
                </a:lnTo>
                <a:lnTo>
                  <a:pt x="1577" y="3395"/>
                </a:lnTo>
                <a:lnTo>
                  <a:pt x="1582" y="3384"/>
                </a:lnTo>
                <a:lnTo>
                  <a:pt x="1588" y="3373"/>
                </a:lnTo>
                <a:lnTo>
                  <a:pt x="1592" y="3360"/>
                </a:lnTo>
                <a:lnTo>
                  <a:pt x="1596" y="3349"/>
                </a:lnTo>
                <a:lnTo>
                  <a:pt x="1600" y="3337"/>
                </a:lnTo>
                <a:lnTo>
                  <a:pt x="1602" y="3325"/>
                </a:lnTo>
                <a:lnTo>
                  <a:pt x="1605" y="3313"/>
                </a:lnTo>
                <a:lnTo>
                  <a:pt x="1606" y="3300"/>
                </a:lnTo>
                <a:lnTo>
                  <a:pt x="1608" y="3288"/>
                </a:lnTo>
                <a:lnTo>
                  <a:pt x="1608" y="3274"/>
                </a:lnTo>
                <a:lnTo>
                  <a:pt x="1608" y="3261"/>
                </a:lnTo>
                <a:lnTo>
                  <a:pt x="1574" y="2438"/>
                </a:lnTo>
                <a:lnTo>
                  <a:pt x="1671" y="2434"/>
                </a:lnTo>
                <a:lnTo>
                  <a:pt x="1685" y="2434"/>
                </a:lnTo>
                <a:lnTo>
                  <a:pt x="1697" y="2432"/>
                </a:lnTo>
                <a:lnTo>
                  <a:pt x="1710" y="2430"/>
                </a:lnTo>
                <a:lnTo>
                  <a:pt x="1722" y="2427"/>
                </a:lnTo>
                <a:lnTo>
                  <a:pt x="1734" y="2424"/>
                </a:lnTo>
                <a:lnTo>
                  <a:pt x="1746" y="2420"/>
                </a:lnTo>
                <a:lnTo>
                  <a:pt x="1758" y="2415"/>
                </a:lnTo>
                <a:lnTo>
                  <a:pt x="1770" y="2411"/>
                </a:lnTo>
                <a:lnTo>
                  <a:pt x="1781" y="2405"/>
                </a:lnTo>
                <a:lnTo>
                  <a:pt x="1791" y="2399"/>
                </a:lnTo>
                <a:lnTo>
                  <a:pt x="1802" y="2392"/>
                </a:lnTo>
                <a:lnTo>
                  <a:pt x="1812" y="2386"/>
                </a:lnTo>
                <a:lnTo>
                  <a:pt x="1821" y="2378"/>
                </a:lnTo>
                <a:lnTo>
                  <a:pt x="1830" y="2370"/>
                </a:lnTo>
                <a:lnTo>
                  <a:pt x="1839" y="2361"/>
                </a:lnTo>
                <a:lnTo>
                  <a:pt x="1848" y="2352"/>
                </a:lnTo>
                <a:lnTo>
                  <a:pt x="1856" y="2344"/>
                </a:lnTo>
                <a:lnTo>
                  <a:pt x="1863" y="2334"/>
                </a:lnTo>
                <a:lnTo>
                  <a:pt x="1871" y="2324"/>
                </a:lnTo>
                <a:lnTo>
                  <a:pt x="1878" y="2314"/>
                </a:lnTo>
                <a:lnTo>
                  <a:pt x="1883" y="2303"/>
                </a:lnTo>
                <a:lnTo>
                  <a:pt x="1889" y="2292"/>
                </a:lnTo>
                <a:lnTo>
                  <a:pt x="1894" y="2281"/>
                </a:lnTo>
                <a:lnTo>
                  <a:pt x="1899" y="2270"/>
                </a:lnTo>
                <a:lnTo>
                  <a:pt x="1903" y="2258"/>
                </a:lnTo>
                <a:lnTo>
                  <a:pt x="1906" y="2247"/>
                </a:lnTo>
                <a:lnTo>
                  <a:pt x="1910" y="2233"/>
                </a:lnTo>
                <a:lnTo>
                  <a:pt x="1912" y="2221"/>
                </a:lnTo>
                <a:lnTo>
                  <a:pt x="1914" y="2209"/>
                </a:lnTo>
                <a:lnTo>
                  <a:pt x="1915" y="2196"/>
                </a:lnTo>
                <a:lnTo>
                  <a:pt x="1915" y="2184"/>
                </a:lnTo>
                <a:lnTo>
                  <a:pt x="1915" y="2170"/>
                </a:lnTo>
                <a:lnTo>
                  <a:pt x="1892" y="1604"/>
                </a:lnTo>
                <a:lnTo>
                  <a:pt x="1891" y="1590"/>
                </a:lnTo>
                <a:lnTo>
                  <a:pt x="1890" y="1578"/>
                </a:lnTo>
                <a:lnTo>
                  <a:pt x="1888" y="1565"/>
                </a:lnTo>
                <a:lnTo>
                  <a:pt x="1884" y="1553"/>
                </a:lnTo>
                <a:lnTo>
                  <a:pt x="1881" y="1541"/>
                </a:lnTo>
                <a:lnTo>
                  <a:pt x="1878" y="1529"/>
                </a:lnTo>
                <a:lnTo>
                  <a:pt x="1872" y="1518"/>
                </a:lnTo>
                <a:lnTo>
                  <a:pt x="1868" y="1505"/>
                </a:lnTo>
                <a:lnTo>
                  <a:pt x="1862" y="1494"/>
                </a:lnTo>
                <a:lnTo>
                  <a:pt x="1856" y="1484"/>
                </a:lnTo>
                <a:lnTo>
                  <a:pt x="1849" y="1473"/>
                </a:lnTo>
                <a:lnTo>
                  <a:pt x="1842" y="1464"/>
                </a:lnTo>
                <a:lnTo>
                  <a:pt x="1835" y="1454"/>
                </a:lnTo>
                <a:lnTo>
                  <a:pt x="1827" y="1445"/>
                </a:lnTo>
                <a:lnTo>
                  <a:pt x="1818" y="1436"/>
                </a:lnTo>
                <a:lnTo>
                  <a:pt x="1809" y="1427"/>
                </a:lnTo>
                <a:lnTo>
                  <a:pt x="1801" y="1419"/>
                </a:lnTo>
                <a:lnTo>
                  <a:pt x="1791" y="1412"/>
                </a:lnTo>
                <a:lnTo>
                  <a:pt x="1781" y="1404"/>
                </a:lnTo>
                <a:lnTo>
                  <a:pt x="1771" y="1397"/>
                </a:lnTo>
                <a:lnTo>
                  <a:pt x="1761" y="1392"/>
                </a:lnTo>
                <a:lnTo>
                  <a:pt x="1750" y="1386"/>
                </a:lnTo>
                <a:lnTo>
                  <a:pt x="1739" y="1381"/>
                </a:lnTo>
                <a:lnTo>
                  <a:pt x="1727" y="1376"/>
                </a:lnTo>
                <a:lnTo>
                  <a:pt x="1716" y="1372"/>
                </a:lnTo>
                <a:lnTo>
                  <a:pt x="1703" y="1369"/>
                </a:lnTo>
                <a:lnTo>
                  <a:pt x="1691" y="1365"/>
                </a:lnTo>
                <a:lnTo>
                  <a:pt x="1678" y="1363"/>
                </a:lnTo>
                <a:lnTo>
                  <a:pt x="1666" y="1361"/>
                </a:lnTo>
                <a:lnTo>
                  <a:pt x="1654" y="1360"/>
                </a:lnTo>
                <a:lnTo>
                  <a:pt x="1641" y="1360"/>
                </a:lnTo>
                <a:lnTo>
                  <a:pt x="1627" y="1360"/>
                </a:lnTo>
                <a:lnTo>
                  <a:pt x="243" y="1417"/>
                </a:lnTo>
                <a:lnTo>
                  <a:pt x="230" y="1417"/>
                </a:lnTo>
                <a:lnTo>
                  <a:pt x="217" y="1419"/>
                </a:lnTo>
                <a:lnTo>
                  <a:pt x="205" y="1422"/>
                </a:lnTo>
                <a:lnTo>
                  <a:pt x="192" y="1424"/>
                </a:lnTo>
                <a:lnTo>
                  <a:pt x="179" y="1427"/>
                </a:lnTo>
                <a:lnTo>
                  <a:pt x="167" y="1432"/>
                </a:lnTo>
                <a:lnTo>
                  <a:pt x="155" y="1436"/>
                </a:lnTo>
                <a:lnTo>
                  <a:pt x="144" y="1441"/>
                </a:lnTo>
                <a:lnTo>
                  <a:pt x="133" y="1447"/>
                </a:lnTo>
                <a:lnTo>
                  <a:pt x="122" y="1452"/>
                </a:lnTo>
                <a:lnTo>
                  <a:pt x="112" y="1459"/>
                </a:lnTo>
                <a:lnTo>
                  <a:pt x="102" y="1466"/>
                </a:lnTo>
                <a:lnTo>
                  <a:pt x="92" y="1473"/>
                </a:lnTo>
                <a:lnTo>
                  <a:pt x="83" y="1481"/>
                </a:lnTo>
                <a:lnTo>
                  <a:pt x="75" y="1490"/>
                </a:lnTo>
                <a:lnTo>
                  <a:pt x="66" y="1499"/>
                </a:lnTo>
                <a:lnTo>
                  <a:pt x="58" y="1508"/>
                </a:lnTo>
                <a:lnTo>
                  <a:pt x="50" y="1518"/>
                </a:lnTo>
                <a:lnTo>
                  <a:pt x="44" y="1527"/>
                </a:lnTo>
                <a:lnTo>
                  <a:pt x="37" y="1537"/>
                </a:lnTo>
                <a:lnTo>
                  <a:pt x="31" y="1548"/>
                </a:lnTo>
                <a:lnTo>
                  <a:pt x="25" y="1559"/>
                </a:lnTo>
                <a:lnTo>
                  <a:pt x="21" y="1570"/>
                </a:lnTo>
                <a:lnTo>
                  <a:pt x="16" y="1582"/>
                </a:lnTo>
                <a:lnTo>
                  <a:pt x="12" y="1594"/>
                </a:lnTo>
                <a:lnTo>
                  <a:pt x="8" y="1606"/>
                </a:lnTo>
                <a:lnTo>
                  <a:pt x="5" y="1618"/>
                </a:lnTo>
                <a:lnTo>
                  <a:pt x="3" y="1630"/>
                </a:lnTo>
                <a:lnTo>
                  <a:pt x="2" y="1642"/>
                </a:lnTo>
                <a:lnTo>
                  <a:pt x="1" y="1655"/>
                </a:lnTo>
                <a:lnTo>
                  <a:pt x="0" y="1668"/>
                </a:lnTo>
                <a:lnTo>
                  <a:pt x="1" y="1681"/>
                </a:lnTo>
                <a:close/>
                <a:moveTo>
                  <a:pt x="1488" y="565"/>
                </a:moveTo>
                <a:lnTo>
                  <a:pt x="1490" y="594"/>
                </a:lnTo>
                <a:lnTo>
                  <a:pt x="1488" y="625"/>
                </a:lnTo>
                <a:lnTo>
                  <a:pt x="1486" y="654"/>
                </a:lnTo>
                <a:lnTo>
                  <a:pt x="1482" y="684"/>
                </a:lnTo>
                <a:lnTo>
                  <a:pt x="1476" y="712"/>
                </a:lnTo>
                <a:lnTo>
                  <a:pt x="1470" y="740"/>
                </a:lnTo>
                <a:lnTo>
                  <a:pt x="1462" y="769"/>
                </a:lnTo>
                <a:lnTo>
                  <a:pt x="1452" y="795"/>
                </a:lnTo>
                <a:lnTo>
                  <a:pt x="1441" y="822"/>
                </a:lnTo>
                <a:lnTo>
                  <a:pt x="1429" y="848"/>
                </a:lnTo>
                <a:lnTo>
                  <a:pt x="1417" y="873"/>
                </a:lnTo>
                <a:lnTo>
                  <a:pt x="1402" y="898"/>
                </a:lnTo>
                <a:lnTo>
                  <a:pt x="1387" y="921"/>
                </a:lnTo>
                <a:lnTo>
                  <a:pt x="1370" y="944"/>
                </a:lnTo>
                <a:lnTo>
                  <a:pt x="1353" y="966"/>
                </a:lnTo>
                <a:lnTo>
                  <a:pt x="1334" y="987"/>
                </a:lnTo>
                <a:lnTo>
                  <a:pt x="1314" y="1008"/>
                </a:lnTo>
                <a:lnTo>
                  <a:pt x="1293" y="1027"/>
                </a:lnTo>
                <a:lnTo>
                  <a:pt x="1272" y="1046"/>
                </a:lnTo>
                <a:lnTo>
                  <a:pt x="1249" y="1063"/>
                </a:lnTo>
                <a:lnTo>
                  <a:pt x="1226" y="1080"/>
                </a:lnTo>
                <a:lnTo>
                  <a:pt x="1203" y="1094"/>
                </a:lnTo>
                <a:lnTo>
                  <a:pt x="1177" y="1108"/>
                </a:lnTo>
                <a:lnTo>
                  <a:pt x="1152" y="1122"/>
                </a:lnTo>
                <a:lnTo>
                  <a:pt x="1126" y="1133"/>
                </a:lnTo>
                <a:lnTo>
                  <a:pt x="1099" y="1144"/>
                </a:lnTo>
                <a:lnTo>
                  <a:pt x="1072" y="1153"/>
                </a:lnTo>
                <a:lnTo>
                  <a:pt x="1043" y="1160"/>
                </a:lnTo>
                <a:lnTo>
                  <a:pt x="1014" y="1167"/>
                </a:lnTo>
                <a:lnTo>
                  <a:pt x="984" y="1171"/>
                </a:lnTo>
                <a:lnTo>
                  <a:pt x="955" y="1175"/>
                </a:lnTo>
                <a:lnTo>
                  <a:pt x="925" y="1177"/>
                </a:lnTo>
                <a:lnTo>
                  <a:pt x="895" y="1178"/>
                </a:lnTo>
                <a:lnTo>
                  <a:pt x="864" y="1177"/>
                </a:lnTo>
                <a:lnTo>
                  <a:pt x="836" y="1173"/>
                </a:lnTo>
                <a:lnTo>
                  <a:pt x="806" y="1170"/>
                </a:lnTo>
                <a:lnTo>
                  <a:pt x="777" y="1165"/>
                </a:lnTo>
                <a:lnTo>
                  <a:pt x="748" y="1158"/>
                </a:lnTo>
                <a:lnTo>
                  <a:pt x="721" y="1149"/>
                </a:lnTo>
                <a:lnTo>
                  <a:pt x="694" y="1140"/>
                </a:lnTo>
                <a:lnTo>
                  <a:pt x="668" y="1129"/>
                </a:lnTo>
                <a:lnTo>
                  <a:pt x="641" y="1117"/>
                </a:lnTo>
                <a:lnTo>
                  <a:pt x="616" y="1104"/>
                </a:lnTo>
                <a:lnTo>
                  <a:pt x="592" y="1090"/>
                </a:lnTo>
                <a:lnTo>
                  <a:pt x="569" y="1074"/>
                </a:lnTo>
                <a:lnTo>
                  <a:pt x="546" y="1058"/>
                </a:lnTo>
                <a:lnTo>
                  <a:pt x="523" y="1040"/>
                </a:lnTo>
                <a:lnTo>
                  <a:pt x="501" y="1021"/>
                </a:lnTo>
                <a:lnTo>
                  <a:pt x="482" y="1003"/>
                </a:lnTo>
                <a:lnTo>
                  <a:pt x="462" y="982"/>
                </a:lnTo>
                <a:lnTo>
                  <a:pt x="444" y="960"/>
                </a:lnTo>
                <a:lnTo>
                  <a:pt x="426" y="937"/>
                </a:lnTo>
                <a:lnTo>
                  <a:pt x="410" y="914"/>
                </a:lnTo>
                <a:lnTo>
                  <a:pt x="396" y="890"/>
                </a:lnTo>
                <a:lnTo>
                  <a:pt x="381" y="866"/>
                </a:lnTo>
                <a:lnTo>
                  <a:pt x="368" y="840"/>
                </a:lnTo>
                <a:lnTo>
                  <a:pt x="357" y="814"/>
                </a:lnTo>
                <a:lnTo>
                  <a:pt x="346" y="786"/>
                </a:lnTo>
                <a:lnTo>
                  <a:pt x="337" y="759"/>
                </a:lnTo>
                <a:lnTo>
                  <a:pt x="329" y="731"/>
                </a:lnTo>
                <a:lnTo>
                  <a:pt x="323" y="703"/>
                </a:lnTo>
                <a:lnTo>
                  <a:pt x="318" y="673"/>
                </a:lnTo>
                <a:lnTo>
                  <a:pt x="315" y="643"/>
                </a:lnTo>
                <a:lnTo>
                  <a:pt x="313" y="613"/>
                </a:lnTo>
                <a:lnTo>
                  <a:pt x="312" y="582"/>
                </a:lnTo>
                <a:lnTo>
                  <a:pt x="313" y="553"/>
                </a:lnTo>
                <a:lnTo>
                  <a:pt x="316" y="523"/>
                </a:lnTo>
                <a:lnTo>
                  <a:pt x="319" y="494"/>
                </a:lnTo>
                <a:lnTo>
                  <a:pt x="325" y="465"/>
                </a:lnTo>
                <a:lnTo>
                  <a:pt x="332" y="437"/>
                </a:lnTo>
                <a:lnTo>
                  <a:pt x="340" y="409"/>
                </a:lnTo>
                <a:lnTo>
                  <a:pt x="349" y="382"/>
                </a:lnTo>
                <a:lnTo>
                  <a:pt x="360" y="355"/>
                </a:lnTo>
                <a:lnTo>
                  <a:pt x="372" y="330"/>
                </a:lnTo>
                <a:lnTo>
                  <a:pt x="386" y="304"/>
                </a:lnTo>
                <a:lnTo>
                  <a:pt x="400" y="280"/>
                </a:lnTo>
                <a:lnTo>
                  <a:pt x="415" y="256"/>
                </a:lnTo>
                <a:lnTo>
                  <a:pt x="432" y="233"/>
                </a:lnTo>
                <a:lnTo>
                  <a:pt x="450" y="211"/>
                </a:lnTo>
                <a:lnTo>
                  <a:pt x="468" y="190"/>
                </a:lnTo>
                <a:lnTo>
                  <a:pt x="487" y="170"/>
                </a:lnTo>
                <a:lnTo>
                  <a:pt x="508" y="150"/>
                </a:lnTo>
                <a:lnTo>
                  <a:pt x="530" y="131"/>
                </a:lnTo>
                <a:lnTo>
                  <a:pt x="552" y="115"/>
                </a:lnTo>
                <a:lnTo>
                  <a:pt x="575" y="98"/>
                </a:lnTo>
                <a:lnTo>
                  <a:pt x="600" y="83"/>
                </a:lnTo>
                <a:lnTo>
                  <a:pt x="624" y="69"/>
                </a:lnTo>
                <a:lnTo>
                  <a:pt x="649" y="56"/>
                </a:lnTo>
                <a:lnTo>
                  <a:pt x="676" y="44"/>
                </a:lnTo>
                <a:lnTo>
                  <a:pt x="703" y="34"/>
                </a:lnTo>
                <a:lnTo>
                  <a:pt x="731" y="25"/>
                </a:lnTo>
                <a:lnTo>
                  <a:pt x="758" y="18"/>
                </a:lnTo>
                <a:lnTo>
                  <a:pt x="787" y="11"/>
                </a:lnTo>
                <a:lnTo>
                  <a:pt x="817" y="6"/>
                </a:lnTo>
                <a:lnTo>
                  <a:pt x="847" y="2"/>
                </a:lnTo>
                <a:lnTo>
                  <a:pt x="876" y="0"/>
                </a:lnTo>
                <a:lnTo>
                  <a:pt x="907" y="0"/>
                </a:lnTo>
                <a:lnTo>
                  <a:pt x="937" y="1"/>
                </a:lnTo>
                <a:lnTo>
                  <a:pt x="967" y="3"/>
                </a:lnTo>
                <a:lnTo>
                  <a:pt x="995" y="8"/>
                </a:lnTo>
                <a:lnTo>
                  <a:pt x="1024" y="13"/>
                </a:lnTo>
                <a:lnTo>
                  <a:pt x="1053" y="20"/>
                </a:lnTo>
                <a:lnTo>
                  <a:pt x="1080" y="28"/>
                </a:lnTo>
                <a:lnTo>
                  <a:pt x="1108" y="37"/>
                </a:lnTo>
                <a:lnTo>
                  <a:pt x="1134" y="49"/>
                </a:lnTo>
                <a:lnTo>
                  <a:pt x="1160" y="60"/>
                </a:lnTo>
                <a:lnTo>
                  <a:pt x="1185" y="73"/>
                </a:lnTo>
                <a:lnTo>
                  <a:pt x="1209" y="87"/>
                </a:lnTo>
                <a:lnTo>
                  <a:pt x="1234" y="103"/>
                </a:lnTo>
                <a:lnTo>
                  <a:pt x="1256" y="119"/>
                </a:lnTo>
                <a:lnTo>
                  <a:pt x="1279" y="137"/>
                </a:lnTo>
                <a:lnTo>
                  <a:pt x="1300" y="156"/>
                </a:lnTo>
                <a:lnTo>
                  <a:pt x="1320" y="175"/>
                </a:lnTo>
                <a:lnTo>
                  <a:pt x="1340" y="196"/>
                </a:lnTo>
                <a:lnTo>
                  <a:pt x="1357" y="217"/>
                </a:lnTo>
                <a:lnTo>
                  <a:pt x="1375" y="239"/>
                </a:lnTo>
                <a:lnTo>
                  <a:pt x="1391" y="262"/>
                </a:lnTo>
                <a:lnTo>
                  <a:pt x="1407" y="287"/>
                </a:lnTo>
                <a:lnTo>
                  <a:pt x="1420" y="312"/>
                </a:lnTo>
                <a:lnTo>
                  <a:pt x="1433" y="337"/>
                </a:lnTo>
                <a:lnTo>
                  <a:pt x="1444" y="364"/>
                </a:lnTo>
                <a:lnTo>
                  <a:pt x="1455" y="390"/>
                </a:lnTo>
                <a:lnTo>
                  <a:pt x="1464" y="418"/>
                </a:lnTo>
                <a:lnTo>
                  <a:pt x="1472" y="447"/>
                </a:lnTo>
                <a:lnTo>
                  <a:pt x="1478" y="475"/>
                </a:lnTo>
                <a:lnTo>
                  <a:pt x="1483" y="504"/>
                </a:lnTo>
                <a:lnTo>
                  <a:pt x="1487" y="534"/>
                </a:lnTo>
                <a:lnTo>
                  <a:pt x="1488" y="565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3" name="Freeform 14"/>
          <p:cNvSpPr>
            <a:spLocks noEditPoints="1"/>
          </p:cNvSpPr>
          <p:nvPr/>
        </p:nvSpPr>
        <p:spPr bwMode="auto">
          <a:xfrm>
            <a:off x="2652879" y="3570410"/>
            <a:ext cx="177575" cy="286395"/>
          </a:xfrm>
          <a:custGeom>
            <a:avLst/>
            <a:gdLst>
              <a:gd name="T0" fmla="*/ 75 w 2157"/>
              <a:gd name="T1" fmla="*/ 1799 h 3478"/>
              <a:gd name="T2" fmla="*/ 73 w 2157"/>
              <a:gd name="T3" fmla="*/ 1874 h 3478"/>
              <a:gd name="T4" fmla="*/ 93 w 2157"/>
              <a:gd name="T5" fmla="*/ 1945 h 3478"/>
              <a:gd name="T6" fmla="*/ 130 w 2157"/>
              <a:gd name="T7" fmla="*/ 2006 h 3478"/>
              <a:gd name="T8" fmla="*/ 185 w 2157"/>
              <a:gd name="T9" fmla="*/ 2056 h 3478"/>
              <a:gd name="T10" fmla="*/ 19 w 2157"/>
              <a:gd name="T11" fmla="*/ 2878 h 3478"/>
              <a:gd name="T12" fmla="*/ 1 w 2157"/>
              <a:gd name="T13" fmla="*/ 2952 h 3478"/>
              <a:gd name="T14" fmla="*/ 7 w 2157"/>
              <a:gd name="T15" fmla="*/ 3025 h 3478"/>
              <a:gd name="T16" fmla="*/ 32 w 2157"/>
              <a:gd name="T17" fmla="*/ 3094 h 3478"/>
              <a:gd name="T18" fmla="*/ 76 w 2157"/>
              <a:gd name="T19" fmla="*/ 3152 h 3478"/>
              <a:gd name="T20" fmla="*/ 137 w 2157"/>
              <a:gd name="T21" fmla="*/ 3196 h 3478"/>
              <a:gd name="T22" fmla="*/ 831 w 2157"/>
              <a:gd name="T23" fmla="*/ 3471 h 3478"/>
              <a:gd name="T24" fmla="*/ 906 w 2157"/>
              <a:gd name="T25" fmla="*/ 3478 h 3478"/>
              <a:gd name="T26" fmla="*/ 977 w 2157"/>
              <a:gd name="T27" fmla="*/ 3461 h 3478"/>
              <a:gd name="T28" fmla="*/ 1041 w 2157"/>
              <a:gd name="T29" fmla="*/ 3427 h 3478"/>
              <a:gd name="T30" fmla="*/ 1093 w 2157"/>
              <a:gd name="T31" fmla="*/ 3374 h 3478"/>
              <a:gd name="T32" fmla="*/ 1428 w 2157"/>
              <a:gd name="T33" fmla="*/ 2552 h 3478"/>
              <a:gd name="T34" fmla="*/ 1582 w 2157"/>
              <a:gd name="T35" fmla="*/ 2605 h 3478"/>
              <a:gd name="T36" fmla="*/ 1655 w 2157"/>
              <a:gd name="T37" fmla="*/ 2603 h 3478"/>
              <a:gd name="T38" fmla="*/ 1725 w 2157"/>
              <a:gd name="T39" fmla="*/ 2581 h 3478"/>
              <a:gd name="T40" fmla="*/ 1786 w 2157"/>
              <a:gd name="T41" fmla="*/ 2540 h 3478"/>
              <a:gd name="T42" fmla="*/ 1832 w 2157"/>
              <a:gd name="T43" fmla="*/ 2482 h 3478"/>
              <a:gd name="T44" fmla="*/ 2068 w 2157"/>
              <a:gd name="T45" fmla="*/ 1896 h 3478"/>
              <a:gd name="T46" fmla="*/ 2078 w 2157"/>
              <a:gd name="T47" fmla="*/ 1821 h 3478"/>
              <a:gd name="T48" fmla="*/ 2065 w 2157"/>
              <a:gd name="T49" fmla="*/ 1748 h 3478"/>
              <a:gd name="T50" fmla="*/ 2033 w 2157"/>
              <a:gd name="T51" fmla="*/ 1683 h 3478"/>
              <a:gd name="T52" fmla="*/ 1983 w 2157"/>
              <a:gd name="T53" fmla="*/ 1628 h 3478"/>
              <a:gd name="T54" fmla="*/ 1918 w 2157"/>
              <a:gd name="T55" fmla="*/ 1589 h 3478"/>
              <a:gd name="T56" fmla="*/ 568 w 2157"/>
              <a:gd name="T57" fmla="*/ 1060 h 3478"/>
              <a:gd name="T58" fmla="*/ 493 w 2157"/>
              <a:gd name="T59" fmla="*/ 1062 h 3478"/>
              <a:gd name="T60" fmla="*/ 425 w 2157"/>
              <a:gd name="T61" fmla="*/ 1084 h 3478"/>
              <a:gd name="T62" fmla="*/ 364 w 2157"/>
              <a:gd name="T63" fmla="*/ 1126 h 3478"/>
              <a:gd name="T64" fmla="*/ 318 w 2157"/>
              <a:gd name="T65" fmla="*/ 1185 h 3478"/>
              <a:gd name="T66" fmla="*/ 2090 w 2157"/>
              <a:gd name="T67" fmla="*/ 862 h 3478"/>
              <a:gd name="T68" fmla="*/ 1987 w 2157"/>
              <a:gd name="T69" fmla="*/ 1003 h 3478"/>
              <a:gd name="T70" fmla="*/ 1852 w 2157"/>
              <a:gd name="T71" fmla="*/ 1105 h 3478"/>
              <a:gd name="T72" fmla="*/ 1694 w 2157"/>
              <a:gd name="T73" fmla="*/ 1165 h 3478"/>
              <a:gd name="T74" fmla="*/ 1523 w 2157"/>
              <a:gd name="T75" fmla="*/ 1176 h 3478"/>
              <a:gd name="T76" fmla="*/ 1351 w 2157"/>
              <a:gd name="T77" fmla="*/ 1136 h 3478"/>
              <a:gd name="T78" fmla="*/ 1198 w 2157"/>
              <a:gd name="T79" fmla="*/ 1047 h 3478"/>
              <a:gd name="T80" fmla="*/ 1082 w 2157"/>
              <a:gd name="T81" fmla="*/ 921 h 3478"/>
              <a:gd name="T82" fmla="*/ 1008 w 2157"/>
              <a:gd name="T83" fmla="*/ 769 h 3478"/>
              <a:gd name="T84" fmla="*/ 981 w 2157"/>
              <a:gd name="T85" fmla="*/ 601 h 3478"/>
              <a:gd name="T86" fmla="*/ 1003 w 2157"/>
              <a:gd name="T87" fmla="*/ 428 h 3478"/>
              <a:gd name="T88" fmla="*/ 1078 w 2157"/>
              <a:gd name="T89" fmla="*/ 265 h 3478"/>
              <a:gd name="T90" fmla="*/ 1192 w 2157"/>
              <a:gd name="T91" fmla="*/ 137 h 3478"/>
              <a:gd name="T92" fmla="*/ 1337 w 2157"/>
              <a:gd name="T93" fmla="*/ 49 h 3478"/>
              <a:gd name="T94" fmla="*/ 1500 w 2157"/>
              <a:gd name="T95" fmla="*/ 5 h 3478"/>
              <a:gd name="T96" fmla="*/ 1672 w 2157"/>
              <a:gd name="T97" fmla="*/ 9 h 3478"/>
              <a:gd name="T98" fmla="*/ 1842 w 2157"/>
              <a:gd name="T99" fmla="*/ 67 h 3478"/>
              <a:gd name="T100" fmla="*/ 1983 w 2157"/>
              <a:gd name="T101" fmla="*/ 170 h 3478"/>
              <a:gd name="T102" fmla="*/ 2084 w 2157"/>
              <a:gd name="T103" fmla="*/ 306 h 3478"/>
              <a:gd name="T104" fmla="*/ 2144 w 2157"/>
              <a:gd name="T105" fmla="*/ 465 h 3478"/>
              <a:gd name="T106" fmla="*/ 2156 w 2157"/>
              <a:gd name="T107" fmla="*/ 634 h 3478"/>
              <a:gd name="T108" fmla="*/ 2115 w 2157"/>
              <a:gd name="T109" fmla="*/ 808 h 3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57" h="3478">
                <a:moveTo>
                  <a:pt x="301" y="1219"/>
                </a:moveTo>
                <a:lnTo>
                  <a:pt x="90" y="1750"/>
                </a:lnTo>
                <a:lnTo>
                  <a:pt x="85" y="1763"/>
                </a:lnTo>
                <a:lnTo>
                  <a:pt x="81" y="1775"/>
                </a:lnTo>
                <a:lnTo>
                  <a:pt x="78" y="1787"/>
                </a:lnTo>
                <a:lnTo>
                  <a:pt x="75" y="1799"/>
                </a:lnTo>
                <a:lnTo>
                  <a:pt x="73" y="1811"/>
                </a:lnTo>
                <a:lnTo>
                  <a:pt x="72" y="1824"/>
                </a:lnTo>
                <a:lnTo>
                  <a:pt x="72" y="1837"/>
                </a:lnTo>
                <a:lnTo>
                  <a:pt x="72" y="1849"/>
                </a:lnTo>
                <a:lnTo>
                  <a:pt x="72" y="1861"/>
                </a:lnTo>
                <a:lnTo>
                  <a:pt x="73" y="1874"/>
                </a:lnTo>
                <a:lnTo>
                  <a:pt x="75" y="1886"/>
                </a:lnTo>
                <a:lnTo>
                  <a:pt x="77" y="1897"/>
                </a:lnTo>
                <a:lnTo>
                  <a:pt x="81" y="1909"/>
                </a:lnTo>
                <a:lnTo>
                  <a:pt x="84" y="1921"/>
                </a:lnTo>
                <a:lnTo>
                  <a:pt x="87" y="1932"/>
                </a:lnTo>
                <a:lnTo>
                  <a:pt x="93" y="1945"/>
                </a:lnTo>
                <a:lnTo>
                  <a:pt x="97" y="1956"/>
                </a:lnTo>
                <a:lnTo>
                  <a:pt x="103" y="1966"/>
                </a:lnTo>
                <a:lnTo>
                  <a:pt x="109" y="1977"/>
                </a:lnTo>
                <a:lnTo>
                  <a:pt x="116" y="1986"/>
                </a:lnTo>
                <a:lnTo>
                  <a:pt x="123" y="1996"/>
                </a:lnTo>
                <a:lnTo>
                  <a:pt x="130" y="2006"/>
                </a:lnTo>
                <a:lnTo>
                  <a:pt x="139" y="2016"/>
                </a:lnTo>
                <a:lnTo>
                  <a:pt x="147" y="2025"/>
                </a:lnTo>
                <a:lnTo>
                  <a:pt x="156" y="2033"/>
                </a:lnTo>
                <a:lnTo>
                  <a:pt x="166" y="2042"/>
                </a:lnTo>
                <a:lnTo>
                  <a:pt x="176" y="2049"/>
                </a:lnTo>
                <a:lnTo>
                  <a:pt x="185" y="2056"/>
                </a:lnTo>
                <a:lnTo>
                  <a:pt x="196" y="2063"/>
                </a:lnTo>
                <a:lnTo>
                  <a:pt x="207" y="2069"/>
                </a:lnTo>
                <a:lnTo>
                  <a:pt x="220" y="2075"/>
                </a:lnTo>
                <a:lnTo>
                  <a:pt x="232" y="2080"/>
                </a:lnTo>
                <a:lnTo>
                  <a:pt x="322" y="2116"/>
                </a:lnTo>
                <a:lnTo>
                  <a:pt x="19" y="2878"/>
                </a:lnTo>
                <a:lnTo>
                  <a:pt x="15" y="2890"/>
                </a:lnTo>
                <a:lnTo>
                  <a:pt x="10" y="2902"/>
                </a:lnTo>
                <a:lnTo>
                  <a:pt x="7" y="2914"/>
                </a:lnTo>
                <a:lnTo>
                  <a:pt x="5" y="2926"/>
                </a:lnTo>
                <a:lnTo>
                  <a:pt x="2" y="2939"/>
                </a:lnTo>
                <a:lnTo>
                  <a:pt x="1" y="2952"/>
                </a:lnTo>
                <a:lnTo>
                  <a:pt x="0" y="2964"/>
                </a:lnTo>
                <a:lnTo>
                  <a:pt x="0" y="2976"/>
                </a:lnTo>
                <a:lnTo>
                  <a:pt x="1" y="2989"/>
                </a:lnTo>
                <a:lnTo>
                  <a:pt x="2" y="3001"/>
                </a:lnTo>
                <a:lnTo>
                  <a:pt x="5" y="3013"/>
                </a:lnTo>
                <a:lnTo>
                  <a:pt x="7" y="3025"/>
                </a:lnTo>
                <a:lnTo>
                  <a:pt x="9" y="3036"/>
                </a:lnTo>
                <a:lnTo>
                  <a:pt x="12" y="3049"/>
                </a:lnTo>
                <a:lnTo>
                  <a:pt x="17" y="3061"/>
                </a:lnTo>
                <a:lnTo>
                  <a:pt x="21" y="3072"/>
                </a:lnTo>
                <a:lnTo>
                  <a:pt x="27" y="3083"/>
                </a:lnTo>
                <a:lnTo>
                  <a:pt x="32" y="3094"/>
                </a:lnTo>
                <a:lnTo>
                  <a:pt x="38" y="3104"/>
                </a:lnTo>
                <a:lnTo>
                  <a:pt x="44" y="3115"/>
                </a:lnTo>
                <a:lnTo>
                  <a:pt x="52" y="3125"/>
                </a:lnTo>
                <a:lnTo>
                  <a:pt x="60" y="3133"/>
                </a:lnTo>
                <a:lnTo>
                  <a:pt x="67" y="3143"/>
                </a:lnTo>
                <a:lnTo>
                  <a:pt x="76" y="3152"/>
                </a:lnTo>
                <a:lnTo>
                  <a:pt x="85" y="3161"/>
                </a:lnTo>
                <a:lnTo>
                  <a:pt x="95" y="3169"/>
                </a:lnTo>
                <a:lnTo>
                  <a:pt x="105" y="3176"/>
                </a:lnTo>
                <a:lnTo>
                  <a:pt x="115" y="3183"/>
                </a:lnTo>
                <a:lnTo>
                  <a:pt x="126" y="3191"/>
                </a:lnTo>
                <a:lnTo>
                  <a:pt x="137" y="3196"/>
                </a:lnTo>
                <a:lnTo>
                  <a:pt x="148" y="3202"/>
                </a:lnTo>
                <a:lnTo>
                  <a:pt x="160" y="3207"/>
                </a:lnTo>
                <a:lnTo>
                  <a:pt x="794" y="3460"/>
                </a:lnTo>
                <a:lnTo>
                  <a:pt x="806" y="3464"/>
                </a:lnTo>
                <a:lnTo>
                  <a:pt x="818" y="3469"/>
                </a:lnTo>
                <a:lnTo>
                  <a:pt x="831" y="3471"/>
                </a:lnTo>
                <a:lnTo>
                  <a:pt x="843" y="3474"/>
                </a:lnTo>
                <a:lnTo>
                  <a:pt x="856" y="3475"/>
                </a:lnTo>
                <a:lnTo>
                  <a:pt x="868" y="3478"/>
                </a:lnTo>
                <a:lnTo>
                  <a:pt x="880" y="3478"/>
                </a:lnTo>
                <a:lnTo>
                  <a:pt x="892" y="3478"/>
                </a:lnTo>
                <a:lnTo>
                  <a:pt x="906" y="3478"/>
                </a:lnTo>
                <a:lnTo>
                  <a:pt x="918" y="3476"/>
                </a:lnTo>
                <a:lnTo>
                  <a:pt x="930" y="3474"/>
                </a:lnTo>
                <a:lnTo>
                  <a:pt x="942" y="3472"/>
                </a:lnTo>
                <a:lnTo>
                  <a:pt x="953" y="3469"/>
                </a:lnTo>
                <a:lnTo>
                  <a:pt x="965" y="3465"/>
                </a:lnTo>
                <a:lnTo>
                  <a:pt x="977" y="3461"/>
                </a:lnTo>
                <a:lnTo>
                  <a:pt x="988" y="3457"/>
                </a:lnTo>
                <a:lnTo>
                  <a:pt x="999" y="3452"/>
                </a:lnTo>
                <a:lnTo>
                  <a:pt x="1010" y="3447"/>
                </a:lnTo>
                <a:lnTo>
                  <a:pt x="1020" y="3440"/>
                </a:lnTo>
                <a:lnTo>
                  <a:pt x="1031" y="3433"/>
                </a:lnTo>
                <a:lnTo>
                  <a:pt x="1041" y="3427"/>
                </a:lnTo>
                <a:lnTo>
                  <a:pt x="1050" y="3419"/>
                </a:lnTo>
                <a:lnTo>
                  <a:pt x="1060" y="3410"/>
                </a:lnTo>
                <a:lnTo>
                  <a:pt x="1069" y="3403"/>
                </a:lnTo>
                <a:lnTo>
                  <a:pt x="1078" y="3393"/>
                </a:lnTo>
                <a:lnTo>
                  <a:pt x="1085" y="3384"/>
                </a:lnTo>
                <a:lnTo>
                  <a:pt x="1093" y="3374"/>
                </a:lnTo>
                <a:lnTo>
                  <a:pt x="1100" y="3363"/>
                </a:lnTo>
                <a:lnTo>
                  <a:pt x="1107" y="3353"/>
                </a:lnTo>
                <a:lnTo>
                  <a:pt x="1113" y="3341"/>
                </a:lnTo>
                <a:lnTo>
                  <a:pt x="1118" y="3330"/>
                </a:lnTo>
                <a:lnTo>
                  <a:pt x="1124" y="3318"/>
                </a:lnTo>
                <a:lnTo>
                  <a:pt x="1428" y="2552"/>
                </a:lnTo>
                <a:lnTo>
                  <a:pt x="1519" y="2589"/>
                </a:lnTo>
                <a:lnTo>
                  <a:pt x="1532" y="2593"/>
                </a:lnTo>
                <a:lnTo>
                  <a:pt x="1544" y="2597"/>
                </a:lnTo>
                <a:lnTo>
                  <a:pt x="1556" y="2601"/>
                </a:lnTo>
                <a:lnTo>
                  <a:pt x="1568" y="2603"/>
                </a:lnTo>
                <a:lnTo>
                  <a:pt x="1582" y="2605"/>
                </a:lnTo>
                <a:lnTo>
                  <a:pt x="1594" y="2606"/>
                </a:lnTo>
                <a:lnTo>
                  <a:pt x="1606" y="2606"/>
                </a:lnTo>
                <a:lnTo>
                  <a:pt x="1618" y="2606"/>
                </a:lnTo>
                <a:lnTo>
                  <a:pt x="1631" y="2606"/>
                </a:lnTo>
                <a:lnTo>
                  <a:pt x="1643" y="2605"/>
                </a:lnTo>
                <a:lnTo>
                  <a:pt x="1655" y="2603"/>
                </a:lnTo>
                <a:lnTo>
                  <a:pt x="1668" y="2601"/>
                </a:lnTo>
                <a:lnTo>
                  <a:pt x="1679" y="2597"/>
                </a:lnTo>
                <a:lnTo>
                  <a:pt x="1691" y="2594"/>
                </a:lnTo>
                <a:lnTo>
                  <a:pt x="1702" y="2591"/>
                </a:lnTo>
                <a:lnTo>
                  <a:pt x="1714" y="2586"/>
                </a:lnTo>
                <a:lnTo>
                  <a:pt x="1725" y="2581"/>
                </a:lnTo>
                <a:lnTo>
                  <a:pt x="1736" y="2575"/>
                </a:lnTo>
                <a:lnTo>
                  <a:pt x="1746" y="2569"/>
                </a:lnTo>
                <a:lnTo>
                  <a:pt x="1757" y="2562"/>
                </a:lnTo>
                <a:lnTo>
                  <a:pt x="1767" y="2556"/>
                </a:lnTo>
                <a:lnTo>
                  <a:pt x="1776" y="2548"/>
                </a:lnTo>
                <a:lnTo>
                  <a:pt x="1786" y="2540"/>
                </a:lnTo>
                <a:lnTo>
                  <a:pt x="1794" y="2531"/>
                </a:lnTo>
                <a:lnTo>
                  <a:pt x="1803" y="2522"/>
                </a:lnTo>
                <a:lnTo>
                  <a:pt x="1811" y="2513"/>
                </a:lnTo>
                <a:lnTo>
                  <a:pt x="1819" y="2503"/>
                </a:lnTo>
                <a:lnTo>
                  <a:pt x="1825" y="2493"/>
                </a:lnTo>
                <a:lnTo>
                  <a:pt x="1832" y="2482"/>
                </a:lnTo>
                <a:lnTo>
                  <a:pt x="1839" y="2471"/>
                </a:lnTo>
                <a:lnTo>
                  <a:pt x="1844" y="2459"/>
                </a:lnTo>
                <a:lnTo>
                  <a:pt x="1850" y="2446"/>
                </a:lnTo>
                <a:lnTo>
                  <a:pt x="2059" y="1920"/>
                </a:lnTo>
                <a:lnTo>
                  <a:pt x="2063" y="1908"/>
                </a:lnTo>
                <a:lnTo>
                  <a:pt x="2068" y="1896"/>
                </a:lnTo>
                <a:lnTo>
                  <a:pt x="2071" y="1883"/>
                </a:lnTo>
                <a:lnTo>
                  <a:pt x="2073" y="1871"/>
                </a:lnTo>
                <a:lnTo>
                  <a:pt x="2076" y="1859"/>
                </a:lnTo>
                <a:lnTo>
                  <a:pt x="2077" y="1845"/>
                </a:lnTo>
                <a:lnTo>
                  <a:pt x="2078" y="1833"/>
                </a:lnTo>
                <a:lnTo>
                  <a:pt x="2078" y="1821"/>
                </a:lnTo>
                <a:lnTo>
                  <a:pt x="2077" y="1809"/>
                </a:lnTo>
                <a:lnTo>
                  <a:pt x="2076" y="1797"/>
                </a:lnTo>
                <a:lnTo>
                  <a:pt x="2073" y="1785"/>
                </a:lnTo>
                <a:lnTo>
                  <a:pt x="2071" y="1773"/>
                </a:lnTo>
                <a:lnTo>
                  <a:pt x="2069" y="1760"/>
                </a:lnTo>
                <a:lnTo>
                  <a:pt x="2065" y="1748"/>
                </a:lnTo>
                <a:lnTo>
                  <a:pt x="2061" y="1737"/>
                </a:lnTo>
                <a:lnTo>
                  <a:pt x="2057" y="1726"/>
                </a:lnTo>
                <a:lnTo>
                  <a:pt x="2051" y="1714"/>
                </a:lnTo>
                <a:lnTo>
                  <a:pt x="2046" y="1704"/>
                </a:lnTo>
                <a:lnTo>
                  <a:pt x="2039" y="1693"/>
                </a:lnTo>
                <a:lnTo>
                  <a:pt x="2033" y="1683"/>
                </a:lnTo>
                <a:lnTo>
                  <a:pt x="2026" y="1673"/>
                </a:lnTo>
                <a:lnTo>
                  <a:pt x="2018" y="1663"/>
                </a:lnTo>
                <a:lnTo>
                  <a:pt x="2011" y="1653"/>
                </a:lnTo>
                <a:lnTo>
                  <a:pt x="2002" y="1645"/>
                </a:lnTo>
                <a:lnTo>
                  <a:pt x="1993" y="1637"/>
                </a:lnTo>
                <a:lnTo>
                  <a:pt x="1983" y="1628"/>
                </a:lnTo>
                <a:lnTo>
                  <a:pt x="1973" y="1620"/>
                </a:lnTo>
                <a:lnTo>
                  <a:pt x="1963" y="1614"/>
                </a:lnTo>
                <a:lnTo>
                  <a:pt x="1952" y="1607"/>
                </a:lnTo>
                <a:lnTo>
                  <a:pt x="1941" y="1600"/>
                </a:lnTo>
                <a:lnTo>
                  <a:pt x="1929" y="1595"/>
                </a:lnTo>
                <a:lnTo>
                  <a:pt x="1918" y="1589"/>
                </a:lnTo>
                <a:lnTo>
                  <a:pt x="631" y="1077"/>
                </a:lnTo>
                <a:lnTo>
                  <a:pt x="619" y="1072"/>
                </a:lnTo>
                <a:lnTo>
                  <a:pt x="606" y="1069"/>
                </a:lnTo>
                <a:lnTo>
                  <a:pt x="593" y="1066"/>
                </a:lnTo>
                <a:lnTo>
                  <a:pt x="580" y="1062"/>
                </a:lnTo>
                <a:lnTo>
                  <a:pt x="568" y="1060"/>
                </a:lnTo>
                <a:lnTo>
                  <a:pt x="555" y="1059"/>
                </a:lnTo>
                <a:lnTo>
                  <a:pt x="543" y="1059"/>
                </a:lnTo>
                <a:lnTo>
                  <a:pt x="531" y="1059"/>
                </a:lnTo>
                <a:lnTo>
                  <a:pt x="518" y="1059"/>
                </a:lnTo>
                <a:lnTo>
                  <a:pt x="505" y="1060"/>
                </a:lnTo>
                <a:lnTo>
                  <a:pt x="493" y="1062"/>
                </a:lnTo>
                <a:lnTo>
                  <a:pt x="481" y="1064"/>
                </a:lnTo>
                <a:lnTo>
                  <a:pt x="470" y="1067"/>
                </a:lnTo>
                <a:lnTo>
                  <a:pt x="458" y="1071"/>
                </a:lnTo>
                <a:lnTo>
                  <a:pt x="447" y="1074"/>
                </a:lnTo>
                <a:lnTo>
                  <a:pt x="436" y="1079"/>
                </a:lnTo>
                <a:lnTo>
                  <a:pt x="425" y="1084"/>
                </a:lnTo>
                <a:lnTo>
                  <a:pt x="414" y="1090"/>
                </a:lnTo>
                <a:lnTo>
                  <a:pt x="403" y="1096"/>
                </a:lnTo>
                <a:lnTo>
                  <a:pt x="393" y="1103"/>
                </a:lnTo>
                <a:lnTo>
                  <a:pt x="383" y="1110"/>
                </a:lnTo>
                <a:lnTo>
                  <a:pt x="374" y="1117"/>
                </a:lnTo>
                <a:lnTo>
                  <a:pt x="364" y="1126"/>
                </a:lnTo>
                <a:lnTo>
                  <a:pt x="355" y="1135"/>
                </a:lnTo>
                <a:lnTo>
                  <a:pt x="348" y="1144"/>
                </a:lnTo>
                <a:lnTo>
                  <a:pt x="339" y="1153"/>
                </a:lnTo>
                <a:lnTo>
                  <a:pt x="332" y="1163"/>
                </a:lnTo>
                <a:lnTo>
                  <a:pt x="324" y="1174"/>
                </a:lnTo>
                <a:lnTo>
                  <a:pt x="318" y="1185"/>
                </a:lnTo>
                <a:lnTo>
                  <a:pt x="312" y="1196"/>
                </a:lnTo>
                <a:lnTo>
                  <a:pt x="306" y="1207"/>
                </a:lnTo>
                <a:lnTo>
                  <a:pt x="301" y="1219"/>
                </a:lnTo>
                <a:close/>
                <a:moveTo>
                  <a:pt x="2115" y="808"/>
                </a:moveTo>
                <a:lnTo>
                  <a:pt x="2103" y="835"/>
                </a:lnTo>
                <a:lnTo>
                  <a:pt x="2090" y="862"/>
                </a:lnTo>
                <a:lnTo>
                  <a:pt x="2076" y="888"/>
                </a:lnTo>
                <a:lnTo>
                  <a:pt x="2060" y="912"/>
                </a:lnTo>
                <a:lnTo>
                  <a:pt x="2044" y="937"/>
                </a:lnTo>
                <a:lnTo>
                  <a:pt x="2026" y="960"/>
                </a:lnTo>
                <a:lnTo>
                  <a:pt x="2007" y="982"/>
                </a:lnTo>
                <a:lnTo>
                  <a:pt x="1987" y="1003"/>
                </a:lnTo>
                <a:lnTo>
                  <a:pt x="1968" y="1023"/>
                </a:lnTo>
                <a:lnTo>
                  <a:pt x="1945" y="1041"/>
                </a:lnTo>
                <a:lnTo>
                  <a:pt x="1923" y="1059"/>
                </a:lnTo>
                <a:lnTo>
                  <a:pt x="1900" y="1076"/>
                </a:lnTo>
                <a:lnTo>
                  <a:pt x="1876" y="1091"/>
                </a:lnTo>
                <a:lnTo>
                  <a:pt x="1852" y="1105"/>
                </a:lnTo>
                <a:lnTo>
                  <a:pt x="1827" y="1119"/>
                </a:lnTo>
                <a:lnTo>
                  <a:pt x="1801" y="1130"/>
                </a:lnTo>
                <a:lnTo>
                  <a:pt x="1775" y="1141"/>
                </a:lnTo>
                <a:lnTo>
                  <a:pt x="1748" y="1149"/>
                </a:lnTo>
                <a:lnTo>
                  <a:pt x="1722" y="1158"/>
                </a:lnTo>
                <a:lnTo>
                  <a:pt x="1694" y="1165"/>
                </a:lnTo>
                <a:lnTo>
                  <a:pt x="1665" y="1170"/>
                </a:lnTo>
                <a:lnTo>
                  <a:pt x="1638" y="1174"/>
                </a:lnTo>
                <a:lnTo>
                  <a:pt x="1609" y="1177"/>
                </a:lnTo>
                <a:lnTo>
                  <a:pt x="1580" y="1178"/>
                </a:lnTo>
                <a:lnTo>
                  <a:pt x="1552" y="1178"/>
                </a:lnTo>
                <a:lnTo>
                  <a:pt x="1523" y="1176"/>
                </a:lnTo>
                <a:lnTo>
                  <a:pt x="1494" y="1174"/>
                </a:lnTo>
                <a:lnTo>
                  <a:pt x="1466" y="1169"/>
                </a:lnTo>
                <a:lnTo>
                  <a:pt x="1437" y="1163"/>
                </a:lnTo>
                <a:lnTo>
                  <a:pt x="1408" y="1155"/>
                </a:lnTo>
                <a:lnTo>
                  <a:pt x="1380" y="1146"/>
                </a:lnTo>
                <a:lnTo>
                  <a:pt x="1351" y="1136"/>
                </a:lnTo>
                <a:lnTo>
                  <a:pt x="1324" y="1124"/>
                </a:lnTo>
                <a:lnTo>
                  <a:pt x="1296" y="1111"/>
                </a:lnTo>
                <a:lnTo>
                  <a:pt x="1271" y="1096"/>
                </a:lnTo>
                <a:lnTo>
                  <a:pt x="1245" y="1081"/>
                </a:lnTo>
                <a:lnTo>
                  <a:pt x="1221" y="1064"/>
                </a:lnTo>
                <a:lnTo>
                  <a:pt x="1198" y="1047"/>
                </a:lnTo>
                <a:lnTo>
                  <a:pt x="1176" y="1028"/>
                </a:lnTo>
                <a:lnTo>
                  <a:pt x="1155" y="1008"/>
                </a:lnTo>
                <a:lnTo>
                  <a:pt x="1135" y="987"/>
                </a:lnTo>
                <a:lnTo>
                  <a:pt x="1116" y="966"/>
                </a:lnTo>
                <a:lnTo>
                  <a:pt x="1099" y="944"/>
                </a:lnTo>
                <a:lnTo>
                  <a:pt x="1082" y="921"/>
                </a:lnTo>
                <a:lnTo>
                  <a:pt x="1067" y="897"/>
                </a:lnTo>
                <a:lnTo>
                  <a:pt x="1053" y="873"/>
                </a:lnTo>
                <a:lnTo>
                  <a:pt x="1040" y="847"/>
                </a:lnTo>
                <a:lnTo>
                  <a:pt x="1028" y="822"/>
                </a:lnTo>
                <a:lnTo>
                  <a:pt x="1017" y="795"/>
                </a:lnTo>
                <a:lnTo>
                  <a:pt x="1008" y="769"/>
                </a:lnTo>
                <a:lnTo>
                  <a:pt x="1000" y="741"/>
                </a:lnTo>
                <a:lnTo>
                  <a:pt x="994" y="714"/>
                </a:lnTo>
                <a:lnTo>
                  <a:pt x="988" y="686"/>
                </a:lnTo>
                <a:lnTo>
                  <a:pt x="984" y="659"/>
                </a:lnTo>
                <a:lnTo>
                  <a:pt x="982" y="630"/>
                </a:lnTo>
                <a:lnTo>
                  <a:pt x="981" y="601"/>
                </a:lnTo>
                <a:lnTo>
                  <a:pt x="981" y="573"/>
                </a:lnTo>
                <a:lnTo>
                  <a:pt x="982" y="544"/>
                </a:lnTo>
                <a:lnTo>
                  <a:pt x="985" y="514"/>
                </a:lnTo>
                <a:lnTo>
                  <a:pt x="989" y="485"/>
                </a:lnTo>
                <a:lnTo>
                  <a:pt x="995" y="457"/>
                </a:lnTo>
                <a:lnTo>
                  <a:pt x="1003" y="428"/>
                </a:lnTo>
                <a:lnTo>
                  <a:pt x="1011" y="399"/>
                </a:lnTo>
                <a:lnTo>
                  <a:pt x="1022" y="371"/>
                </a:lnTo>
                <a:lnTo>
                  <a:pt x="1033" y="343"/>
                </a:lnTo>
                <a:lnTo>
                  <a:pt x="1047" y="317"/>
                </a:lnTo>
                <a:lnTo>
                  <a:pt x="1061" y="290"/>
                </a:lnTo>
                <a:lnTo>
                  <a:pt x="1078" y="265"/>
                </a:lnTo>
                <a:lnTo>
                  <a:pt x="1094" y="242"/>
                </a:lnTo>
                <a:lnTo>
                  <a:pt x="1112" y="219"/>
                </a:lnTo>
                <a:lnTo>
                  <a:pt x="1131" y="197"/>
                </a:lnTo>
                <a:lnTo>
                  <a:pt x="1149" y="176"/>
                </a:lnTo>
                <a:lnTo>
                  <a:pt x="1170" y="156"/>
                </a:lnTo>
                <a:lnTo>
                  <a:pt x="1192" y="137"/>
                </a:lnTo>
                <a:lnTo>
                  <a:pt x="1214" y="119"/>
                </a:lnTo>
                <a:lnTo>
                  <a:pt x="1237" y="103"/>
                </a:lnTo>
                <a:lnTo>
                  <a:pt x="1261" y="87"/>
                </a:lnTo>
                <a:lnTo>
                  <a:pt x="1286" y="73"/>
                </a:lnTo>
                <a:lnTo>
                  <a:pt x="1310" y="60"/>
                </a:lnTo>
                <a:lnTo>
                  <a:pt x="1337" y="49"/>
                </a:lnTo>
                <a:lnTo>
                  <a:pt x="1362" y="38"/>
                </a:lnTo>
                <a:lnTo>
                  <a:pt x="1390" y="29"/>
                </a:lnTo>
                <a:lnTo>
                  <a:pt x="1416" y="20"/>
                </a:lnTo>
                <a:lnTo>
                  <a:pt x="1444" y="13"/>
                </a:lnTo>
                <a:lnTo>
                  <a:pt x="1471" y="8"/>
                </a:lnTo>
                <a:lnTo>
                  <a:pt x="1500" y="5"/>
                </a:lnTo>
                <a:lnTo>
                  <a:pt x="1529" y="1"/>
                </a:lnTo>
                <a:lnTo>
                  <a:pt x="1557" y="0"/>
                </a:lnTo>
                <a:lnTo>
                  <a:pt x="1586" y="0"/>
                </a:lnTo>
                <a:lnTo>
                  <a:pt x="1615" y="2"/>
                </a:lnTo>
                <a:lnTo>
                  <a:pt x="1643" y="5"/>
                </a:lnTo>
                <a:lnTo>
                  <a:pt x="1672" y="9"/>
                </a:lnTo>
                <a:lnTo>
                  <a:pt x="1701" y="16"/>
                </a:lnTo>
                <a:lnTo>
                  <a:pt x="1729" y="23"/>
                </a:lnTo>
                <a:lnTo>
                  <a:pt x="1758" y="32"/>
                </a:lnTo>
                <a:lnTo>
                  <a:pt x="1787" y="42"/>
                </a:lnTo>
                <a:lnTo>
                  <a:pt x="1814" y="54"/>
                </a:lnTo>
                <a:lnTo>
                  <a:pt x="1842" y="67"/>
                </a:lnTo>
                <a:lnTo>
                  <a:pt x="1867" y="82"/>
                </a:lnTo>
                <a:lnTo>
                  <a:pt x="1893" y="97"/>
                </a:lnTo>
                <a:lnTo>
                  <a:pt x="1917" y="114"/>
                </a:lnTo>
                <a:lnTo>
                  <a:pt x="1940" y="131"/>
                </a:lnTo>
                <a:lnTo>
                  <a:pt x="1962" y="150"/>
                </a:lnTo>
                <a:lnTo>
                  <a:pt x="1983" y="170"/>
                </a:lnTo>
                <a:lnTo>
                  <a:pt x="2003" y="191"/>
                </a:lnTo>
                <a:lnTo>
                  <a:pt x="2022" y="212"/>
                </a:lnTo>
                <a:lnTo>
                  <a:pt x="2039" y="234"/>
                </a:lnTo>
                <a:lnTo>
                  <a:pt x="2056" y="257"/>
                </a:lnTo>
                <a:lnTo>
                  <a:pt x="2070" y="281"/>
                </a:lnTo>
                <a:lnTo>
                  <a:pt x="2084" y="306"/>
                </a:lnTo>
                <a:lnTo>
                  <a:pt x="2098" y="331"/>
                </a:lnTo>
                <a:lnTo>
                  <a:pt x="2110" y="356"/>
                </a:lnTo>
                <a:lnTo>
                  <a:pt x="2120" y="383"/>
                </a:lnTo>
                <a:lnTo>
                  <a:pt x="2130" y="409"/>
                </a:lnTo>
                <a:lnTo>
                  <a:pt x="2137" y="437"/>
                </a:lnTo>
                <a:lnTo>
                  <a:pt x="2144" y="465"/>
                </a:lnTo>
                <a:lnTo>
                  <a:pt x="2149" y="492"/>
                </a:lnTo>
                <a:lnTo>
                  <a:pt x="2154" y="520"/>
                </a:lnTo>
                <a:lnTo>
                  <a:pt x="2156" y="548"/>
                </a:lnTo>
                <a:lnTo>
                  <a:pt x="2157" y="577"/>
                </a:lnTo>
                <a:lnTo>
                  <a:pt x="2157" y="606"/>
                </a:lnTo>
                <a:lnTo>
                  <a:pt x="2156" y="634"/>
                </a:lnTo>
                <a:lnTo>
                  <a:pt x="2153" y="663"/>
                </a:lnTo>
                <a:lnTo>
                  <a:pt x="2148" y="693"/>
                </a:lnTo>
                <a:lnTo>
                  <a:pt x="2143" y="721"/>
                </a:lnTo>
                <a:lnTo>
                  <a:pt x="2135" y="750"/>
                </a:lnTo>
                <a:lnTo>
                  <a:pt x="2126" y="779"/>
                </a:lnTo>
                <a:lnTo>
                  <a:pt x="2115" y="80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4" name="Freeform 15"/>
          <p:cNvSpPr>
            <a:spLocks noEditPoints="1"/>
          </p:cNvSpPr>
          <p:nvPr/>
        </p:nvSpPr>
        <p:spPr bwMode="auto">
          <a:xfrm>
            <a:off x="2819065" y="3728694"/>
            <a:ext cx="248308" cy="244846"/>
          </a:xfrm>
          <a:custGeom>
            <a:avLst/>
            <a:gdLst>
              <a:gd name="T0" fmla="*/ 568 w 3014"/>
              <a:gd name="T1" fmla="*/ 1084 h 2970"/>
              <a:gd name="T2" fmla="*/ 536 w 3014"/>
              <a:gd name="T3" fmla="*/ 1151 h 2970"/>
              <a:gd name="T4" fmla="*/ 525 w 3014"/>
              <a:gd name="T5" fmla="*/ 1223 h 2970"/>
              <a:gd name="T6" fmla="*/ 534 w 3014"/>
              <a:gd name="T7" fmla="*/ 1295 h 2970"/>
              <a:gd name="T8" fmla="*/ 565 w 3014"/>
              <a:gd name="T9" fmla="*/ 1363 h 2970"/>
              <a:gd name="T10" fmla="*/ 77 w 3014"/>
              <a:gd name="T11" fmla="*/ 2044 h 2970"/>
              <a:gd name="T12" fmla="*/ 31 w 3014"/>
              <a:gd name="T13" fmla="*/ 2105 h 2970"/>
              <a:gd name="T14" fmla="*/ 6 w 3014"/>
              <a:gd name="T15" fmla="*/ 2174 h 2970"/>
              <a:gd name="T16" fmla="*/ 1 w 3014"/>
              <a:gd name="T17" fmla="*/ 2247 h 2970"/>
              <a:gd name="T18" fmla="*/ 18 w 3014"/>
              <a:gd name="T19" fmla="*/ 2319 h 2970"/>
              <a:gd name="T20" fmla="*/ 54 w 3014"/>
              <a:gd name="T21" fmla="*/ 2384 h 2970"/>
              <a:gd name="T22" fmla="*/ 576 w 3014"/>
              <a:gd name="T23" fmla="*/ 2919 h 2970"/>
              <a:gd name="T24" fmla="*/ 642 w 3014"/>
              <a:gd name="T25" fmla="*/ 2954 h 2970"/>
              <a:gd name="T26" fmla="*/ 714 w 3014"/>
              <a:gd name="T27" fmla="*/ 2968 h 2970"/>
              <a:gd name="T28" fmla="*/ 787 w 3014"/>
              <a:gd name="T29" fmla="*/ 2963 h 2970"/>
              <a:gd name="T30" fmla="*/ 855 w 3014"/>
              <a:gd name="T31" fmla="*/ 2936 h 2970"/>
              <a:gd name="T32" fmla="*/ 1497 w 3014"/>
              <a:gd name="T33" fmla="*/ 2323 h 2970"/>
              <a:gd name="T34" fmla="*/ 1615 w 3014"/>
              <a:gd name="T35" fmla="*/ 2434 h 2970"/>
              <a:gd name="T36" fmla="*/ 1683 w 3014"/>
              <a:gd name="T37" fmla="*/ 2462 h 2970"/>
              <a:gd name="T38" fmla="*/ 1756 w 3014"/>
              <a:gd name="T39" fmla="*/ 2470 h 2970"/>
              <a:gd name="T40" fmla="*/ 1828 w 3014"/>
              <a:gd name="T41" fmla="*/ 2458 h 2970"/>
              <a:gd name="T42" fmla="*/ 1895 w 3014"/>
              <a:gd name="T43" fmla="*/ 2424 h 2970"/>
              <a:gd name="T44" fmla="*/ 2348 w 3014"/>
              <a:gd name="T45" fmla="*/ 1985 h 2970"/>
              <a:gd name="T46" fmla="*/ 2388 w 3014"/>
              <a:gd name="T47" fmla="*/ 1921 h 2970"/>
              <a:gd name="T48" fmla="*/ 2405 w 3014"/>
              <a:gd name="T49" fmla="*/ 1849 h 2970"/>
              <a:gd name="T50" fmla="*/ 2403 w 3014"/>
              <a:gd name="T51" fmla="*/ 1776 h 2970"/>
              <a:gd name="T52" fmla="*/ 2380 w 3014"/>
              <a:gd name="T53" fmla="*/ 1706 h 2970"/>
              <a:gd name="T54" fmla="*/ 2336 w 3014"/>
              <a:gd name="T55" fmla="*/ 1644 h 2970"/>
              <a:gd name="T56" fmla="*/ 1320 w 3014"/>
              <a:gd name="T57" fmla="*/ 611 h 2970"/>
              <a:gd name="T58" fmla="*/ 1251 w 3014"/>
              <a:gd name="T59" fmla="*/ 581 h 2970"/>
              <a:gd name="T60" fmla="*/ 1179 w 3014"/>
              <a:gd name="T61" fmla="*/ 573 h 2970"/>
              <a:gd name="T62" fmla="*/ 1107 w 3014"/>
              <a:gd name="T63" fmla="*/ 586 h 2970"/>
              <a:gd name="T64" fmla="*/ 1041 w 3014"/>
              <a:gd name="T65" fmla="*/ 622 h 2970"/>
              <a:gd name="T66" fmla="*/ 2790 w 3014"/>
              <a:gd name="T67" fmla="*/ 1049 h 2970"/>
              <a:gd name="T68" fmla="*/ 2639 w 3014"/>
              <a:gd name="T69" fmla="*/ 1137 h 2970"/>
              <a:gd name="T70" fmla="*/ 2474 w 3014"/>
              <a:gd name="T71" fmla="*/ 1175 h 2970"/>
              <a:gd name="T72" fmla="*/ 2305 w 3014"/>
              <a:gd name="T73" fmla="*/ 1164 h 2970"/>
              <a:gd name="T74" fmla="*/ 2145 w 3014"/>
              <a:gd name="T75" fmla="*/ 1106 h 2970"/>
              <a:gd name="T76" fmla="*/ 2004 w 3014"/>
              <a:gd name="T77" fmla="*/ 999 h 2970"/>
              <a:gd name="T78" fmla="*/ 1900 w 3014"/>
              <a:gd name="T79" fmla="*/ 854 h 2970"/>
              <a:gd name="T80" fmla="*/ 1846 w 3014"/>
              <a:gd name="T81" fmla="*/ 692 h 2970"/>
              <a:gd name="T82" fmla="*/ 1841 w 3014"/>
              <a:gd name="T83" fmla="*/ 523 h 2970"/>
              <a:gd name="T84" fmla="*/ 1884 w 3014"/>
              <a:gd name="T85" fmla="*/ 359 h 2970"/>
              <a:gd name="T86" fmla="*/ 1974 w 3014"/>
              <a:gd name="T87" fmla="*/ 210 h 2970"/>
              <a:gd name="T88" fmla="*/ 2109 w 3014"/>
              <a:gd name="T89" fmla="*/ 92 h 2970"/>
              <a:gd name="T90" fmla="*/ 2266 w 3014"/>
              <a:gd name="T91" fmla="*/ 22 h 2970"/>
              <a:gd name="T92" fmla="*/ 2434 w 3014"/>
              <a:gd name="T93" fmla="*/ 0 h 2970"/>
              <a:gd name="T94" fmla="*/ 2602 w 3014"/>
              <a:gd name="T95" fmla="*/ 26 h 2970"/>
              <a:gd name="T96" fmla="*/ 2757 w 3014"/>
              <a:gd name="T97" fmla="*/ 101 h 2970"/>
              <a:gd name="T98" fmla="*/ 2887 w 3014"/>
              <a:gd name="T99" fmla="*/ 223 h 2970"/>
              <a:gd name="T100" fmla="*/ 2974 w 3014"/>
              <a:gd name="T101" fmla="*/ 375 h 2970"/>
              <a:gd name="T102" fmla="*/ 3013 w 3014"/>
              <a:gd name="T103" fmla="*/ 540 h 2970"/>
              <a:gd name="T104" fmla="*/ 3002 w 3014"/>
              <a:gd name="T105" fmla="*/ 709 h 2970"/>
              <a:gd name="T106" fmla="*/ 2944 w 3014"/>
              <a:gd name="T107" fmla="*/ 870 h 2970"/>
              <a:gd name="T108" fmla="*/ 2837 w 3014"/>
              <a:gd name="T109" fmla="*/ 1010 h 2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14" h="2970">
                <a:moveTo>
                  <a:pt x="1012" y="646"/>
                </a:moveTo>
                <a:lnTo>
                  <a:pt x="601" y="1044"/>
                </a:lnTo>
                <a:lnTo>
                  <a:pt x="592" y="1054"/>
                </a:lnTo>
                <a:lnTo>
                  <a:pt x="584" y="1063"/>
                </a:lnTo>
                <a:lnTo>
                  <a:pt x="576" y="1074"/>
                </a:lnTo>
                <a:lnTo>
                  <a:pt x="568" y="1084"/>
                </a:lnTo>
                <a:lnTo>
                  <a:pt x="562" y="1094"/>
                </a:lnTo>
                <a:lnTo>
                  <a:pt x="556" y="1105"/>
                </a:lnTo>
                <a:lnTo>
                  <a:pt x="551" y="1116"/>
                </a:lnTo>
                <a:lnTo>
                  <a:pt x="545" y="1128"/>
                </a:lnTo>
                <a:lnTo>
                  <a:pt x="541" y="1139"/>
                </a:lnTo>
                <a:lnTo>
                  <a:pt x="536" y="1151"/>
                </a:lnTo>
                <a:lnTo>
                  <a:pt x="533" y="1162"/>
                </a:lnTo>
                <a:lnTo>
                  <a:pt x="531" y="1174"/>
                </a:lnTo>
                <a:lnTo>
                  <a:pt x="528" y="1186"/>
                </a:lnTo>
                <a:lnTo>
                  <a:pt x="526" y="1198"/>
                </a:lnTo>
                <a:lnTo>
                  <a:pt x="525" y="1210"/>
                </a:lnTo>
                <a:lnTo>
                  <a:pt x="525" y="1223"/>
                </a:lnTo>
                <a:lnTo>
                  <a:pt x="525" y="1235"/>
                </a:lnTo>
                <a:lnTo>
                  <a:pt x="526" y="1247"/>
                </a:lnTo>
                <a:lnTo>
                  <a:pt x="527" y="1259"/>
                </a:lnTo>
                <a:lnTo>
                  <a:pt x="530" y="1271"/>
                </a:lnTo>
                <a:lnTo>
                  <a:pt x="532" y="1283"/>
                </a:lnTo>
                <a:lnTo>
                  <a:pt x="534" y="1295"/>
                </a:lnTo>
                <a:lnTo>
                  <a:pt x="538" y="1308"/>
                </a:lnTo>
                <a:lnTo>
                  <a:pt x="542" y="1319"/>
                </a:lnTo>
                <a:lnTo>
                  <a:pt x="547" y="1330"/>
                </a:lnTo>
                <a:lnTo>
                  <a:pt x="553" y="1342"/>
                </a:lnTo>
                <a:lnTo>
                  <a:pt x="558" y="1353"/>
                </a:lnTo>
                <a:lnTo>
                  <a:pt x="565" y="1363"/>
                </a:lnTo>
                <a:lnTo>
                  <a:pt x="571" y="1374"/>
                </a:lnTo>
                <a:lnTo>
                  <a:pt x="579" y="1384"/>
                </a:lnTo>
                <a:lnTo>
                  <a:pt x="588" y="1394"/>
                </a:lnTo>
                <a:lnTo>
                  <a:pt x="597" y="1403"/>
                </a:lnTo>
                <a:lnTo>
                  <a:pt x="664" y="1473"/>
                </a:lnTo>
                <a:lnTo>
                  <a:pt x="77" y="2044"/>
                </a:lnTo>
                <a:lnTo>
                  <a:pt x="68" y="2054"/>
                </a:lnTo>
                <a:lnTo>
                  <a:pt x="60" y="2063"/>
                </a:lnTo>
                <a:lnTo>
                  <a:pt x="51" y="2073"/>
                </a:lnTo>
                <a:lnTo>
                  <a:pt x="44" y="2084"/>
                </a:lnTo>
                <a:lnTo>
                  <a:pt x="38" y="2094"/>
                </a:lnTo>
                <a:lnTo>
                  <a:pt x="31" y="2105"/>
                </a:lnTo>
                <a:lnTo>
                  <a:pt x="26" y="2116"/>
                </a:lnTo>
                <a:lnTo>
                  <a:pt x="20" y="2128"/>
                </a:lnTo>
                <a:lnTo>
                  <a:pt x="16" y="2139"/>
                </a:lnTo>
                <a:lnTo>
                  <a:pt x="11" y="2151"/>
                </a:lnTo>
                <a:lnTo>
                  <a:pt x="8" y="2162"/>
                </a:lnTo>
                <a:lnTo>
                  <a:pt x="6" y="2174"/>
                </a:lnTo>
                <a:lnTo>
                  <a:pt x="4" y="2187"/>
                </a:lnTo>
                <a:lnTo>
                  <a:pt x="1" y="2199"/>
                </a:lnTo>
                <a:lnTo>
                  <a:pt x="0" y="2211"/>
                </a:lnTo>
                <a:lnTo>
                  <a:pt x="0" y="2223"/>
                </a:lnTo>
                <a:lnTo>
                  <a:pt x="0" y="2235"/>
                </a:lnTo>
                <a:lnTo>
                  <a:pt x="1" y="2247"/>
                </a:lnTo>
                <a:lnTo>
                  <a:pt x="2" y="2259"/>
                </a:lnTo>
                <a:lnTo>
                  <a:pt x="5" y="2271"/>
                </a:lnTo>
                <a:lnTo>
                  <a:pt x="7" y="2284"/>
                </a:lnTo>
                <a:lnTo>
                  <a:pt x="10" y="2296"/>
                </a:lnTo>
                <a:lnTo>
                  <a:pt x="13" y="2308"/>
                </a:lnTo>
                <a:lnTo>
                  <a:pt x="18" y="2319"/>
                </a:lnTo>
                <a:lnTo>
                  <a:pt x="22" y="2330"/>
                </a:lnTo>
                <a:lnTo>
                  <a:pt x="28" y="2342"/>
                </a:lnTo>
                <a:lnTo>
                  <a:pt x="33" y="2353"/>
                </a:lnTo>
                <a:lnTo>
                  <a:pt x="40" y="2363"/>
                </a:lnTo>
                <a:lnTo>
                  <a:pt x="47" y="2374"/>
                </a:lnTo>
                <a:lnTo>
                  <a:pt x="54" y="2384"/>
                </a:lnTo>
                <a:lnTo>
                  <a:pt x="63" y="2394"/>
                </a:lnTo>
                <a:lnTo>
                  <a:pt x="72" y="2404"/>
                </a:lnTo>
                <a:lnTo>
                  <a:pt x="547" y="2892"/>
                </a:lnTo>
                <a:lnTo>
                  <a:pt x="556" y="2902"/>
                </a:lnTo>
                <a:lnTo>
                  <a:pt x="566" y="2910"/>
                </a:lnTo>
                <a:lnTo>
                  <a:pt x="576" y="2919"/>
                </a:lnTo>
                <a:lnTo>
                  <a:pt x="587" y="2925"/>
                </a:lnTo>
                <a:lnTo>
                  <a:pt x="597" y="2932"/>
                </a:lnTo>
                <a:lnTo>
                  <a:pt x="608" y="2939"/>
                </a:lnTo>
                <a:lnTo>
                  <a:pt x="619" y="2944"/>
                </a:lnTo>
                <a:lnTo>
                  <a:pt x="630" y="2950"/>
                </a:lnTo>
                <a:lnTo>
                  <a:pt x="642" y="2954"/>
                </a:lnTo>
                <a:lnTo>
                  <a:pt x="653" y="2957"/>
                </a:lnTo>
                <a:lnTo>
                  <a:pt x="665" y="2961"/>
                </a:lnTo>
                <a:lnTo>
                  <a:pt x="677" y="2964"/>
                </a:lnTo>
                <a:lnTo>
                  <a:pt x="689" y="2966"/>
                </a:lnTo>
                <a:lnTo>
                  <a:pt x="702" y="2967"/>
                </a:lnTo>
                <a:lnTo>
                  <a:pt x="714" y="2968"/>
                </a:lnTo>
                <a:lnTo>
                  <a:pt x="726" y="2970"/>
                </a:lnTo>
                <a:lnTo>
                  <a:pt x="738" y="2970"/>
                </a:lnTo>
                <a:lnTo>
                  <a:pt x="750" y="2968"/>
                </a:lnTo>
                <a:lnTo>
                  <a:pt x="762" y="2967"/>
                </a:lnTo>
                <a:lnTo>
                  <a:pt x="774" y="2965"/>
                </a:lnTo>
                <a:lnTo>
                  <a:pt x="787" y="2963"/>
                </a:lnTo>
                <a:lnTo>
                  <a:pt x="799" y="2960"/>
                </a:lnTo>
                <a:lnTo>
                  <a:pt x="810" y="2956"/>
                </a:lnTo>
                <a:lnTo>
                  <a:pt x="822" y="2952"/>
                </a:lnTo>
                <a:lnTo>
                  <a:pt x="833" y="2948"/>
                </a:lnTo>
                <a:lnTo>
                  <a:pt x="844" y="2942"/>
                </a:lnTo>
                <a:lnTo>
                  <a:pt x="855" y="2936"/>
                </a:lnTo>
                <a:lnTo>
                  <a:pt x="866" y="2930"/>
                </a:lnTo>
                <a:lnTo>
                  <a:pt x="877" y="2922"/>
                </a:lnTo>
                <a:lnTo>
                  <a:pt x="887" y="2914"/>
                </a:lnTo>
                <a:lnTo>
                  <a:pt x="897" y="2907"/>
                </a:lnTo>
                <a:lnTo>
                  <a:pt x="907" y="2898"/>
                </a:lnTo>
                <a:lnTo>
                  <a:pt x="1497" y="2323"/>
                </a:lnTo>
                <a:lnTo>
                  <a:pt x="1565" y="2394"/>
                </a:lnTo>
                <a:lnTo>
                  <a:pt x="1574" y="2403"/>
                </a:lnTo>
                <a:lnTo>
                  <a:pt x="1584" y="2412"/>
                </a:lnTo>
                <a:lnTo>
                  <a:pt x="1594" y="2419"/>
                </a:lnTo>
                <a:lnTo>
                  <a:pt x="1604" y="2427"/>
                </a:lnTo>
                <a:lnTo>
                  <a:pt x="1615" y="2434"/>
                </a:lnTo>
                <a:lnTo>
                  <a:pt x="1626" y="2439"/>
                </a:lnTo>
                <a:lnTo>
                  <a:pt x="1637" y="2446"/>
                </a:lnTo>
                <a:lnTo>
                  <a:pt x="1648" y="2450"/>
                </a:lnTo>
                <a:lnTo>
                  <a:pt x="1660" y="2455"/>
                </a:lnTo>
                <a:lnTo>
                  <a:pt x="1671" y="2459"/>
                </a:lnTo>
                <a:lnTo>
                  <a:pt x="1683" y="2462"/>
                </a:lnTo>
                <a:lnTo>
                  <a:pt x="1695" y="2464"/>
                </a:lnTo>
                <a:lnTo>
                  <a:pt x="1707" y="2467"/>
                </a:lnTo>
                <a:lnTo>
                  <a:pt x="1719" y="2469"/>
                </a:lnTo>
                <a:lnTo>
                  <a:pt x="1732" y="2470"/>
                </a:lnTo>
                <a:lnTo>
                  <a:pt x="1744" y="2470"/>
                </a:lnTo>
                <a:lnTo>
                  <a:pt x="1756" y="2470"/>
                </a:lnTo>
                <a:lnTo>
                  <a:pt x="1768" y="2470"/>
                </a:lnTo>
                <a:lnTo>
                  <a:pt x="1780" y="2468"/>
                </a:lnTo>
                <a:lnTo>
                  <a:pt x="1792" y="2467"/>
                </a:lnTo>
                <a:lnTo>
                  <a:pt x="1804" y="2464"/>
                </a:lnTo>
                <a:lnTo>
                  <a:pt x="1815" y="2461"/>
                </a:lnTo>
                <a:lnTo>
                  <a:pt x="1828" y="2458"/>
                </a:lnTo>
                <a:lnTo>
                  <a:pt x="1840" y="2453"/>
                </a:lnTo>
                <a:lnTo>
                  <a:pt x="1851" y="2448"/>
                </a:lnTo>
                <a:lnTo>
                  <a:pt x="1862" y="2443"/>
                </a:lnTo>
                <a:lnTo>
                  <a:pt x="1873" y="2437"/>
                </a:lnTo>
                <a:lnTo>
                  <a:pt x="1884" y="2430"/>
                </a:lnTo>
                <a:lnTo>
                  <a:pt x="1895" y="2424"/>
                </a:lnTo>
                <a:lnTo>
                  <a:pt x="1905" y="2416"/>
                </a:lnTo>
                <a:lnTo>
                  <a:pt x="1915" y="2407"/>
                </a:lnTo>
                <a:lnTo>
                  <a:pt x="1925" y="2398"/>
                </a:lnTo>
                <a:lnTo>
                  <a:pt x="2330" y="2003"/>
                </a:lnTo>
                <a:lnTo>
                  <a:pt x="2340" y="1995"/>
                </a:lnTo>
                <a:lnTo>
                  <a:pt x="2348" y="1985"/>
                </a:lnTo>
                <a:lnTo>
                  <a:pt x="2357" y="1975"/>
                </a:lnTo>
                <a:lnTo>
                  <a:pt x="2364" y="1964"/>
                </a:lnTo>
                <a:lnTo>
                  <a:pt x="2370" y="1954"/>
                </a:lnTo>
                <a:lnTo>
                  <a:pt x="2377" y="1943"/>
                </a:lnTo>
                <a:lnTo>
                  <a:pt x="2382" y="1932"/>
                </a:lnTo>
                <a:lnTo>
                  <a:pt x="2388" y="1921"/>
                </a:lnTo>
                <a:lnTo>
                  <a:pt x="2392" y="1909"/>
                </a:lnTo>
                <a:lnTo>
                  <a:pt x="2395" y="1898"/>
                </a:lnTo>
                <a:lnTo>
                  <a:pt x="2400" y="1885"/>
                </a:lnTo>
                <a:lnTo>
                  <a:pt x="2402" y="1873"/>
                </a:lnTo>
                <a:lnTo>
                  <a:pt x="2404" y="1861"/>
                </a:lnTo>
                <a:lnTo>
                  <a:pt x="2405" y="1849"/>
                </a:lnTo>
                <a:lnTo>
                  <a:pt x="2407" y="1837"/>
                </a:lnTo>
                <a:lnTo>
                  <a:pt x="2408" y="1825"/>
                </a:lnTo>
                <a:lnTo>
                  <a:pt x="2408" y="1813"/>
                </a:lnTo>
                <a:lnTo>
                  <a:pt x="2407" y="1801"/>
                </a:lnTo>
                <a:lnTo>
                  <a:pt x="2405" y="1788"/>
                </a:lnTo>
                <a:lnTo>
                  <a:pt x="2403" y="1776"/>
                </a:lnTo>
                <a:lnTo>
                  <a:pt x="2401" y="1764"/>
                </a:lnTo>
                <a:lnTo>
                  <a:pt x="2398" y="1752"/>
                </a:lnTo>
                <a:lnTo>
                  <a:pt x="2394" y="1741"/>
                </a:lnTo>
                <a:lnTo>
                  <a:pt x="2390" y="1729"/>
                </a:lnTo>
                <a:lnTo>
                  <a:pt x="2386" y="1718"/>
                </a:lnTo>
                <a:lnTo>
                  <a:pt x="2380" y="1706"/>
                </a:lnTo>
                <a:lnTo>
                  <a:pt x="2375" y="1695"/>
                </a:lnTo>
                <a:lnTo>
                  <a:pt x="2368" y="1685"/>
                </a:lnTo>
                <a:lnTo>
                  <a:pt x="2360" y="1674"/>
                </a:lnTo>
                <a:lnTo>
                  <a:pt x="2352" y="1664"/>
                </a:lnTo>
                <a:lnTo>
                  <a:pt x="2345" y="1654"/>
                </a:lnTo>
                <a:lnTo>
                  <a:pt x="2336" y="1644"/>
                </a:lnTo>
                <a:lnTo>
                  <a:pt x="1371" y="651"/>
                </a:lnTo>
                <a:lnTo>
                  <a:pt x="1361" y="641"/>
                </a:lnTo>
                <a:lnTo>
                  <a:pt x="1351" y="633"/>
                </a:lnTo>
                <a:lnTo>
                  <a:pt x="1341" y="625"/>
                </a:lnTo>
                <a:lnTo>
                  <a:pt x="1330" y="617"/>
                </a:lnTo>
                <a:lnTo>
                  <a:pt x="1320" y="611"/>
                </a:lnTo>
                <a:lnTo>
                  <a:pt x="1309" y="604"/>
                </a:lnTo>
                <a:lnTo>
                  <a:pt x="1298" y="598"/>
                </a:lnTo>
                <a:lnTo>
                  <a:pt x="1286" y="593"/>
                </a:lnTo>
                <a:lnTo>
                  <a:pt x="1275" y="588"/>
                </a:lnTo>
                <a:lnTo>
                  <a:pt x="1263" y="584"/>
                </a:lnTo>
                <a:lnTo>
                  <a:pt x="1251" y="581"/>
                </a:lnTo>
                <a:lnTo>
                  <a:pt x="1240" y="579"/>
                </a:lnTo>
                <a:lnTo>
                  <a:pt x="1228" y="576"/>
                </a:lnTo>
                <a:lnTo>
                  <a:pt x="1216" y="574"/>
                </a:lnTo>
                <a:lnTo>
                  <a:pt x="1203" y="573"/>
                </a:lnTo>
                <a:lnTo>
                  <a:pt x="1191" y="573"/>
                </a:lnTo>
                <a:lnTo>
                  <a:pt x="1179" y="573"/>
                </a:lnTo>
                <a:lnTo>
                  <a:pt x="1167" y="574"/>
                </a:lnTo>
                <a:lnTo>
                  <a:pt x="1155" y="575"/>
                </a:lnTo>
                <a:lnTo>
                  <a:pt x="1143" y="577"/>
                </a:lnTo>
                <a:lnTo>
                  <a:pt x="1131" y="580"/>
                </a:lnTo>
                <a:lnTo>
                  <a:pt x="1118" y="583"/>
                </a:lnTo>
                <a:lnTo>
                  <a:pt x="1107" y="586"/>
                </a:lnTo>
                <a:lnTo>
                  <a:pt x="1095" y="591"/>
                </a:lnTo>
                <a:lnTo>
                  <a:pt x="1084" y="596"/>
                </a:lnTo>
                <a:lnTo>
                  <a:pt x="1073" y="602"/>
                </a:lnTo>
                <a:lnTo>
                  <a:pt x="1062" y="607"/>
                </a:lnTo>
                <a:lnTo>
                  <a:pt x="1051" y="614"/>
                </a:lnTo>
                <a:lnTo>
                  <a:pt x="1041" y="622"/>
                </a:lnTo>
                <a:lnTo>
                  <a:pt x="1031" y="629"/>
                </a:lnTo>
                <a:lnTo>
                  <a:pt x="1021" y="637"/>
                </a:lnTo>
                <a:lnTo>
                  <a:pt x="1012" y="646"/>
                </a:lnTo>
                <a:close/>
                <a:moveTo>
                  <a:pt x="2837" y="1010"/>
                </a:moveTo>
                <a:lnTo>
                  <a:pt x="2813" y="1031"/>
                </a:lnTo>
                <a:lnTo>
                  <a:pt x="2790" y="1049"/>
                </a:lnTo>
                <a:lnTo>
                  <a:pt x="2767" y="1068"/>
                </a:lnTo>
                <a:lnTo>
                  <a:pt x="2743" y="1085"/>
                </a:lnTo>
                <a:lnTo>
                  <a:pt x="2717" y="1099"/>
                </a:lnTo>
                <a:lnTo>
                  <a:pt x="2692" y="1113"/>
                </a:lnTo>
                <a:lnTo>
                  <a:pt x="2666" y="1126"/>
                </a:lnTo>
                <a:lnTo>
                  <a:pt x="2639" y="1137"/>
                </a:lnTo>
                <a:lnTo>
                  <a:pt x="2613" y="1147"/>
                </a:lnTo>
                <a:lnTo>
                  <a:pt x="2585" y="1155"/>
                </a:lnTo>
                <a:lnTo>
                  <a:pt x="2558" y="1162"/>
                </a:lnTo>
                <a:lnTo>
                  <a:pt x="2530" y="1167"/>
                </a:lnTo>
                <a:lnTo>
                  <a:pt x="2502" y="1172"/>
                </a:lnTo>
                <a:lnTo>
                  <a:pt x="2474" y="1175"/>
                </a:lnTo>
                <a:lnTo>
                  <a:pt x="2446" y="1176"/>
                </a:lnTo>
                <a:lnTo>
                  <a:pt x="2418" y="1176"/>
                </a:lnTo>
                <a:lnTo>
                  <a:pt x="2389" y="1175"/>
                </a:lnTo>
                <a:lnTo>
                  <a:pt x="2361" y="1173"/>
                </a:lnTo>
                <a:lnTo>
                  <a:pt x="2333" y="1170"/>
                </a:lnTo>
                <a:lnTo>
                  <a:pt x="2305" y="1164"/>
                </a:lnTo>
                <a:lnTo>
                  <a:pt x="2277" y="1158"/>
                </a:lnTo>
                <a:lnTo>
                  <a:pt x="2250" y="1150"/>
                </a:lnTo>
                <a:lnTo>
                  <a:pt x="2223" y="1141"/>
                </a:lnTo>
                <a:lnTo>
                  <a:pt x="2197" y="1130"/>
                </a:lnTo>
                <a:lnTo>
                  <a:pt x="2171" y="1119"/>
                </a:lnTo>
                <a:lnTo>
                  <a:pt x="2145" y="1106"/>
                </a:lnTo>
                <a:lnTo>
                  <a:pt x="2120" y="1091"/>
                </a:lnTo>
                <a:lnTo>
                  <a:pt x="2096" y="1075"/>
                </a:lnTo>
                <a:lnTo>
                  <a:pt x="2071" y="1058"/>
                </a:lnTo>
                <a:lnTo>
                  <a:pt x="2048" y="1040"/>
                </a:lnTo>
                <a:lnTo>
                  <a:pt x="2025" y="1020"/>
                </a:lnTo>
                <a:lnTo>
                  <a:pt x="2004" y="999"/>
                </a:lnTo>
                <a:lnTo>
                  <a:pt x="1983" y="977"/>
                </a:lnTo>
                <a:lnTo>
                  <a:pt x="1964" y="954"/>
                </a:lnTo>
                <a:lnTo>
                  <a:pt x="1947" y="929"/>
                </a:lnTo>
                <a:lnTo>
                  <a:pt x="1930" y="905"/>
                </a:lnTo>
                <a:lnTo>
                  <a:pt x="1915" y="880"/>
                </a:lnTo>
                <a:lnTo>
                  <a:pt x="1900" y="854"/>
                </a:lnTo>
                <a:lnTo>
                  <a:pt x="1888" y="829"/>
                </a:lnTo>
                <a:lnTo>
                  <a:pt x="1877" y="802"/>
                </a:lnTo>
                <a:lnTo>
                  <a:pt x="1867" y="775"/>
                </a:lnTo>
                <a:lnTo>
                  <a:pt x="1860" y="747"/>
                </a:lnTo>
                <a:lnTo>
                  <a:pt x="1852" y="720"/>
                </a:lnTo>
                <a:lnTo>
                  <a:pt x="1846" y="692"/>
                </a:lnTo>
                <a:lnTo>
                  <a:pt x="1842" y="665"/>
                </a:lnTo>
                <a:lnTo>
                  <a:pt x="1840" y="636"/>
                </a:lnTo>
                <a:lnTo>
                  <a:pt x="1837" y="608"/>
                </a:lnTo>
                <a:lnTo>
                  <a:pt x="1837" y="580"/>
                </a:lnTo>
                <a:lnTo>
                  <a:pt x="1839" y="552"/>
                </a:lnTo>
                <a:lnTo>
                  <a:pt x="1841" y="523"/>
                </a:lnTo>
                <a:lnTo>
                  <a:pt x="1844" y="496"/>
                </a:lnTo>
                <a:lnTo>
                  <a:pt x="1850" y="467"/>
                </a:lnTo>
                <a:lnTo>
                  <a:pt x="1856" y="440"/>
                </a:lnTo>
                <a:lnTo>
                  <a:pt x="1864" y="412"/>
                </a:lnTo>
                <a:lnTo>
                  <a:pt x="1873" y="386"/>
                </a:lnTo>
                <a:lnTo>
                  <a:pt x="1884" y="359"/>
                </a:lnTo>
                <a:lnTo>
                  <a:pt x="1895" y="333"/>
                </a:lnTo>
                <a:lnTo>
                  <a:pt x="1908" y="307"/>
                </a:lnTo>
                <a:lnTo>
                  <a:pt x="1923" y="282"/>
                </a:lnTo>
                <a:lnTo>
                  <a:pt x="1939" y="258"/>
                </a:lnTo>
                <a:lnTo>
                  <a:pt x="1957" y="233"/>
                </a:lnTo>
                <a:lnTo>
                  <a:pt x="1974" y="210"/>
                </a:lnTo>
                <a:lnTo>
                  <a:pt x="1994" y="188"/>
                </a:lnTo>
                <a:lnTo>
                  <a:pt x="2016" y="166"/>
                </a:lnTo>
                <a:lnTo>
                  <a:pt x="2038" y="145"/>
                </a:lnTo>
                <a:lnTo>
                  <a:pt x="2061" y="126"/>
                </a:lnTo>
                <a:lnTo>
                  <a:pt x="2085" y="109"/>
                </a:lnTo>
                <a:lnTo>
                  <a:pt x="2109" y="92"/>
                </a:lnTo>
                <a:lnTo>
                  <a:pt x="2134" y="77"/>
                </a:lnTo>
                <a:lnTo>
                  <a:pt x="2159" y="62"/>
                </a:lnTo>
                <a:lnTo>
                  <a:pt x="2186" y="50"/>
                </a:lnTo>
                <a:lnTo>
                  <a:pt x="2212" y="39"/>
                </a:lnTo>
                <a:lnTo>
                  <a:pt x="2239" y="29"/>
                </a:lnTo>
                <a:lnTo>
                  <a:pt x="2266" y="22"/>
                </a:lnTo>
                <a:lnTo>
                  <a:pt x="2294" y="14"/>
                </a:lnTo>
                <a:lnTo>
                  <a:pt x="2322" y="8"/>
                </a:lnTo>
                <a:lnTo>
                  <a:pt x="2349" y="4"/>
                </a:lnTo>
                <a:lnTo>
                  <a:pt x="2378" y="2"/>
                </a:lnTo>
                <a:lnTo>
                  <a:pt x="2407" y="0"/>
                </a:lnTo>
                <a:lnTo>
                  <a:pt x="2434" y="0"/>
                </a:lnTo>
                <a:lnTo>
                  <a:pt x="2463" y="1"/>
                </a:lnTo>
                <a:lnTo>
                  <a:pt x="2490" y="3"/>
                </a:lnTo>
                <a:lnTo>
                  <a:pt x="2519" y="7"/>
                </a:lnTo>
                <a:lnTo>
                  <a:pt x="2547" y="12"/>
                </a:lnTo>
                <a:lnTo>
                  <a:pt x="2574" y="18"/>
                </a:lnTo>
                <a:lnTo>
                  <a:pt x="2602" y="26"/>
                </a:lnTo>
                <a:lnTo>
                  <a:pt x="2628" y="35"/>
                </a:lnTo>
                <a:lnTo>
                  <a:pt x="2655" y="46"/>
                </a:lnTo>
                <a:lnTo>
                  <a:pt x="2681" y="58"/>
                </a:lnTo>
                <a:lnTo>
                  <a:pt x="2706" y="71"/>
                </a:lnTo>
                <a:lnTo>
                  <a:pt x="2732" y="86"/>
                </a:lnTo>
                <a:lnTo>
                  <a:pt x="2757" y="101"/>
                </a:lnTo>
                <a:lnTo>
                  <a:pt x="2780" y="119"/>
                </a:lnTo>
                <a:lnTo>
                  <a:pt x="2804" y="136"/>
                </a:lnTo>
                <a:lnTo>
                  <a:pt x="2827" y="156"/>
                </a:lnTo>
                <a:lnTo>
                  <a:pt x="2848" y="178"/>
                </a:lnTo>
                <a:lnTo>
                  <a:pt x="2869" y="200"/>
                </a:lnTo>
                <a:lnTo>
                  <a:pt x="2887" y="223"/>
                </a:lnTo>
                <a:lnTo>
                  <a:pt x="2906" y="247"/>
                </a:lnTo>
                <a:lnTo>
                  <a:pt x="2922" y="271"/>
                </a:lnTo>
                <a:lnTo>
                  <a:pt x="2937" y="296"/>
                </a:lnTo>
                <a:lnTo>
                  <a:pt x="2951" y="322"/>
                </a:lnTo>
                <a:lnTo>
                  <a:pt x="2963" y="348"/>
                </a:lnTo>
                <a:lnTo>
                  <a:pt x="2974" y="375"/>
                </a:lnTo>
                <a:lnTo>
                  <a:pt x="2984" y="401"/>
                </a:lnTo>
                <a:lnTo>
                  <a:pt x="2992" y="429"/>
                </a:lnTo>
                <a:lnTo>
                  <a:pt x="3000" y="456"/>
                </a:lnTo>
                <a:lnTo>
                  <a:pt x="3005" y="484"/>
                </a:lnTo>
                <a:lnTo>
                  <a:pt x="3010" y="512"/>
                </a:lnTo>
                <a:lnTo>
                  <a:pt x="3013" y="540"/>
                </a:lnTo>
                <a:lnTo>
                  <a:pt x="3014" y="569"/>
                </a:lnTo>
                <a:lnTo>
                  <a:pt x="3014" y="596"/>
                </a:lnTo>
                <a:lnTo>
                  <a:pt x="3013" y="625"/>
                </a:lnTo>
                <a:lnTo>
                  <a:pt x="3011" y="652"/>
                </a:lnTo>
                <a:lnTo>
                  <a:pt x="3008" y="681"/>
                </a:lnTo>
                <a:lnTo>
                  <a:pt x="3002" y="709"/>
                </a:lnTo>
                <a:lnTo>
                  <a:pt x="2995" y="736"/>
                </a:lnTo>
                <a:lnTo>
                  <a:pt x="2988" y="764"/>
                </a:lnTo>
                <a:lnTo>
                  <a:pt x="2979" y="790"/>
                </a:lnTo>
                <a:lnTo>
                  <a:pt x="2968" y="817"/>
                </a:lnTo>
                <a:lnTo>
                  <a:pt x="2957" y="843"/>
                </a:lnTo>
                <a:lnTo>
                  <a:pt x="2944" y="870"/>
                </a:lnTo>
                <a:lnTo>
                  <a:pt x="2928" y="894"/>
                </a:lnTo>
                <a:lnTo>
                  <a:pt x="2913" y="919"/>
                </a:lnTo>
                <a:lnTo>
                  <a:pt x="2896" y="942"/>
                </a:lnTo>
                <a:lnTo>
                  <a:pt x="2877" y="966"/>
                </a:lnTo>
                <a:lnTo>
                  <a:pt x="2858" y="989"/>
                </a:lnTo>
                <a:lnTo>
                  <a:pt x="2837" y="1010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5" name="Freeform 16"/>
          <p:cNvSpPr>
            <a:spLocks noEditPoints="1"/>
          </p:cNvSpPr>
          <p:nvPr/>
        </p:nvSpPr>
        <p:spPr bwMode="auto">
          <a:xfrm>
            <a:off x="2931349" y="3970078"/>
            <a:ext cx="287879" cy="172628"/>
          </a:xfrm>
          <a:custGeom>
            <a:avLst/>
            <a:gdLst>
              <a:gd name="T0" fmla="*/ 1008 w 3495"/>
              <a:gd name="T1" fmla="*/ 282 h 2092"/>
              <a:gd name="T2" fmla="*/ 952 w 3495"/>
              <a:gd name="T3" fmla="*/ 331 h 2092"/>
              <a:gd name="T4" fmla="*/ 911 w 3495"/>
              <a:gd name="T5" fmla="*/ 392 h 2092"/>
              <a:gd name="T6" fmla="*/ 890 w 3495"/>
              <a:gd name="T7" fmla="*/ 462 h 2092"/>
              <a:gd name="T8" fmla="*/ 890 w 3495"/>
              <a:gd name="T9" fmla="*/ 536 h 2092"/>
              <a:gd name="T10" fmla="*/ 167 w 3495"/>
              <a:gd name="T11" fmla="*/ 959 h 2092"/>
              <a:gd name="T12" fmla="*/ 100 w 3495"/>
              <a:gd name="T13" fmla="*/ 996 h 2092"/>
              <a:gd name="T14" fmla="*/ 49 w 3495"/>
              <a:gd name="T15" fmla="*/ 1048 h 2092"/>
              <a:gd name="T16" fmla="*/ 14 w 3495"/>
              <a:gd name="T17" fmla="*/ 1114 h 2092"/>
              <a:gd name="T18" fmla="*/ 0 w 3495"/>
              <a:gd name="T19" fmla="*/ 1185 h 2092"/>
              <a:gd name="T20" fmla="*/ 8 w 3495"/>
              <a:gd name="T21" fmla="*/ 1260 h 2092"/>
              <a:gd name="T22" fmla="*/ 266 w 3495"/>
              <a:gd name="T23" fmla="*/ 1961 h 2092"/>
              <a:gd name="T24" fmla="*/ 311 w 3495"/>
              <a:gd name="T25" fmla="*/ 2020 h 2092"/>
              <a:gd name="T26" fmla="*/ 371 w 3495"/>
              <a:gd name="T27" fmla="*/ 2063 h 2092"/>
              <a:gd name="T28" fmla="*/ 440 w 3495"/>
              <a:gd name="T29" fmla="*/ 2087 h 2092"/>
              <a:gd name="T30" fmla="*/ 514 w 3495"/>
              <a:gd name="T31" fmla="*/ 2091 h 2092"/>
              <a:gd name="T32" fmla="*/ 1349 w 3495"/>
              <a:gd name="T33" fmla="*/ 1794 h 2092"/>
              <a:gd name="T34" fmla="*/ 1412 w 3495"/>
              <a:gd name="T35" fmla="*/ 1942 h 2092"/>
              <a:gd name="T36" fmla="*/ 1462 w 3495"/>
              <a:gd name="T37" fmla="*/ 1996 h 2092"/>
              <a:gd name="T38" fmla="*/ 1525 w 3495"/>
              <a:gd name="T39" fmla="*/ 2032 h 2092"/>
              <a:gd name="T40" fmla="*/ 1597 w 3495"/>
              <a:gd name="T41" fmla="*/ 2051 h 2092"/>
              <a:gd name="T42" fmla="*/ 1672 w 3495"/>
              <a:gd name="T43" fmla="*/ 2047 h 2092"/>
              <a:gd name="T44" fmla="*/ 2265 w 3495"/>
              <a:gd name="T45" fmla="*/ 1832 h 2092"/>
              <a:gd name="T46" fmla="*/ 2327 w 3495"/>
              <a:gd name="T47" fmla="*/ 1789 h 2092"/>
              <a:gd name="T48" fmla="*/ 2373 w 3495"/>
              <a:gd name="T49" fmla="*/ 1731 h 2092"/>
              <a:gd name="T50" fmla="*/ 2401 w 3495"/>
              <a:gd name="T51" fmla="*/ 1664 h 2092"/>
              <a:gd name="T52" fmla="*/ 2407 w 3495"/>
              <a:gd name="T53" fmla="*/ 1590 h 2092"/>
              <a:gd name="T54" fmla="*/ 2393 w 3495"/>
              <a:gd name="T55" fmla="*/ 1515 h 2092"/>
              <a:gd name="T56" fmla="*/ 1887 w 3495"/>
              <a:gd name="T57" fmla="*/ 156 h 2092"/>
              <a:gd name="T58" fmla="*/ 1836 w 3495"/>
              <a:gd name="T59" fmla="*/ 102 h 2092"/>
              <a:gd name="T60" fmla="*/ 1773 w 3495"/>
              <a:gd name="T61" fmla="*/ 66 h 2092"/>
              <a:gd name="T62" fmla="*/ 1703 w 3495"/>
              <a:gd name="T63" fmla="*/ 49 h 2092"/>
              <a:gd name="T64" fmla="*/ 1628 w 3495"/>
              <a:gd name="T65" fmla="*/ 53 h 2092"/>
              <a:gd name="T66" fmla="*/ 3050 w 3495"/>
              <a:gd name="T67" fmla="*/ 1159 h 2092"/>
              <a:gd name="T68" fmla="*/ 2877 w 3495"/>
              <a:gd name="T69" fmla="*/ 1176 h 2092"/>
              <a:gd name="T70" fmla="*/ 2710 w 3495"/>
              <a:gd name="T71" fmla="*/ 1143 h 2092"/>
              <a:gd name="T72" fmla="*/ 2561 w 3495"/>
              <a:gd name="T73" fmla="*/ 1065 h 2092"/>
              <a:gd name="T74" fmla="*/ 2438 w 3495"/>
              <a:gd name="T75" fmla="*/ 946 h 2092"/>
              <a:gd name="T76" fmla="*/ 2352 w 3495"/>
              <a:gd name="T77" fmla="*/ 790 h 2092"/>
              <a:gd name="T78" fmla="*/ 2317 w 3495"/>
              <a:gd name="T79" fmla="*/ 617 h 2092"/>
              <a:gd name="T80" fmla="*/ 2334 w 3495"/>
              <a:gd name="T81" fmla="*/ 446 h 2092"/>
              <a:gd name="T82" fmla="*/ 2398 w 3495"/>
              <a:gd name="T83" fmla="*/ 290 h 2092"/>
              <a:gd name="T84" fmla="*/ 2504 w 3495"/>
              <a:gd name="T85" fmla="*/ 157 h 2092"/>
              <a:gd name="T86" fmla="*/ 2648 w 3495"/>
              <a:gd name="T87" fmla="*/ 59 h 2092"/>
              <a:gd name="T88" fmla="*/ 2819 w 3495"/>
              <a:gd name="T89" fmla="*/ 5 h 2092"/>
              <a:gd name="T90" fmla="*/ 2991 w 3495"/>
              <a:gd name="T91" fmla="*/ 5 h 2092"/>
              <a:gd name="T92" fmla="*/ 3153 w 3495"/>
              <a:gd name="T93" fmla="*/ 54 h 2092"/>
              <a:gd name="T94" fmla="*/ 3295 w 3495"/>
              <a:gd name="T95" fmla="*/ 146 h 2092"/>
              <a:gd name="T96" fmla="*/ 3407 w 3495"/>
              <a:gd name="T97" fmla="*/ 279 h 2092"/>
              <a:gd name="T98" fmla="*/ 3476 w 3495"/>
              <a:gd name="T99" fmla="*/ 443 h 2092"/>
              <a:gd name="T100" fmla="*/ 3494 w 3495"/>
              <a:gd name="T101" fmla="*/ 617 h 2092"/>
              <a:gd name="T102" fmla="*/ 3461 w 3495"/>
              <a:gd name="T103" fmla="*/ 784 h 2092"/>
              <a:gd name="T104" fmla="*/ 3382 w 3495"/>
              <a:gd name="T105" fmla="*/ 934 h 2092"/>
              <a:gd name="T106" fmla="*/ 3263 w 3495"/>
              <a:gd name="T107" fmla="*/ 1056 h 2092"/>
              <a:gd name="T108" fmla="*/ 3108 w 3495"/>
              <a:gd name="T109" fmla="*/ 1141 h 20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95" h="2092">
                <a:moveTo>
                  <a:pt x="1590" y="64"/>
                </a:moveTo>
                <a:lnTo>
                  <a:pt x="1054" y="260"/>
                </a:lnTo>
                <a:lnTo>
                  <a:pt x="1042" y="264"/>
                </a:lnTo>
                <a:lnTo>
                  <a:pt x="1030" y="270"/>
                </a:lnTo>
                <a:lnTo>
                  <a:pt x="1019" y="276"/>
                </a:lnTo>
                <a:lnTo>
                  <a:pt x="1008" y="282"/>
                </a:lnTo>
                <a:lnTo>
                  <a:pt x="997" y="290"/>
                </a:lnTo>
                <a:lnTo>
                  <a:pt x="987" y="296"/>
                </a:lnTo>
                <a:lnTo>
                  <a:pt x="977" y="304"/>
                </a:lnTo>
                <a:lnTo>
                  <a:pt x="968" y="313"/>
                </a:lnTo>
                <a:lnTo>
                  <a:pt x="959" y="322"/>
                </a:lnTo>
                <a:lnTo>
                  <a:pt x="952" y="331"/>
                </a:lnTo>
                <a:lnTo>
                  <a:pt x="943" y="339"/>
                </a:lnTo>
                <a:lnTo>
                  <a:pt x="936" y="349"/>
                </a:lnTo>
                <a:lnTo>
                  <a:pt x="929" y="359"/>
                </a:lnTo>
                <a:lnTo>
                  <a:pt x="923" y="370"/>
                </a:lnTo>
                <a:lnTo>
                  <a:pt x="916" y="381"/>
                </a:lnTo>
                <a:lnTo>
                  <a:pt x="911" y="392"/>
                </a:lnTo>
                <a:lnTo>
                  <a:pt x="907" y="403"/>
                </a:lnTo>
                <a:lnTo>
                  <a:pt x="902" y="414"/>
                </a:lnTo>
                <a:lnTo>
                  <a:pt x="898" y="426"/>
                </a:lnTo>
                <a:lnTo>
                  <a:pt x="896" y="438"/>
                </a:lnTo>
                <a:lnTo>
                  <a:pt x="892" y="450"/>
                </a:lnTo>
                <a:lnTo>
                  <a:pt x="890" y="462"/>
                </a:lnTo>
                <a:lnTo>
                  <a:pt x="889" y="474"/>
                </a:lnTo>
                <a:lnTo>
                  <a:pt x="888" y="486"/>
                </a:lnTo>
                <a:lnTo>
                  <a:pt x="888" y="499"/>
                </a:lnTo>
                <a:lnTo>
                  <a:pt x="888" y="511"/>
                </a:lnTo>
                <a:lnTo>
                  <a:pt x="889" y="524"/>
                </a:lnTo>
                <a:lnTo>
                  <a:pt x="890" y="536"/>
                </a:lnTo>
                <a:lnTo>
                  <a:pt x="892" y="549"/>
                </a:lnTo>
                <a:lnTo>
                  <a:pt x="896" y="561"/>
                </a:lnTo>
                <a:lnTo>
                  <a:pt x="899" y="573"/>
                </a:lnTo>
                <a:lnTo>
                  <a:pt x="903" y="585"/>
                </a:lnTo>
                <a:lnTo>
                  <a:pt x="936" y="678"/>
                </a:lnTo>
                <a:lnTo>
                  <a:pt x="167" y="959"/>
                </a:lnTo>
                <a:lnTo>
                  <a:pt x="154" y="964"/>
                </a:lnTo>
                <a:lnTo>
                  <a:pt x="143" y="969"/>
                </a:lnTo>
                <a:lnTo>
                  <a:pt x="131" y="976"/>
                </a:lnTo>
                <a:lnTo>
                  <a:pt x="121" y="981"/>
                </a:lnTo>
                <a:lnTo>
                  <a:pt x="110" y="989"/>
                </a:lnTo>
                <a:lnTo>
                  <a:pt x="100" y="996"/>
                </a:lnTo>
                <a:lnTo>
                  <a:pt x="91" y="1003"/>
                </a:lnTo>
                <a:lnTo>
                  <a:pt x="82" y="1012"/>
                </a:lnTo>
                <a:lnTo>
                  <a:pt x="73" y="1021"/>
                </a:lnTo>
                <a:lnTo>
                  <a:pt x="64" y="1030"/>
                </a:lnTo>
                <a:lnTo>
                  <a:pt x="56" y="1039"/>
                </a:lnTo>
                <a:lnTo>
                  <a:pt x="49" y="1048"/>
                </a:lnTo>
                <a:lnTo>
                  <a:pt x="42" y="1058"/>
                </a:lnTo>
                <a:lnTo>
                  <a:pt x="35" y="1069"/>
                </a:lnTo>
                <a:lnTo>
                  <a:pt x="30" y="1079"/>
                </a:lnTo>
                <a:lnTo>
                  <a:pt x="24" y="1090"/>
                </a:lnTo>
                <a:lnTo>
                  <a:pt x="19" y="1103"/>
                </a:lnTo>
                <a:lnTo>
                  <a:pt x="14" y="1114"/>
                </a:lnTo>
                <a:lnTo>
                  <a:pt x="11" y="1125"/>
                </a:lnTo>
                <a:lnTo>
                  <a:pt x="8" y="1137"/>
                </a:lnTo>
                <a:lnTo>
                  <a:pt x="6" y="1149"/>
                </a:lnTo>
                <a:lnTo>
                  <a:pt x="3" y="1161"/>
                </a:lnTo>
                <a:lnTo>
                  <a:pt x="1" y="1173"/>
                </a:lnTo>
                <a:lnTo>
                  <a:pt x="0" y="1185"/>
                </a:lnTo>
                <a:lnTo>
                  <a:pt x="0" y="1197"/>
                </a:lnTo>
                <a:lnTo>
                  <a:pt x="0" y="1211"/>
                </a:lnTo>
                <a:lnTo>
                  <a:pt x="1" y="1223"/>
                </a:lnTo>
                <a:lnTo>
                  <a:pt x="3" y="1235"/>
                </a:lnTo>
                <a:lnTo>
                  <a:pt x="6" y="1248"/>
                </a:lnTo>
                <a:lnTo>
                  <a:pt x="8" y="1260"/>
                </a:lnTo>
                <a:lnTo>
                  <a:pt x="11" y="1272"/>
                </a:lnTo>
                <a:lnTo>
                  <a:pt x="16" y="1285"/>
                </a:lnTo>
                <a:lnTo>
                  <a:pt x="250" y="1925"/>
                </a:lnTo>
                <a:lnTo>
                  <a:pt x="255" y="1937"/>
                </a:lnTo>
                <a:lnTo>
                  <a:pt x="260" y="1950"/>
                </a:lnTo>
                <a:lnTo>
                  <a:pt x="266" y="1961"/>
                </a:lnTo>
                <a:lnTo>
                  <a:pt x="272" y="1972"/>
                </a:lnTo>
                <a:lnTo>
                  <a:pt x="279" y="1983"/>
                </a:lnTo>
                <a:lnTo>
                  <a:pt x="287" y="1993"/>
                </a:lnTo>
                <a:lnTo>
                  <a:pt x="295" y="2001"/>
                </a:lnTo>
                <a:lnTo>
                  <a:pt x="302" y="2011"/>
                </a:lnTo>
                <a:lnTo>
                  <a:pt x="311" y="2020"/>
                </a:lnTo>
                <a:lnTo>
                  <a:pt x="320" y="2028"/>
                </a:lnTo>
                <a:lnTo>
                  <a:pt x="330" y="2037"/>
                </a:lnTo>
                <a:lnTo>
                  <a:pt x="340" y="2043"/>
                </a:lnTo>
                <a:lnTo>
                  <a:pt x="350" y="2051"/>
                </a:lnTo>
                <a:lnTo>
                  <a:pt x="360" y="2057"/>
                </a:lnTo>
                <a:lnTo>
                  <a:pt x="371" y="2063"/>
                </a:lnTo>
                <a:lnTo>
                  <a:pt x="382" y="2069"/>
                </a:lnTo>
                <a:lnTo>
                  <a:pt x="393" y="2073"/>
                </a:lnTo>
                <a:lnTo>
                  <a:pt x="405" y="2077"/>
                </a:lnTo>
                <a:lnTo>
                  <a:pt x="416" y="2081"/>
                </a:lnTo>
                <a:lnTo>
                  <a:pt x="428" y="2084"/>
                </a:lnTo>
                <a:lnTo>
                  <a:pt x="440" y="2087"/>
                </a:lnTo>
                <a:lnTo>
                  <a:pt x="452" y="2090"/>
                </a:lnTo>
                <a:lnTo>
                  <a:pt x="464" y="2091"/>
                </a:lnTo>
                <a:lnTo>
                  <a:pt x="476" y="2092"/>
                </a:lnTo>
                <a:lnTo>
                  <a:pt x="489" y="2092"/>
                </a:lnTo>
                <a:lnTo>
                  <a:pt x="501" y="2092"/>
                </a:lnTo>
                <a:lnTo>
                  <a:pt x="514" y="2091"/>
                </a:lnTo>
                <a:lnTo>
                  <a:pt x="526" y="2090"/>
                </a:lnTo>
                <a:lnTo>
                  <a:pt x="538" y="2087"/>
                </a:lnTo>
                <a:lnTo>
                  <a:pt x="551" y="2084"/>
                </a:lnTo>
                <a:lnTo>
                  <a:pt x="564" y="2081"/>
                </a:lnTo>
                <a:lnTo>
                  <a:pt x="576" y="2076"/>
                </a:lnTo>
                <a:lnTo>
                  <a:pt x="1349" y="1794"/>
                </a:lnTo>
                <a:lnTo>
                  <a:pt x="1383" y="1884"/>
                </a:lnTo>
                <a:lnTo>
                  <a:pt x="1387" y="1897"/>
                </a:lnTo>
                <a:lnTo>
                  <a:pt x="1393" y="1909"/>
                </a:lnTo>
                <a:lnTo>
                  <a:pt x="1398" y="1920"/>
                </a:lnTo>
                <a:lnTo>
                  <a:pt x="1405" y="1931"/>
                </a:lnTo>
                <a:lnTo>
                  <a:pt x="1412" y="1942"/>
                </a:lnTo>
                <a:lnTo>
                  <a:pt x="1419" y="1952"/>
                </a:lnTo>
                <a:lnTo>
                  <a:pt x="1427" y="1962"/>
                </a:lnTo>
                <a:lnTo>
                  <a:pt x="1436" y="1970"/>
                </a:lnTo>
                <a:lnTo>
                  <a:pt x="1445" y="1979"/>
                </a:lnTo>
                <a:lnTo>
                  <a:pt x="1454" y="1988"/>
                </a:lnTo>
                <a:lnTo>
                  <a:pt x="1462" y="1996"/>
                </a:lnTo>
                <a:lnTo>
                  <a:pt x="1472" y="2004"/>
                </a:lnTo>
                <a:lnTo>
                  <a:pt x="1482" y="2010"/>
                </a:lnTo>
                <a:lnTo>
                  <a:pt x="1493" y="2017"/>
                </a:lnTo>
                <a:lnTo>
                  <a:pt x="1503" y="2022"/>
                </a:lnTo>
                <a:lnTo>
                  <a:pt x="1514" y="2028"/>
                </a:lnTo>
                <a:lnTo>
                  <a:pt x="1525" y="2032"/>
                </a:lnTo>
                <a:lnTo>
                  <a:pt x="1537" y="2037"/>
                </a:lnTo>
                <a:lnTo>
                  <a:pt x="1548" y="2041"/>
                </a:lnTo>
                <a:lnTo>
                  <a:pt x="1561" y="2044"/>
                </a:lnTo>
                <a:lnTo>
                  <a:pt x="1573" y="2047"/>
                </a:lnTo>
                <a:lnTo>
                  <a:pt x="1585" y="2049"/>
                </a:lnTo>
                <a:lnTo>
                  <a:pt x="1597" y="2051"/>
                </a:lnTo>
                <a:lnTo>
                  <a:pt x="1609" y="2051"/>
                </a:lnTo>
                <a:lnTo>
                  <a:pt x="1621" y="2052"/>
                </a:lnTo>
                <a:lnTo>
                  <a:pt x="1634" y="2051"/>
                </a:lnTo>
                <a:lnTo>
                  <a:pt x="1647" y="2051"/>
                </a:lnTo>
                <a:lnTo>
                  <a:pt x="1659" y="2049"/>
                </a:lnTo>
                <a:lnTo>
                  <a:pt x="1672" y="2047"/>
                </a:lnTo>
                <a:lnTo>
                  <a:pt x="1684" y="2044"/>
                </a:lnTo>
                <a:lnTo>
                  <a:pt x="1696" y="2040"/>
                </a:lnTo>
                <a:lnTo>
                  <a:pt x="1708" y="2037"/>
                </a:lnTo>
                <a:lnTo>
                  <a:pt x="2241" y="1841"/>
                </a:lnTo>
                <a:lnTo>
                  <a:pt x="2253" y="1837"/>
                </a:lnTo>
                <a:lnTo>
                  <a:pt x="2265" y="1832"/>
                </a:lnTo>
                <a:lnTo>
                  <a:pt x="2276" y="1825"/>
                </a:lnTo>
                <a:lnTo>
                  <a:pt x="2287" y="1819"/>
                </a:lnTo>
                <a:lnTo>
                  <a:pt x="2298" y="1812"/>
                </a:lnTo>
                <a:lnTo>
                  <a:pt x="2308" y="1805"/>
                </a:lnTo>
                <a:lnTo>
                  <a:pt x="2318" y="1797"/>
                </a:lnTo>
                <a:lnTo>
                  <a:pt x="2327" y="1789"/>
                </a:lnTo>
                <a:lnTo>
                  <a:pt x="2336" y="1780"/>
                </a:lnTo>
                <a:lnTo>
                  <a:pt x="2345" y="1771"/>
                </a:lnTo>
                <a:lnTo>
                  <a:pt x="2352" y="1762"/>
                </a:lnTo>
                <a:lnTo>
                  <a:pt x="2360" y="1752"/>
                </a:lnTo>
                <a:lnTo>
                  <a:pt x="2367" y="1742"/>
                </a:lnTo>
                <a:lnTo>
                  <a:pt x="2373" y="1731"/>
                </a:lnTo>
                <a:lnTo>
                  <a:pt x="2379" y="1720"/>
                </a:lnTo>
                <a:lnTo>
                  <a:pt x="2384" y="1709"/>
                </a:lnTo>
                <a:lnTo>
                  <a:pt x="2389" y="1698"/>
                </a:lnTo>
                <a:lnTo>
                  <a:pt x="2393" y="1687"/>
                </a:lnTo>
                <a:lnTo>
                  <a:pt x="2398" y="1675"/>
                </a:lnTo>
                <a:lnTo>
                  <a:pt x="2401" y="1664"/>
                </a:lnTo>
                <a:lnTo>
                  <a:pt x="2403" y="1652"/>
                </a:lnTo>
                <a:lnTo>
                  <a:pt x="2405" y="1640"/>
                </a:lnTo>
                <a:lnTo>
                  <a:pt x="2406" y="1628"/>
                </a:lnTo>
                <a:lnTo>
                  <a:pt x="2407" y="1615"/>
                </a:lnTo>
                <a:lnTo>
                  <a:pt x="2409" y="1602"/>
                </a:lnTo>
                <a:lnTo>
                  <a:pt x="2407" y="1590"/>
                </a:lnTo>
                <a:lnTo>
                  <a:pt x="2406" y="1578"/>
                </a:lnTo>
                <a:lnTo>
                  <a:pt x="2405" y="1565"/>
                </a:lnTo>
                <a:lnTo>
                  <a:pt x="2403" y="1553"/>
                </a:lnTo>
                <a:lnTo>
                  <a:pt x="2400" y="1540"/>
                </a:lnTo>
                <a:lnTo>
                  <a:pt x="2396" y="1528"/>
                </a:lnTo>
                <a:lnTo>
                  <a:pt x="2393" y="1515"/>
                </a:lnTo>
                <a:lnTo>
                  <a:pt x="1917" y="215"/>
                </a:lnTo>
                <a:lnTo>
                  <a:pt x="1911" y="203"/>
                </a:lnTo>
                <a:lnTo>
                  <a:pt x="1906" y="190"/>
                </a:lnTo>
                <a:lnTo>
                  <a:pt x="1900" y="178"/>
                </a:lnTo>
                <a:lnTo>
                  <a:pt x="1894" y="167"/>
                </a:lnTo>
                <a:lnTo>
                  <a:pt x="1887" y="156"/>
                </a:lnTo>
                <a:lnTo>
                  <a:pt x="1879" y="146"/>
                </a:lnTo>
                <a:lnTo>
                  <a:pt x="1871" y="136"/>
                </a:lnTo>
                <a:lnTo>
                  <a:pt x="1864" y="128"/>
                </a:lnTo>
                <a:lnTo>
                  <a:pt x="1855" y="119"/>
                </a:lnTo>
                <a:lnTo>
                  <a:pt x="1845" y="110"/>
                </a:lnTo>
                <a:lnTo>
                  <a:pt x="1836" y="102"/>
                </a:lnTo>
                <a:lnTo>
                  <a:pt x="1826" y="95"/>
                </a:lnTo>
                <a:lnTo>
                  <a:pt x="1816" y="88"/>
                </a:lnTo>
                <a:lnTo>
                  <a:pt x="1805" y="81"/>
                </a:lnTo>
                <a:lnTo>
                  <a:pt x="1795" y="76"/>
                </a:lnTo>
                <a:lnTo>
                  <a:pt x="1784" y="70"/>
                </a:lnTo>
                <a:lnTo>
                  <a:pt x="1773" y="66"/>
                </a:lnTo>
                <a:lnTo>
                  <a:pt x="1761" y="61"/>
                </a:lnTo>
                <a:lnTo>
                  <a:pt x="1750" y="58"/>
                </a:lnTo>
                <a:lnTo>
                  <a:pt x="1738" y="55"/>
                </a:lnTo>
                <a:lnTo>
                  <a:pt x="1727" y="53"/>
                </a:lnTo>
                <a:lnTo>
                  <a:pt x="1715" y="50"/>
                </a:lnTo>
                <a:lnTo>
                  <a:pt x="1703" y="49"/>
                </a:lnTo>
                <a:lnTo>
                  <a:pt x="1690" y="48"/>
                </a:lnTo>
                <a:lnTo>
                  <a:pt x="1677" y="48"/>
                </a:lnTo>
                <a:lnTo>
                  <a:pt x="1665" y="48"/>
                </a:lnTo>
                <a:lnTo>
                  <a:pt x="1653" y="49"/>
                </a:lnTo>
                <a:lnTo>
                  <a:pt x="1640" y="50"/>
                </a:lnTo>
                <a:lnTo>
                  <a:pt x="1628" y="53"/>
                </a:lnTo>
                <a:lnTo>
                  <a:pt x="1616" y="56"/>
                </a:lnTo>
                <a:lnTo>
                  <a:pt x="1604" y="59"/>
                </a:lnTo>
                <a:lnTo>
                  <a:pt x="1590" y="64"/>
                </a:lnTo>
                <a:close/>
                <a:moveTo>
                  <a:pt x="3108" y="1141"/>
                </a:moveTo>
                <a:lnTo>
                  <a:pt x="3079" y="1150"/>
                </a:lnTo>
                <a:lnTo>
                  <a:pt x="3050" y="1159"/>
                </a:lnTo>
                <a:lnTo>
                  <a:pt x="3022" y="1165"/>
                </a:lnTo>
                <a:lnTo>
                  <a:pt x="2992" y="1170"/>
                </a:lnTo>
                <a:lnTo>
                  <a:pt x="2963" y="1174"/>
                </a:lnTo>
                <a:lnTo>
                  <a:pt x="2935" y="1176"/>
                </a:lnTo>
                <a:lnTo>
                  <a:pt x="2906" y="1176"/>
                </a:lnTo>
                <a:lnTo>
                  <a:pt x="2877" y="1176"/>
                </a:lnTo>
                <a:lnTo>
                  <a:pt x="2849" y="1174"/>
                </a:lnTo>
                <a:lnTo>
                  <a:pt x="2820" y="1171"/>
                </a:lnTo>
                <a:lnTo>
                  <a:pt x="2792" y="1165"/>
                </a:lnTo>
                <a:lnTo>
                  <a:pt x="2765" y="1160"/>
                </a:lnTo>
                <a:lnTo>
                  <a:pt x="2737" y="1152"/>
                </a:lnTo>
                <a:lnTo>
                  <a:pt x="2710" y="1143"/>
                </a:lnTo>
                <a:lnTo>
                  <a:pt x="2683" y="1133"/>
                </a:lnTo>
                <a:lnTo>
                  <a:pt x="2658" y="1122"/>
                </a:lnTo>
                <a:lnTo>
                  <a:pt x="2632" y="1109"/>
                </a:lnTo>
                <a:lnTo>
                  <a:pt x="2608" y="1096"/>
                </a:lnTo>
                <a:lnTo>
                  <a:pt x="2584" y="1080"/>
                </a:lnTo>
                <a:lnTo>
                  <a:pt x="2561" y="1065"/>
                </a:lnTo>
                <a:lnTo>
                  <a:pt x="2538" y="1047"/>
                </a:lnTo>
                <a:lnTo>
                  <a:pt x="2516" y="1030"/>
                </a:lnTo>
                <a:lnTo>
                  <a:pt x="2495" y="1010"/>
                </a:lnTo>
                <a:lnTo>
                  <a:pt x="2475" y="990"/>
                </a:lnTo>
                <a:lnTo>
                  <a:pt x="2456" y="968"/>
                </a:lnTo>
                <a:lnTo>
                  <a:pt x="2438" y="946"/>
                </a:lnTo>
                <a:lnTo>
                  <a:pt x="2421" y="923"/>
                </a:lnTo>
                <a:lnTo>
                  <a:pt x="2405" y="897"/>
                </a:lnTo>
                <a:lnTo>
                  <a:pt x="2390" y="872"/>
                </a:lnTo>
                <a:lnTo>
                  <a:pt x="2377" y="846"/>
                </a:lnTo>
                <a:lnTo>
                  <a:pt x="2364" y="819"/>
                </a:lnTo>
                <a:lnTo>
                  <a:pt x="2352" y="790"/>
                </a:lnTo>
                <a:lnTo>
                  <a:pt x="2343" y="762"/>
                </a:lnTo>
                <a:lnTo>
                  <a:pt x="2335" y="733"/>
                </a:lnTo>
                <a:lnTo>
                  <a:pt x="2328" y="704"/>
                </a:lnTo>
                <a:lnTo>
                  <a:pt x="2324" y="675"/>
                </a:lnTo>
                <a:lnTo>
                  <a:pt x="2319" y="646"/>
                </a:lnTo>
                <a:lnTo>
                  <a:pt x="2317" y="617"/>
                </a:lnTo>
                <a:lnTo>
                  <a:pt x="2317" y="589"/>
                </a:lnTo>
                <a:lnTo>
                  <a:pt x="2317" y="559"/>
                </a:lnTo>
                <a:lnTo>
                  <a:pt x="2319" y="531"/>
                </a:lnTo>
                <a:lnTo>
                  <a:pt x="2323" y="503"/>
                </a:lnTo>
                <a:lnTo>
                  <a:pt x="2328" y="475"/>
                </a:lnTo>
                <a:lnTo>
                  <a:pt x="2334" y="446"/>
                </a:lnTo>
                <a:lnTo>
                  <a:pt x="2341" y="420"/>
                </a:lnTo>
                <a:lnTo>
                  <a:pt x="2350" y="392"/>
                </a:lnTo>
                <a:lnTo>
                  <a:pt x="2360" y="366"/>
                </a:lnTo>
                <a:lnTo>
                  <a:pt x="2371" y="340"/>
                </a:lnTo>
                <a:lnTo>
                  <a:pt x="2384" y="315"/>
                </a:lnTo>
                <a:lnTo>
                  <a:pt x="2398" y="290"/>
                </a:lnTo>
                <a:lnTo>
                  <a:pt x="2413" y="267"/>
                </a:lnTo>
                <a:lnTo>
                  <a:pt x="2428" y="242"/>
                </a:lnTo>
                <a:lnTo>
                  <a:pt x="2446" y="220"/>
                </a:lnTo>
                <a:lnTo>
                  <a:pt x="2464" y="198"/>
                </a:lnTo>
                <a:lnTo>
                  <a:pt x="2484" y="177"/>
                </a:lnTo>
                <a:lnTo>
                  <a:pt x="2504" y="157"/>
                </a:lnTo>
                <a:lnTo>
                  <a:pt x="2525" y="139"/>
                </a:lnTo>
                <a:lnTo>
                  <a:pt x="2547" y="120"/>
                </a:lnTo>
                <a:lnTo>
                  <a:pt x="2572" y="103"/>
                </a:lnTo>
                <a:lnTo>
                  <a:pt x="2596" y="87"/>
                </a:lnTo>
                <a:lnTo>
                  <a:pt x="2621" y="72"/>
                </a:lnTo>
                <a:lnTo>
                  <a:pt x="2648" y="59"/>
                </a:lnTo>
                <a:lnTo>
                  <a:pt x="2675" y="46"/>
                </a:lnTo>
                <a:lnTo>
                  <a:pt x="2703" y="35"/>
                </a:lnTo>
                <a:lnTo>
                  <a:pt x="2732" y="25"/>
                </a:lnTo>
                <a:lnTo>
                  <a:pt x="2760" y="17"/>
                </a:lnTo>
                <a:lnTo>
                  <a:pt x="2790" y="11"/>
                </a:lnTo>
                <a:lnTo>
                  <a:pt x="2819" y="5"/>
                </a:lnTo>
                <a:lnTo>
                  <a:pt x="2847" y="2"/>
                </a:lnTo>
                <a:lnTo>
                  <a:pt x="2877" y="0"/>
                </a:lnTo>
                <a:lnTo>
                  <a:pt x="2906" y="0"/>
                </a:lnTo>
                <a:lnTo>
                  <a:pt x="2935" y="0"/>
                </a:lnTo>
                <a:lnTo>
                  <a:pt x="2963" y="2"/>
                </a:lnTo>
                <a:lnTo>
                  <a:pt x="2991" y="5"/>
                </a:lnTo>
                <a:lnTo>
                  <a:pt x="3019" y="11"/>
                </a:lnTo>
                <a:lnTo>
                  <a:pt x="3047" y="16"/>
                </a:lnTo>
                <a:lnTo>
                  <a:pt x="3075" y="24"/>
                </a:lnTo>
                <a:lnTo>
                  <a:pt x="3101" y="33"/>
                </a:lnTo>
                <a:lnTo>
                  <a:pt x="3128" y="43"/>
                </a:lnTo>
                <a:lnTo>
                  <a:pt x="3153" y="54"/>
                </a:lnTo>
                <a:lnTo>
                  <a:pt x="3178" y="67"/>
                </a:lnTo>
                <a:lnTo>
                  <a:pt x="3204" y="80"/>
                </a:lnTo>
                <a:lnTo>
                  <a:pt x="3228" y="96"/>
                </a:lnTo>
                <a:lnTo>
                  <a:pt x="3251" y="111"/>
                </a:lnTo>
                <a:lnTo>
                  <a:pt x="3273" y="129"/>
                </a:lnTo>
                <a:lnTo>
                  <a:pt x="3295" y="146"/>
                </a:lnTo>
                <a:lnTo>
                  <a:pt x="3316" y="166"/>
                </a:lnTo>
                <a:lnTo>
                  <a:pt x="3336" y="186"/>
                </a:lnTo>
                <a:lnTo>
                  <a:pt x="3355" y="208"/>
                </a:lnTo>
                <a:lnTo>
                  <a:pt x="3373" y="230"/>
                </a:lnTo>
                <a:lnTo>
                  <a:pt x="3390" y="254"/>
                </a:lnTo>
                <a:lnTo>
                  <a:pt x="3407" y="279"/>
                </a:lnTo>
                <a:lnTo>
                  <a:pt x="3421" y="304"/>
                </a:lnTo>
                <a:lnTo>
                  <a:pt x="3435" y="331"/>
                </a:lnTo>
                <a:lnTo>
                  <a:pt x="3447" y="358"/>
                </a:lnTo>
                <a:lnTo>
                  <a:pt x="3458" y="386"/>
                </a:lnTo>
                <a:lnTo>
                  <a:pt x="3468" y="414"/>
                </a:lnTo>
                <a:lnTo>
                  <a:pt x="3476" y="443"/>
                </a:lnTo>
                <a:lnTo>
                  <a:pt x="3483" y="473"/>
                </a:lnTo>
                <a:lnTo>
                  <a:pt x="3488" y="501"/>
                </a:lnTo>
                <a:lnTo>
                  <a:pt x="3491" y="530"/>
                </a:lnTo>
                <a:lnTo>
                  <a:pt x="3494" y="559"/>
                </a:lnTo>
                <a:lnTo>
                  <a:pt x="3495" y="589"/>
                </a:lnTo>
                <a:lnTo>
                  <a:pt x="3494" y="617"/>
                </a:lnTo>
                <a:lnTo>
                  <a:pt x="3491" y="645"/>
                </a:lnTo>
                <a:lnTo>
                  <a:pt x="3488" y="674"/>
                </a:lnTo>
                <a:lnTo>
                  <a:pt x="3483" y="702"/>
                </a:lnTo>
                <a:lnTo>
                  <a:pt x="3477" y="730"/>
                </a:lnTo>
                <a:lnTo>
                  <a:pt x="3469" y="756"/>
                </a:lnTo>
                <a:lnTo>
                  <a:pt x="3461" y="784"/>
                </a:lnTo>
                <a:lnTo>
                  <a:pt x="3451" y="810"/>
                </a:lnTo>
                <a:lnTo>
                  <a:pt x="3440" y="836"/>
                </a:lnTo>
                <a:lnTo>
                  <a:pt x="3428" y="861"/>
                </a:lnTo>
                <a:lnTo>
                  <a:pt x="3413" y="886"/>
                </a:lnTo>
                <a:lnTo>
                  <a:pt x="3399" y="910"/>
                </a:lnTo>
                <a:lnTo>
                  <a:pt x="3382" y="934"/>
                </a:lnTo>
                <a:lnTo>
                  <a:pt x="3366" y="956"/>
                </a:lnTo>
                <a:lnTo>
                  <a:pt x="3347" y="978"/>
                </a:lnTo>
                <a:lnTo>
                  <a:pt x="3327" y="999"/>
                </a:lnTo>
                <a:lnTo>
                  <a:pt x="3307" y="1019"/>
                </a:lnTo>
                <a:lnTo>
                  <a:pt x="3285" y="1037"/>
                </a:lnTo>
                <a:lnTo>
                  <a:pt x="3263" y="1056"/>
                </a:lnTo>
                <a:lnTo>
                  <a:pt x="3240" y="1073"/>
                </a:lnTo>
                <a:lnTo>
                  <a:pt x="3215" y="1089"/>
                </a:lnTo>
                <a:lnTo>
                  <a:pt x="3189" y="1104"/>
                </a:lnTo>
                <a:lnTo>
                  <a:pt x="3163" y="1117"/>
                </a:lnTo>
                <a:lnTo>
                  <a:pt x="3136" y="1130"/>
                </a:lnTo>
                <a:lnTo>
                  <a:pt x="3108" y="1141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6" name="Freeform 17"/>
          <p:cNvSpPr>
            <a:spLocks noEditPoints="1"/>
          </p:cNvSpPr>
          <p:nvPr/>
        </p:nvSpPr>
        <p:spPr bwMode="auto">
          <a:xfrm>
            <a:off x="2965973" y="4213931"/>
            <a:ext cx="293320" cy="159273"/>
          </a:xfrm>
          <a:custGeom>
            <a:avLst/>
            <a:gdLst>
              <a:gd name="T0" fmla="*/ 1363 w 3560"/>
              <a:gd name="T1" fmla="*/ 3 h 1930"/>
              <a:gd name="T2" fmla="*/ 1293 w 3560"/>
              <a:gd name="T3" fmla="*/ 24 h 1930"/>
              <a:gd name="T4" fmla="*/ 1231 w 3560"/>
              <a:gd name="T5" fmla="*/ 63 h 1930"/>
              <a:gd name="T6" fmla="*/ 1184 w 3560"/>
              <a:gd name="T7" fmla="*/ 118 h 1930"/>
              <a:gd name="T8" fmla="*/ 1153 w 3560"/>
              <a:gd name="T9" fmla="*/ 187 h 1930"/>
              <a:gd name="T10" fmla="*/ 320 w 3560"/>
              <a:gd name="T11" fmla="*/ 277 h 1930"/>
              <a:gd name="T12" fmla="*/ 244 w 3560"/>
              <a:gd name="T13" fmla="*/ 284 h 1930"/>
              <a:gd name="T14" fmla="*/ 176 w 3560"/>
              <a:gd name="T15" fmla="*/ 311 h 1930"/>
              <a:gd name="T16" fmla="*/ 118 w 3560"/>
              <a:gd name="T17" fmla="*/ 357 h 1930"/>
              <a:gd name="T18" fmla="*/ 75 w 3560"/>
              <a:gd name="T19" fmla="*/ 416 h 1930"/>
              <a:gd name="T20" fmla="*/ 52 w 3560"/>
              <a:gd name="T21" fmla="*/ 488 h 1930"/>
              <a:gd name="T22" fmla="*/ 1 w 3560"/>
              <a:gd name="T23" fmla="*/ 1232 h 1930"/>
              <a:gd name="T24" fmla="*/ 19 w 3560"/>
              <a:gd name="T25" fmla="*/ 1305 h 1930"/>
              <a:gd name="T26" fmla="*/ 55 w 3560"/>
              <a:gd name="T27" fmla="*/ 1368 h 1930"/>
              <a:gd name="T28" fmla="*/ 108 w 3560"/>
              <a:gd name="T29" fmla="*/ 1419 h 1930"/>
              <a:gd name="T30" fmla="*/ 174 w 3560"/>
              <a:gd name="T31" fmla="*/ 1452 h 1930"/>
              <a:gd name="T32" fmla="*/ 1059 w 3560"/>
              <a:gd name="T33" fmla="*/ 1521 h 1930"/>
              <a:gd name="T34" fmla="*/ 1056 w 3560"/>
              <a:gd name="T35" fmla="*/ 1682 h 1930"/>
              <a:gd name="T36" fmla="*/ 1080 w 3560"/>
              <a:gd name="T37" fmla="*/ 1753 h 1930"/>
              <a:gd name="T38" fmla="*/ 1122 w 3560"/>
              <a:gd name="T39" fmla="*/ 1812 h 1930"/>
              <a:gd name="T40" fmla="*/ 1180 w 3560"/>
              <a:gd name="T41" fmla="*/ 1858 h 1930"/>
              <a:gd name="T42" fmla="*/ 1250 w 3560"/>
              <a:gd name="T43" fmla="*/ 1884 h 1930"/>
              <a:gd name="T44" fmla="*/ 1879 w 3560"/>
              <a:gd name="T45" fmla="*/ 1930 h 1930"/>
              <a:gd name="T46" fmla="*/ 1953 w 3560"/>
              <a:gd name="T47" fmla="*/ 1916 h 1930"/>
              <a:gd name="T48" fmla="*/ 2018 w 3560"/>
              <a:gd name="T49" fmla="*/ 1883 h 1930"/>
              <a:gd name="T50" fmla="*/ 2071 w 3560"/>
              <a:gd name="T51" fmla="*/ 1832 h 1930"/>
              <a:gd name="T52" fmla="*/ 2108 w 3560"/>
              <a:gd name="T53" fmla="*/ 1768 h 1930"/>
              <a:gd name="T54" fmla="*/ 2125 w 3560"/>
              <a:gd name="T55" fmla="*/ 1693 h 1930"/>
              <a:gd name="T56" fmla="*/ 2217 w 3560"/>
              <a:gd name="T57" fmla="*/ 246 h 1930"/>
              <a:gd name="T58" fmla="*/ 2194 w 3560"/>
              <a:gd name="T59" fmla="*/ 176 h 1930"/>
              <a:gd name="T60" fmla="*/ 2151 w 3560"/>
              <a:gd name="T61" fmla="*/ 117 h 1930"/>
              <a:gd name="T62" fmla="*/ 2093 w 3560"/>
              <a:gd name="T63" fmla="*/ 73 h 1930"/>
              <a:gd name="T64" fmla="*/ 2023 w 3560"/>
              <a:gd name="T65" fmla="*/ 47 h 1930"/>
              <a:gd name="T66" fmla="*/ 2871 w 3560"/>
              <a:gd name="T67" fmla="*/ 1636 h 1930"/>
              <a:gd name="T68" fmla="*/ 2705 w 3560"/>
              <a:gd name="T69" fmla="*/ 1582 h 1930"/>
              <a:gd name="T70" fmla="*/ 2566 w 3560"/>
              <a:gd name="T71" fmla="*/ 1484 h 1930"/>
              <a:gd name="T72" fmla="*/ 2462 w 3560"/>
              <a:gd name="T73" fmla="*/ 1350 h 1930"/>
              <a:gd name="T74" fmla="*/ 2399 w 3560"/>
              <a:gd name="T75" fmla="*/ 1192 h 1930"/>
              <a:gd name="T76" fmla="*/ 2384 w 3560"/>
              <a:gd name="T77" fmla="*/ 1015 h 1930"/>
              <a:gd name="T78" fmla="*/ 2423 w 3560"/>
              <a:gd name="T79" fmla="*/ 843 h 1930"/>
              <a:gd name="T80" fmla="*/ 2507 w 3560"/>
              <a:gd name="T81" fmla="*/ 694 h 1930"/>
              <a:gd name="T82" fmla="*/ 2629 w 3560"/>
              <a:gd name="T83" fmla="*/ 577 h 1930"/>
              <a:gd name="T84" fmla="*/ 2780 w 3560"/>
              <a:gd name="T85" fmla="*/ 499 h 1930"/>
              <a:gd name="T86" fmla="*/ 2952 w 3560"/>
              <a:gd name="T87" fmla="*/ 468 h 1930"/>
              <a:gd name="T88" fmla="*/ 3130 w 3560"/>
              <a:gd name="T89" fmla="*/ 489 h 1930"/>
              <a:gd name="T90" fmla="*/ 3288 w 3560"/>
              <a:gd name="T91" fmla="*/ 560 h 1930"/>
              <a:gd name="T92" fmla="*/ 3416 w 3560"/>
              <a:gd name="T93" fmla="*/ 670 h 1930"/>
              <a:gd name="T94" fmla="*/ 3507 w 3560"/>
              <a:gd name="T95" fmla="*/ 812 h 1930"/>
              <a:gd name="T96" fmla="*/ 3554 w 3560"/>
              <a:gd name="T97" fmla="*/ 978 h 1930"/>
              <a:gd name="T98" fmla="*/ 3551 w 3560"/>
              <a:gd name="T99" fmla="*/ 1157 h 1930"/>
              <a:gd name="T100" fmla="*/ 3496 w 3560"/>
              <a:gd name="T101" fmla="*/ 1323 h 1930"/>
              <a:gd name="T102" fmla="*/ 3399 w 3560"/>
              <a:gd name="T103" fmla="*/ 1462 h 1930"/>
              <a:gd name="T104" fmla="*/ 3266 w 3560"/>
              <a:gd name="T105" fmla="*/ 1567 h 1930"/>
              <a:gd name="T106" fmla="*/ 3107 w 3560"/>
              <a:gd name="T107" fmla="*/ 1629 h 1930"/>
              <a:gd name="T108" fmla="*/ 2930 w 3560"/>
              <a:gd name="T109" fmla="*/ 1644 h 1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60" h="1930">
                <a:moveTo>
                  <a:pt x="1985" y="41"/>
                </a:moveTo>
                <a:lnTo>
                  <a:pt x="1415" y="2"/>
                </a:lnTo>
                <a:lnTo>
                  <a:pt x="1402" y="0"/>
                </a:lnTo>
                <a:lnTo>
                  <a:pt x="1389" y="0"/>
                </a:lnTo>
                <a:lnTo>
                  <a:pt x="1377" y="2"/>
                </a:lnTo>
                <a:lnTo>
                  <a:pt x="1363" y="3"/>
                </a:lnTo>
                <a:lnTo>
                  <a:pt x="1351" y="5"/>
                </a:lnTo>
                <a:lnTo>
                  <a:pt x="1339" y="7"/>
                </a:lnTo>
                <a:lnTo>
                  <a:pt x="1327" y="10"/>
                </a:lnTo>
                <a:lnTo>
                  <a:pt x="1315" y="15"/>
                </a:lnTo>
                <a:lnTo>
                  <a:pt x="1304" y="19"/>
                </a:lnTo>
                <a:lnTo>
                  <a:pt x="1293" y="24"/>
                </a:lnTo>
                <a:lnTo>
                  <a:pt x="1282" y="29"/>
                </a:lnTo>
                <a:lnTo>
                  <a:pt x="1271" y="35"/>
                </a:lnTo>
                <a:lnTo>
                  <a:pt x="1260" y="41"/>
                </a:lnTo>
                <a:lnTo>
                  <a:pt x="1250" y="48"/>
                </a:lnTo>
                <a:lnTo>
                  <a:pt x="1240" y="56"/>
                </a:lnTo>
                <a:lnTo>
                  <a:pt x="1231" y="63"/>
                </a:lnTo>
                <a:lnTo>
                  <a:pt x="1222" y="71"/>
                </a:lnTo>
                <a:lnTo>
                  <a:pt x="1213" y="80"/>
                </a:lnTo>
                <a:lnTo>
                  <a:pt x="1204" y="89"/>
                </a:lnTo>
                <a:lnTo>
                  <a:pt x="1197" y="99"/>
                </a:lnTo>
                <a:lnTo>
                  <a:pt x="1190" y="109"/>
                </a:lnTo>
                <a:lnTo>
                  <a:pt x="1184" y="118"/>
                </a:lnTo>
                <a:lnTo>
                  <a:pt x="1177" y="130"/>
                </a:lnTo>
                <a:lnTo>
                  <a:pt x="1170" y="141"/>
                </a:lnTo>
                <a:lnTo>
                  <a:pt x="1166" y="152"/>
                </a:lnTo>
                <a:lnTo>
                  <a:pt x="1160" y="163"/>
                </a:lnTo>
                <a:lnTo>
                  <a:pt x="1156" y="175"/>
                </a:lnTo>
                <a:lnTo>
                  <a:pt x="1153" y="187"/>
                </a:lnTo>
                <a:lnTo>
                  <a:pt x="1149" y="199"/>
                </a:lnTo>
                <a:lnTo>
                  <a:pt x="1147" y="211"/>
                </a:lnTo>
                <a:lnTo>
                  <a:pt x="1145" y="224"/>
                </a:lnTo>
                <a:lnTo>
                  <a:pt x="1144" y="236"/>
                </a:lnTo>
                <a:lnTo>
                  <a:pt x="1137" y="335"/>
                </a:lnTo>
                <a:lnTo>
                  <a:pt x="320" y="277"/>
                </a:lnTo>
                <a:lnTo>
                  <a:pt x="307" y="277"/>
                </a:lnTo>
                <a:lnTo>
                  <a:pt x="294" y="277"/>
                </a:lnTo>
                <a:lnTo>
                  <a:pt x="281" y="278"/>
                </a:lnTo>
                <a:lnTo>
                  <a:pt x="268" y="279"/>
                </a:lnTo>
                <a:lnTo>
                  <a:pt x="256" y="282"/>
                </a:lnTo>
                <a:lnTo>
                  <a:pt x="244" y="284"/>
                </a:lnTo>
                <a:lnTo>
                  <a:pt x="232" y="287"/>
                </a:lnTo>
                <a:lnTo>
                  <a:pt x="220" y="291"/>
                </a:lnTo>
                <a:lnTo>
                  <a:pt x="209" y="295"/>
                </a:lnTo>
                <a:lnTo>
                  <a:pt x="198" y="299"/>
                </a:lnTo>
                <a:lnTo>
                  <a:pt x="186" y="305"/>
                </a:lnTo>
                <a:lnTo>
                  <a:pt x="176" y="311"/>
                </a:lnTo>
                <a:lnTo>
                  <a:pt x="165" y="317"/>
                </a:lnTo>
                <a:lnTo>
                  <a:pt x="155" y="325"/>
                </a:lnTo>
                <a:lnTo>
                  <a:pt x="145" y="331"/>
                </a:lnTo>
                <a:lnTo>
                  <a:pt x="136" y="339"/>
                </a:lnTo>
                <a:lnTo>
                  <a:pt x="127" y="348"/>
                </a:lnTo>
                <a:lnTo>
                  <a:pt x="118" y="357"/>
                </a:lnTo>
                <a:lnTo>
                  <a:pt x="109" y="366"/>
                </a:lnTo>
                <a:lnTo>
                  <a:pt x="102" y="374"/>
                </a:lnTo>
                <a:lnTo>
                  <a:pt x="95" y="384"/>
                </a:lnTo>
                <a:lnTo>
                  <a:pt x="87" y="395"/>
                </a:lnTo>
                <a:lnTo>
                  <a:pt x="82" y="405"/>
                </a:lnTo>
                <a:lnTo>
                  <a:pt x="75" y="416"/>
                </a:lnTo>
                <a:lnTo>
                  <a:pt x="70" y="427"/>
                </a:lnTo>
                <a:lnTo>
                  <a:pt x="65" y="439"/>
                </a:lnTo>
                <a:lnTo>
                  <a:pt x="61" y="450"/>
                </a:lnTo>
                <a:lnTo>
                  <a:pt x="58" y="463"/>
                </a:lnTo>
                <a:lnTo>
                  <a:pt x="54" y="475"/>
                </a:lnTo>
                <a:lnTo>
                  <a:pt x="52" y="488"/>
                </a:lnTo>
                <a:lnTo>
                  <a:pt x="50" y="500"/>
                </a:lnTo>
                <a:lnTo>
                  <a:pt x="49" y="513"/>
                </a:lnTo>
                <a:lnTo>
                  <a:pt x="1" y="1194"/>
                </a:lnTo>
                <a:lnTo>
                  <a:pt x="0" y="1207"/>
                </a:lnTo>
                <a:lnTo>
                  <a:pt x="1" y="1219"/>
                </a:lnTo>
                <a:lnTo>
                  <a:pt x="1" y="1232"/>
                </a:lnTo>
                <a:lnTo>
                  <a:pt x="2" y="1245"/>
                </a:lnTo>
                <a:lnTo>
                  <a:pt x="5" y="1258"/>
                </a:lnTo>
                <a:lnTo>
                  <a:pt x="8" y="1270"/>
                </a:lnTo>
                <a:lnTo>
                  <a:pt x="11" y="1282"/>
                </a:lnTo>
                <a:lnTo>
                  <a:pt x="15" y="1293"/>
                </a:lnTo>
                <a:lnTo>
                  <a:pt x="19" y="1305"/>
                </a:lnTo>
                <a:lnTo>
                  <a:pt x="23" y="1316"/>
                </a:lnTo>
                <a:lnTo>
                  <a:pt x="29" y="1327"/>
                </a:lnTo>
                <a:lnTo>
                  <a:pt x="34" y="1338"/>
                </a:lnTo>
                <a:lnTo>
                  <a:pt x="41" y="1348"/>
                </a:lnTo>
                <a:lnTo>
                  <a:pt x="49" y="1358"/>
                </a:lnTo>
                <a:lnTo>
                  <a:pt x="55" y="1368"/>
                </a:lnTo>
                <a:lnTo>
                  <a:pt x="63" y="1378"/>
                </a:lnTo>
                <a:lnTo>
                  <a:pt x="72" y="1387"/>
                </a:lnTo>
                <a:lnTo>
                  <a:pt x="81" y="1396"/>
                </a:lnTo>
                <a:lnTo>
                  <a:pt x="90" y="1403"/>
                </a:lnTo>
                <a:lnTo>
                  <a:pt x="98" y="1411"/>
                </a:lnTo>
                <a:lnTo>
                  <a:pt x="108" y="1419"/>
                </a:lnTo>
                <a:lnTo>
                  <a:pt x="119" y="1425"/>
                </a:lnTo>
                <a:lnTo>
                  <a:pt x="129" y="1432"/>
                </a:lnTo>
                <a:lnTo>
                  <a:pt x="140" y="1438"/>
                </a:lnTo>
                <a:lnTo>
                  <a:pt x="151" y="1443"/>
                </a:lnTo>
                <a:lnTo>
                  <a:pt x="162" y="1447"/>
                </a:lnTo>
                <a:lnTo>
                  <a:pt x="174" y="1452"/>
                </a:lnTo>
                <a:lnTo>
                  <a:pt x="187" y="1456"/>
                </a:lnTo>
                <a:lnTo>
                  <a:pt x="199" y="1460"/>
                </a:lnTo>
                <a:lnTo>
                  <a:pt x="212" y="1462"/>
                </a:lnTo>
                <a:lnTo>
                  <a:pt x="224" y="1463"/>
                </a:lnTo>
                <a:lnTo>
                  <a:pt x="237" y="1465"/>
                </a:lnTo>
                <a:lnTo>
                  <a:pt x="1059" y="1521"/>
                </a:lnTo>
                <a:lnTo>
                  <a:pt x="1052" y="1618"/>
                </a:lnTo>
                <a:lnTo>
                  <a:pt x="1051" y="1632"/>
                </a:lnTo>
                <a:lnTo>
                  <a:pt x="1051" y="1645"/>
                </a:lnTo>
                <a:lnTo>
                  <a:pt x="1052" y="1658"/>
                </a:lnTo>
                <a:lnTo>
                  <a:pt x="1053" y="1670"/>
                </a:lnTo>
                <a:lnTo>
                  <a:pt x="1056" y="1682"/>
                </a:lnTo>
                <a:lnTo>
                  <a:pt x="1058" y="1694"/>
                </a:lnTo>
                <a:lnTo>
                  <a:pt x="1061" y="1707"/>
                </a:lnTo>
                <a:lnTo>
                  <a:pt x="1066" y="1719"/>
                </a:lnTo>
                <a:lnTo>
                  <a:pt x="1070" y="1731"/>
                </a:lnTo>
                <a:lnTo>
                  <a:pt x="1074" y="1742"/>
                </a:lnTo>
                <a:lnTo>
                  <a:pt x="1080" y="1753"/>
                </a:lnTo>
                <a:lnTo>
                  <a:pt x="1085" y="1764"/>
                </a:lnTo>
                <a:lnTo>
                  <a:pt x="1092" y="1774"/>
                </a:lnTo>
                <a:lnTo>
                  <a:pt x="1099" y="1784"/>
                </a:lnTo>
                <a:lnTo>
                  <a:pt x="1106" y="1794"/>
                </a:lnTo>
                <a:lnTo>
                  <a:pt x="1114" y="1804"/>
                </a:lnTo>
                <a:lnTo>
                  <a:pt x="1122" y="1812"/>
                </a:lnTo>
                <a:lnTo>
                  <a:pt x="1131" y="1821"/>
                </a:lnTo>
                <a:lnTo>
                  <a:pt x="1141" y="1829"/>
                </a:lnTo>
                <a:lnTo>
                  <a:pt x="1149" y="1837"/>
                </a:lnTo>
                <a:lnTo>
                  <a:pt x="1159" y="1844"/>
                </a:lnTo>
                <a:lnTo>
                  <a:pt x="1169" y="1851"/>
                </a:lnTo>
                <a:lnTo>
                  <a:pt x="1180" y="1858"/>
                </a:lnTo>
                <a:lnTo>
                  <a:pt x="1191" y="1863"/>
                </a:lnTo>
                <a:lnTo>
                  <a:pt x="1202" y="1869"/>
                </a:lnTo>
                <a:lnTo>
                  <a:pt x="1213" y="1873"/>
                </a:lnTo>
                <a:lnTo>
                  <a:pt x="1225" y="1878"/>
                </a:lnTo>
                <a:lnTo>
                  <a:pt x="1238" y="1882"/>
                </a:lnTo>
                <a:lnTo>
                  <a:pt x="1250" y="1884"/>
                </a:lnTo>
                <a:lnTo>
                  <a:pt x="1262" y="1887"/>
                </a:lnTo>
                <a:lnTo>
                  <a:pt x="1275" y="1889"/>
                </a:lnTo>
                <a:lnTo>
                  <a:pt x="1288" y="1890"/>
                </a:lnTo>
                <a:lnTo>
                  <a:pt x="1854" y="1929"/>
                </a:lnTo>
                <a:lnTo>
                  <a:pt x="1866" y="1930"/>
                </a:lnTo>
                <a:lnTo>
                  <a:pt x="1879" y="1930"/>
                </a:lnTo>
                <a:lnTo>
                  <a:pt x="1893" y="1929"/>
                </a:lnTo>
                <a:lnTo>
                  <a:pt x="1905" y="1928"/>
                </a:lnTo>
                <a:lnTo>
                  <a:pt x="1917" y="1926"/>
                </a:lnTo>
                <a:lnTo>
                  <a:pt x="1930" y="1923"/>
                </a:lnTo>
                <a:lnTo>
                  <a:pt x="1941" y="1921"/>
                </a:lnTo>
                <a:lnTo>
                  <a:pt x="1953" y="1916"/>
                </a:lnTo>
                <a:lnTo>
                  <a:pt x="1965" y="1912"/>
                </a:lnTo>
                <a:lnTo>
                  <a:pt x="1976" y="1907"/>
                </a:lnTo>
                <a:lnTo>
                  <a:pt x="1987" y="1902"/>
                </a:lnTo>
                <a:lnTo>
                  <a:pt x="1998" y="1896"/>
                </a:lnTo>
                <a:lnTo>
                  <a:pt x="2008" y="1890"/>
                </a:lnTo>
                <a:lnTo>
                  <a:pt x="2018" y="1883"/>
                </a:lnTo>
                <a:lnTo>
                  <a:pt x="2028" y="1875"/>
                </a:lnTo>
                <a:lnTo>
                  <a:pt x="2038" y="1868"/>
                </a:lnTo>
                <a:lnTo>
                  <a:pt x="2047" y="1859"/>
                </a:lnTo>
                <a:lnTo>
                  <a:pt x="2056" y="1851"/>
                </a:lnTo>
                <a:lnTo>
                  <a:pt x="2064" y="1841"/>
                </a:lnTo>
                <a:lnTo>
                  <a:pt x="2071" y="1832"/>
                </a:lnTo>
                <a:lnTo>
                  <a:pt x="2079" y="1822"/>
                </a:lnTo>
                <a:lnTo>
                  <a:pt x="2086" y="1812"/>
                </a:lnTo>
                <a:lnTo>
                  <a:pt x="2092" y="1801"/>
                </a:lnTo>
                <a:lnTo>
                  <a:pt x="2098" y="1790"/>
                </a:lnTo>
                <a:lnTo>
                  <a:pt x="2103" y="1779"/>
                </a:lnTo>
                <a:lnTo>
                  <a:pt x="2108" y="1768"/>
                </a:lnTo>
                <a:lnTo>
                  <a:pt x="2112" y="1756"/>
                </a:lnTo>
                <a:lnTo>
                  <a:pt x="2116" y="1744"/>
                </a:lnTo>
                <a:lnTo>
                  <a:pt x="2119" y="1732"/>
                </a:lnTo>
                <a:lnTo>
                  <a:pt x="2122" y="1720"/>
                </a:lnTo>
                <a:lnTo>
                  <a:pt x="2123" y="1707"/>
                </a:lnTo>
                <a:lnTo>
                  <a:pt x="2125" y="1693"/>
                </a:lnTo>
                <a:lnTo>
                  <a:pt x="2221" y="311"/>
                </a:lnTo>
                <a:lnTo>
                  <a:pt x="2221" y="298"/>
                </a:lnTo>
                <a:lnTo>
                  <a:pt x="2221" y="285"/>
                </a:lnTo>
                <a:lnTo>
                  <a:pt x="2220" y="272"/>
                </a:lnTo>
                <a:lnTo>
                  <a:pt x="2219" y="260"/>
                </a:lnTo>
                <a:lnTo>
                  <a:pt x="2217" y="246"/>
                </a:lnTo>
                <a:lnTo>
                  <a:pt x="2215" y="234"/>
                </a:lnTo>
                <a:lnTo>
                  <a:pt x="2211" y="222"/>
                </a:lnTo>
                <a:lnTo>
                  <a:pt x="2208" y="210"/>
                </a:lnTo>
                <a:lnTo>
                  <a:pt x="2204" y="199"/>
                </a:lnTo>
                <a:lnTo>
                  <a:pt x="2199" y="188"/>
                </a:lnTo>
                <a:lnTo>
                  <a:pt x="2194" y="176"/>
                </a:lnTo>
                <a:lnTo>
                  <a:pt x="2187" y="166"/>
                </a:lnTo>
                <a:lnTo>
                  <a:pt x="2180" y="155"/>
                </a:lnTo>
                <a:lnTo>
                  <a:pt x="2174" y="145"/>
                </a:lnTo>
                <a:lnTo>
                  <a:pt x="2167" y="135"/>
                </a:lnTo>
                <a:lnTo>
                  <a:pt x="2158" y="126"/>
                </a:lnTo>
                <a:lnTo>
                  <a:pt x="2151" y="117"/>
                </a:lnTo>
                <a:lnTo>
                  <a:pt x="2142" y="109"/>
                </a:lnTo>
                <a:lnTo>
                  <a:pt x="2133" y="101"/>
                </a:lnTo>
                <a:lnTo>
                  <a:pt x="2123" y="93"/>
                </a:lnTo>
                <a:lnTo>
                  <a:pt x="2113" y="85"/>
                </a:lnTo>
                <a:lnTo>
                  <a:pt x="2103" y="79"/>
                </a:lnTo>
                <a:lnTo>
                  <a:pt x="2093" y="73"/>
                </a:lnTo>
                <a:lnTo>
                  <a:pt x="2082" y="67"/>
                </a:lnTo>
                <a:lnTo>
                  <a:pt x="2071" y="62"/>
                </a:lnTo>
                <a:lnTo>
                  <a:pt x="2059" y="57"/>
                </a:lnTo>
                <a:lnTo>
                  <a:pt x="2048" y="53"/>
                </a:lnTo>
                <a:lnTo>
                  <a:pt x="2036" y="49"/>
                </a:lnTo>
                <a:lnTo>
                  <a:pt x="2023" y="47"/>
                </a:lnTo>
                <a:lnTo>
                  <a:pt x="2011" y="43"/>
                </a:lnTo>
                <a:lnTo>
                  <a:pt x="1997" y="42"/>
                </a:lnTo>
                <a:lnTo>
                  <a:pt x="1985" y="41"/>
                </a:lnTo>
                <a:close/>
                <a:moveTo>
                  <a:pt x="2930" y="1644"/>
                </a:moveTo>
                <a:lnTo>
                  <a:pt x="2901" y="1640"/>
                </a:lnTo>
                <a:lnTo>
                  <a:pt x="2871" y="1636"/>
                </a:lnTo>
                <a:lnTo>
                  <a:pt x="2842" y="1631"/>
                </a:lnTo>
                <a:lnTo>
                  <a:pt x="2813" y="1623"/>
                </a:lnTo>
                <a:lnTo>
                  <a:pt x="2785" y="1615"/>
                </a:lnTo>
                <a:lnTo>
                  <a:pt x="2758" y="1605"/>
                </a:lnTo>
                <a:lnTo>
                  <a:pt x="2731" y="1594"/>
                </a:lnTo>
                <a:lnTo>
                  <a:pt x="2705" y="1582"/>
                </a:lnTo>
                <a:lnTo>
                  <a:pt x="2680" y="1568"/>
                </a:lnTo>
                <a:lnTo>
                  <a:pt x="2656" y="1553"/>
                </a:lnTo>
                <a:lnTo>
                  <a:pt x="2631" y="1538"/>
                </a:lnTo>
                <a:lnTo>
                  <a:pt x="2609" y="1520"/>
                </a:lnTo>
                <a:lnTo>
                  <a:pt x="2587" y="1503"/>
                </a:lnTo>
                <a:lnTo>
                  <a:pt x="2566" y="1484"/>
                </a:lnTo>
                <a:lnTo>
                  <a:pt x="2547" y="1464"/>
                </a:lnTo>
                <a:lnTo>
                  <a:pt x="2528" y="1443"/>
                </a:lnTo>
                <a:lnTo>
                  <a:pt x="2509" y="1421"/>
                </a:lnTo>
                <a:lnTo>
                  <a:pt x="2493" y="1398"/>
                </a:lnTo>
                <a:lnTo>
                  <a:pt x="2476" y="1375"/>
                </a:lnTo>
                <a:lnTo>
                  <a:pt x="2462" y="1350"/>
                </a:lnTo>
                <a:lnTo>
                  <a:pt x="2448" y="1326"/>
                </a:lnTo>
                <a:lnTo>
                  <a:pt x="2435" y="1301"/>
                </a:lnTo>
                <a:lnTo>
                  <a:pt x="2424" y="1274"/>
                </a:lnTo>
                <a:lnTo>
                  <a:pt x="2414" y="1248"/>
                </a:lnTo>
                <a:lnTo>
                  <a:pt x="2405" y="1220"/>
                </a:lnTo>
                <a:lnTo>
                  <a:pt x="2399" y="1192"/>
                </a:lnTo>
                <a:lnTo>
                  <a:pt x="2392" y="1164"/>
                </a:lnTo>
                <a:lnTo>
                  <a:pt x="2388" y="1134"/>
                </a:lnTo>
                <a:lnTo>
                  <a:pt x="2384" y="1106"/>
                </a:lnTo>
                <a:lnTo>
                  <a:pt x="2383" y="1076"/>
                </a:lnTo>
                <a:lnTo>
                  <a:pt x="2383" y="1046"/>
                </a:lnTo>
                <a:lnTo>
                  <a:pt x="2384" y="1015"/>
                </a:lnTo>
                <a:lnTo>
                  <a:pt x="2387" y="985"/>
                </a:lnTo>
                <a:lnTo>
                  <a:pt x="2391" y="956"/>
                </a:lnTo>
                <a:lnTo>
                  <a:pt x="2398" y="927"/>
                </a:lnTo>
                <a:lnTo>
                  <a:pt x="2404" y="898"/>
                </a:lnTo>
                <a:lnTo>
                  <a:pt x="2413" y="870"/>
                </a:lnTo>
                <a:lnTo>
                  <a:pt x="2423" y="843"/>
                </a:lnTo>
                <a:lnTo>
                  <a:pt x="2434" y="817"/>
                </a:lnTo>
                <a:lnTo>
                  <a:pt x="2446" y="790"/>
                </a:lnTo>
                <a:lnTo>
                  <a:pt x="2459" y="765"/>
                </a:lnTo>
                <a:lnTo>
                  <a:pt x="2475" y="740"/>
                </a:lnTo>
                <a:lnTo>
                  <a:pt x="2490" y="717"/>
                </a:lnTo>
                <a:lnTo>
                  <a:pt x="2507" y="694"/>
                </a:lnTo>
                <a:lnTo>
                  <a:pt x="2526" y="672"/>
                </a:lnTo>
                <a:lnTo>
                  <a:pt x="2544" y="651"/>
                </a:lnTo>
                <a:lnTo>
                  <a:pt x="2564" y="631"/>
                </a:lnTo>
                <a:lnTo>
                  <a:pt x="2585" y="613"/>
                </a:lnTo>
                <a:lnTo>
                  <a:pt x="2607" y="594"/>
                </a:lnTo>
                <a:lnTo>
                  <a:pt x="2629" y="577"/>
                </a:lnTo>
                <a:lnTo>
                  <a:pt x="2652" y="561"/>
                </a:lnTo>
                <a:lnTo>
                  <a:pt x="2677" y="546"/>
                </a:lnTo>
                <a:lnTo>
                  <a:pt x="2702" y="533"/>
                </a:lnTo>
                <a:lnTo>
                  <a:pt x="2727" y="520"/>
                </a:lnTo>
                <a:lnTo>
                  <a:pt x="2754" y="509"/>
                </a:lnTo>
                <a:lnTo>
                  <a:pt x="2780" y="499"/>
                </a:lnTo>
                <a:lnTo>
                  <a:pt x="2808" y="490"/>
                </a:lnTo>
                <a:lnTo>
                  <a:pt x="2835" y="484"/>
                </a:lnTo>
                <a:lnTo>
                  <a:pt x="2864" y="477"/>
                </a:lnTo>
                <a:lnTo>
                  <a:pt x="2893" y="472"/>
                </a:lnTo>
                <a:lnTo>
                  <a:pt x="2923" y="469"/>
                </a:lnTo>
                <a:lnTo>
                  <a:pt x="2952" y="468"/>
                </a:lnTo>
                <a:lnTo>
                  <a:pt x="2982" y="468"/>
                </a:lnTo>
                <a:lnTo>
                  <a:pt x="3012" y="469"/>
                </a:lnTo>
                <a:lnTo>
                  <a:pt x="3043" y="471"/>
                </a:lnTo>
                <a:lnTo>
                  <a:pt x="3073" y="476"/>
                </a:lnTo>
                <a:lnTo>
                  <a:pt x="3101" y="482"/>
                </a:lnTo>
                <a:lnTo>
                  <a:pt x="3130" y="489"/>
                </a:lnTo>
                <a:lnTo>
                  <a:pt x="3157" y="498"/>
                </a:lnTo>
                <a:lnTo>
                  <a:pt x="3185" y="508"/>
                </a:lnTo>
                <a:lnTo>
                  <a:pt x="3212" y="519"/>
                </a:lnTo>
                <a:lnTo>
                  <a:pt x="3238" y="531"/>
                </a:lnTo>
                <a:lnTo>
                  <a:pt x="3263" y="544"/>
                </a:lnTo>
                <a:lnTo>
                  <a:pt x="3288" y="560"/>
                </a:lnTo>
                <a:lnTo>
                  <a:pt x="3311" y="575"/>
                </a:lnTo>
                <a:lnTo>
                  <a:pt x="3334" y="593"/>
                </a:lnTo>
                <a:lnTo>
                  <a:pt x="3356" y="610"/>
                </a:lnTo>
                <a:lnTo>
                  <a:pt x="3377" y="629"/>
                </a:lnTo>
                <a:lnTo>
                  <a:pt x="3397" y="649"/>
                </a:lnTo>
                <a:lnTo>
                  <a:pt x="3416" y="670"/>
                </a:lnTo>
                <a:lnTo>
                  <a:pt x="3433" y="692"/>
                </a:lnTo>
                <a:lnTo>
                  <a:pt x="3451" y="714"/>
                </a:lnTo>
                <a:lnTo>
                  <a:pt x="3466" y="737"/>
                </a:lnTo>
                <a:lnTo>
                  <a:pt x="3481" y="761"/>
                </a:lnTo>
                <a:lnTo>
                  <a:pt x="3495" y="787"/>
                </a:lnTo>
                <a:lnTo>
                  <a:pt x="3507" y="812"/>
                </a:lnTo>
                <a:lnTo>
                  <a:pt x="3518" y="839"/>
                </a:lnTo>
                <a:lnTo>
                  <a:pt x="3528" y="865"/>
                </a:lnTo>
                <a:lnTo>
                  <a:pt x="3537" y="893"/>
                </a:lnTo>
                <a:lnTo>
                  <a:pt x="3545" y="920"/>
                </a:lnTo>
                <a:lnTo>
                  <a:pt x="3550" y="949"/>
                </a:lnTo>
                <a:lnTo>
                  <a:pt x="3554" y="978"/>
                </a:lnTo>
                <a:lnTo>
                  <a:pt x="3558" y="1007"/>
                </a:lnTo>
                <a:lnTo>
                  <a:pt x="3560" y="1037"/>
                </a:lnTo>
                <a:lnTo>
                  <a:pt x="3560" y="1067"/>
                </a:lnTo>
                <a:lnTo>
                  <a:pt x="3559" y="1097"/>
                </a:lnTo>
                <a:lnTo>
                  <a:pt x="3556" y="1128"/>
                </a:lnTo>
                <a:lnTo>
                  <a:pt x="3551" y="1157"/>
                </a:lnTo>
                <a:lnTo>
                  <a:pt x="3546" y="1186"/>
                </a:lnTo>
                <a:lnTo>
                  <a:pt x="3538" y="1215"/>
                </a:lnTo>
                <a:lnTo>
                  <a:pt x="3530" y="1242"/>
                </a:lnTo>
                <a:lnTo>
                  <a:pt x="3520" y="1270"/>
                </a:lnTo>
                <a:lnTo>
                  <a:pt x="3509" y="1296"/>
                </a:lnTo>
                <a:lnTo>
                  <a:pt x="3496" y="1323"/>
                </a:lnTo>
                <a:lnTo>
                  <a:pt x="3483" y="1348"/>
                </a:lnTo>
                <a:lnTo>
                  <a:pt x="3468" y="1372"/>
                </a:lnTo>
                <a:lnTo>
                  <a:pt x="3452" y="1396"/>
                </a:lnTo>
                <a:lnTo>
                  <a:pt x="3435" y="1419"/>
                </a:lnTo>
                <a:lnTo>
                  <a:pt x="3418" y="1441"/>
                </a:lnTo>
                <a:lnTo>
                  <a:pt x="3399" y="1462"/>
                </a:lnTo>
                <a:lnTo>
                  <a:pt x="3379" y="1482"/>
                </a:lnTo>
                <a:lnTo>
                  <a:pt x="3358" y="1500"/>
                </a:lnTo>
                <a:lnTo>
                  <a:pt x="3336" y="1518"/>
                </a:lnTo>
                <a:lnTo>
                  <a:pt x="3313" y="1536"/>
                </a:lnTo>
                <a:lnTo>
                  <a:pt x="3290" y="1551"/>
                </a:lnTo>
                <a:lnTo>
                  <a:pt x="3266" y="1567"/>
                </a:lnTo>
                <a:lnTo>
                  <a:pt x="3241" y="1580"/>
                </a:lnTo>
                <a:lnTo>
                  <a:pt x="3216" y="1592"/>
                </a:lnTo>
                <a:lnTo>
                  <a:pt x="3189" y="1603"/>
                </a:lnTo>
                <a:lnTo>
                  <a:pt x="3162" y="1613"/>
                </a:lnTo>
                <a:lnTo>
                  <a:pt x="3135" y="1622"/>
                </a:lnTo>
                <a:lnTo>
                  <a:pt x="3107" y="1629"/>
                </a:lnTo>
                <a:lnTo>
                  <a:pt x="3079" y="1635"/>
                </a:lnTo>
                <a:lnTo>
                  <a:pt x="3049" y="1639"/>
                </a:lnTo>
                <a:lnTo>
                  <a:pt x="3021" y="1643"/>
                </a:lnTo>
                <a:lnTo>
                  <a:pt x="2991" y="1645"/>
                </a:lnTo>
                <a:lnTo>
                  <a:pt x="2961" y="1645"/>
                </a:lnTo>
                <a:lnTo>
                  <a:pt x="2930" y="164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7" name="Freeform 18"/>
          <p:cNvSpPr>
            <a:spLocks noEditPoints="1"/>
          </p:cNvSpPr>
          <p:nvPr/>
        </p:nvSpPr>
        <p:spPr bwMode="auto">
          <a:xfrm>
            <a:off x="2901684" y="4424649"/>
            <a:ext cx="278975" cy="198844"/>
          </a:xfrm>
          <a:custGeom>
            <a:avLst/>
            <a:gdLst>
              <a:gd name="T0" fmla="*/ 1759 w 3385"/>
              <a:gd name="T1" fmla="*/ 205 h 2412"/>
              <a:gd name="T2" fmla="*/ 1686 w 3385"/>
              <a:gd name="T3" fmla="*/ 195 h 2412"/>
              <a:gd name="T4" fmla="*/ 1613 w 3385"/>
              <a:gd name="T5" fmla="*/ 206 h 2412"/>
              <a:gd name="T6" fmla="*/ 1547 w 3385"/>
              <a:gd name="T7" fmla="*/ 237 h 2412"/>
              <a:gd name="T8" fmla="*/ 1492 w 3385"/>
              <a:gd name="T9" fmla="*/ 287 h 2412"/>
              <a:gd name="T10" fmla="*/ 694 w 3385"/>
              <a:gd name="T11" fmla="*/ 30 h 2412"/>
              <a:gd name="T12" fmla="*/ 622 w 3385"/>
              <a:gd name="T13" fmla="*/ 4 h 2412"/>
              <a:gd name="T14" fmla="*/ 548 w 3385"/>
              <a:gd name="T15" fmla="*/ 1 h 2412"/>
              <a:gd name="T16" fmla="*/ 477 w 3385"/>
              <a:gd name="T17" fmla="*/ 20 h 2412"/>
              <a:gd name="T18" fmla="*/ 414 w 3385"/>
              <a:gd name="T19" fmla="*/ 56 h 2412"/>
              <a:gd name="T20" fmla="*/ 363 w 3385"/>
              <a:gd name="T21" fmla="*/ 113 h 2412"/>
              <a:gd name="T22" fmla="*/ 14 w 3385"/>
              <a:gd name="T23" fmla="*/ 772 h 2412"/>
              <a:gd name="T24" fmla="*/ 0 w 3385"/>
              <a:gd name="T25" fmla="*/ 845 h 2412"/>
              <a:gd name="T26" fmla="*/ 7 w 3385"/>
              <a:gd name="T27" fmla="*/ 918 h 2412"/>
              <a:gd name="T28" fmla="*/ 35 w 3385"/>
              <a:gd name="T29" fmla="*/ 985 h 2412"/>
              <a:gd name="T30" fmla="*/ 82 w 3385"/>
              <a:gd name="T31" fmla="*/ 1043 h 2412"/>
              <a:gd name="T32" fmla="*/ 861 w 3385"/>
              <a:gd name="T33" fmla="*/ 1467 h 2412"/>
              <a:gd name="T34" fmla="*/ 792 w 3385"/>
              <a:gd name="T35" fmla="*/ 1612 h 2412"/>
              <a:gd name="T36" fmla="*/ 786 w 3385"/>
              <a:gd name="T37" fmla="*/ 1686 h 2412"/>
              <a:gd name="T38" fmla="*/ 800 w 3385"/>
              <a:gd name="T39" fmla="*/ 1758 h 2412"/>
              <a:gd name="T40" fmla="*/ 834 w 3385"/>
              <a:gd name="T41" fmla="*/ 1823 h 2412"/>
              <a:gd name="T42" fmla="*/ 887 w 3385"/>
              <a:gd name="T43" fmla="*/ 1876 h 2412"/>
              <a:gd name="T44" fmla="*/ 1443 w 3385"/>
              <a:gd name="T45" fmla="*/ 2175 h 2412"/>
              <a:gd name="T46" fmla="*/ 1517 w 3385"/>
              <a:gd name="T47" fmla="*/ 2193 h 2412"/>
              <a:gd name="T48" fmla="*/ 1590 w 3385"/>
              <a:gd name="T49" fmla="*/ 2188 h 2412"/>
              <a:gd name="T50" fmla="*/ 1659 w 3385"/>
              <a:gd name="T51" fmla="*/ 2164 h 2412"/>
              <a:gd name="T52" fmla="*/ 1719 w 3385"/>
              <a:gd name="T53" fmla="*/ 2120 h 2412"/>
              <a:gd name="T54" fmla="*/ 1764 w 3385"/>
              <a:gd name="T55" fmla="*/ 2059 h 2412"/>
              <a:gd name="T56" fmla="*/ 2439 w 3385"/>
              <a:gd name="T57" fmla="*/ 776 h 2412"/>
              <a:gd name="T58" fmla="*/ 2446 w 3385"/>
              <a:gd name="T59" fmla="*/ 701 h 2412"/>
              <a:gd name="T60" fmla="*/ 2431 w 3385"/>
              <a:gd name="T61" fmla="*/ 631 h 2412"/>
              <a:gd name="T62" fmla="*/ 2396 w 3385"/>
              <a:gd name="T63" fmla="*/ 567 h 2412"/>
              <a:gd name="T64" fmla="*/ 2343 w 3385"/>
              <a:gd name="T65" fmla="*/ 514 h 2412"/>
              <a:gd name="T66" fmla="*/ 2469 w 3385"/>
              <a:gd name="T67" fmla="*/ 2312 h 2412"/>
              <a:gd name="T68" fmla="*/ 2340 w 3385"/>
              <a:gd name="T69" fmla="*/ 2194 h 2412"/>
              <a:gd name="T70" fmla="*/ 2253 w 3385"/>
              <a:gd name="T71" fmla="*/ 2047 h 2412"/>
              <a:gd name="T72" fmla="*/ 2212 w 3385"/>
              <a:gd name="T73" fmla="*/ 1884 h 2412"/>
              <a:gd name="T74" fmla="*/ 2218 w 3385"/>
              <a:gd name="T75" fmla="*/ 1713 h 2412"/>
              <a:gd name="T76" fmla="*/ 2278 w 3385"/>
              <a:gd name="T77" fmla="*/ 1546 h 2412"/>
              <a:gd name="T78" fmla="*/ 2383 w 3385"/>
              <a:gd name="T79" fmla="*/ 1404 h 2412"/>
              <a:gd name="T80" fmla="*/ 2521 w 3385"/>
              <a:gd name="T81" fmla="*/ 1303 h 2412"/>
              <a:gd name="T82" fmla="*/ 2680 w 3385"/>
              <a:gd name="T83" fmla="*/ 1246 h 2412"/>
              <a:gd name="T84" fmla="*/ 2850 w 3385"/>
              <a:gd name="T85" fmla="*/ 1236 h 2412"/>
              <a:gd name="T86" fmla="*/ 3019 w 3385"/>
              <a:gd name="T87" fmla="*/ 1277 h 2412"/>
              <a:gd name="T88" fmla="*/ 3173 w 3385"/>
              <a:gd name="T89" fmla="*/ 1370 h 2412"/>
              <a:gd name="T90" fmla="*/ 3288 w 3385"/>
              <a:gd name="T91" fmla="*/ 1498 h 2412"/>
              <a:gd name="T92" fmla="*/ 3360 w 3385"/>
              <a:gd name="T93" fmla="*/ 1651 h 2412"/>
              <a:gd name="T94" fmla="*/ 3385 w 3385"/>
              <a:gd name="T95" fmla="*/ 1819 h 2412"/>
              <a:gd name="T96" fmla="*/ 3362 w 3385"/>
              <a:gd name="T97" fmla="*/ 1990 h 2412"/>
              <a:gd name="T98" fmla="*/ 3286 w 3385"/>
              <a:gd name="T99" fmla="*/ 2152 h 2412"/>
              <a:gd name="T100" fmla="*/ 3168 w 3385"/>
              <a:gd name="T101" fmla="*/ 2280 h 2412"/>
              <a:gd name="T102" fmla="*/ 3021 w 3385"/>
              <a:gd name="T103" fmla="*/ 2367 h 2412"/>
              <a:gd name="T104" fmla="*/ 2858 w 3385"/>
              <a:gd name="T105" fmla="*/ 2409 h 2412"/>
              <a:gd name="T106" fmla="*/ 2687 w 3385"/>
              <a:gd name="T107" fmla="*/ 2401 h 2412"/>
              <a:gd name="T108" fmla="*/ 2521 w 3385"/>
              <a:gd name="T109" fmla="*/ 2343 h 2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85" h="2412">
                <a:moveTo>
                  <a:pt x="2311" y="493"/>
                </a:moveTo>
                <a:lnTo>
                  <a:pt x="1806" y="224"/>
                </a:lnTo>
                <a:lnTo>
                  <a:pt x="1795" y="218"/>
                </a:lnTo>
                <a:lnTo>
                  <a:pt x="1783" y="213"/>
                </a:lnTo>
                <a:lnTo>
                  <a:pt x="1771" y="208"/>
                </a:lnTo>
                <a:lnTo>
                  <a:pt x="1759" y="205"/>
                </a:lnTo>
                <a:lnTo>
                  <a:pt x="1746" y="202"/>
                </a:lnTo>
                <a:lnTo>
                  <a:pt x="1734" y="200"/>
                </a:lnTo>
                <a:lnTo>
                  <a:pt x="1722" y="197"/>
                </a:lnTo>
                <a:lnTo>
                  <a:pt x="1710" y="195"/>
                </a:lnTo>
                <a:lnTo>
                  <a:pt x="1698" y="195"/>
                </a:lnTo>
                <a:lnTo>
                  <a:pt x="1686" y="195"/>
                </a:lnTo>
                <a:lnTo>
                  <a:pt x="1672" y="195"/>
                </a:lnTo>
                <a:lnTo>
                  <a:pt x="1660" y="196"/>
                </a:lnTo>
                <a:lnTo>
                  <a:pt x="1648" y="197"/>
                </a:lnTo>
                <a:lnTo>
                  <a:pt x="1636" y="200"/>
                </a:lnTo>
                <a:lnTo>
                  <a:pt x="1625" y="203"/>
                </a:lnTo>
                <a:lnTo>
                  <a:pt x="1613" y="206"/>
                </a:lnTo>
                <a:lnTo>
                  <a:pt x="1602" y="210"/>
                </a:lnTo>
                <a:lnTo>
                  <a:pt x="1590" y="214"/>
                </a:lnTo>
                <a:lnTo>
                  <a:pt x="1579" y="220"/>
                </a:lnTo>
                <a:lnTo>
                  <a:pt x="1568" y="225"/>
                </a:lnTo>
                <a:lnTo>
                  <a:pt x="1557" y="231"/>
                </a:lnTo>
                <a:lnTo>
                  <a:pt x="1547" y="237"/>
                </a:lnTo>
                <a:lnTo>
                  <a:pt x="1537" y="244"/>
                </a:lnTo>
                <a:lnTo>
                  <a:pt x="1527" y="251"/>
                </a:lnTo>
                <a:lnTo>
                  <a:pt x="1517" y="259"/>
                </a:lnTo>
                <a:lnTo>
                  <a:pt x="1508" y="268"/>
                </a:lnTo>
                <a:lnTo>
                  <a:pt x="1499" y="277"/>
                </a:lnTo>
                <a:lnTo>
                  <a:pt x="1492" y="287"/>
                </a:lnTo>
                <a:lnTo>
                  <a:pt x="1484" y="297"/>
                </a:lnTo>
                <a:lnTo>
                  <a:pt x="1476" y="307"/>
                </a:lnTo>
                <a:lnTo>
                  <a:pt x="1470" y="318"/>
                </a:lnTo>
                <a:lnTo>
                  <a:pt x="1463" y="329"/>
                </a:lnTo>
                <a:lnTo>
                  <a:pt x="1417" y="415"/>
                </a:lnTo>
                <a:lnTo>
                  <a:pt x="694" y="30"/>
                </a:lnTo>
                <a:lnTo>
                  <a:pt x="682" y="24"/>
                </a:lnTo>
                <a:lnTo>
                  <a:pt x="670" y="19"/>
                </a:lnTo>
                <a:lnTo>
                  <a:pt x="658" y="14"/>
                </a:lnTo>
                <a:lnTo>
                  <a:pt x="646" y="10"/>
                </a:lnTo>
                <a:lnTo>
                  <a:pt x="634" y="7"/>
                </a:lnTo>
                <a:lnTo>
                  <a:pt x="622" y="4"/>
                </a:lnTo>
                <a:lnTo>
                  <a:pt x="609" y="2"/>
                </a:lnTo>
                <a:lnTo>
                  <a:pt x="597" y="1"/>
                </a:lnTo>
                <a:lnTo>
                  <a:pt x="585" y="0"/>
                </a:lnTo>
                <a:lnTo>
                  <a:pt x="573" y="0"/>
                </a:lnTo>
                <a:lnTo>
                  <a:pt x="561" y="0"/>
                </a:lnTo>
                <a:lnTo>
                  <a:pt x="548" y="1"/>
                </a:lnTo>
                <a:lnTo>
                  <a:pt x="536" y="3"/>
                </a:lnTo>
                <a:lnTo>
                  <a:pt x="524" y="6"/>
                </a:lnTo>
                <a:lnTo>
                  <a:pt x="512" y="8"/>
                </a:lnTo>
                <a:lnTo>
                  <a:pt x="500" y="11"/>
                </a:lnTo>
                <a:lnTo>
                  <a:pt x="489" y="15"/>
                </a:lnTo>
                <a:lnTo>
                  <a:pt x="477" y="20"/>
                </a:lnTo>
                <a:lnTo>
                  <a:pt x="466" y="24"/>
                </a:lnTo>
                <a:lnTo>
                  <a:pt x="455" y="30"/>
                </a:lnTo>
                <a:lnTo>
                  <a:pt x="444" y="35"/>
                </a:lnTo>
                <a:lnTo>
                  <a:pt x="434" y="42"/>
                </a:lnTo>
                <a:lnTo>
                  <a:pt x="424" y="50"/>
                </a:lnTo>
                <a:lnTo>
                  <a:pt x="414" y="56"/>
                </a:lnTo>
                <a:lnTo>
                  <a:pt x="404" y="65"/>
                </a:lnTo>
                <a:lnTo>
                  <a:pt x="395" y="73"/>
                </a:lnTo>
                <a:lnTo>
                  <a:pt x="387" y="83"/>
                </a:lnTo>
                <a:lnTo>
                  <a:pt x="379" y="92"/>
                </a:lnTo>
                <a:lnTo>
                  <a:pt x="371" y="101"/>
                </a:lnTo>
                <a:lnTo>
                  <a:pt x="363" y="113"/>
                </a:lnTo>
                <a:lnTo>
                  <a:pt x="357" y="124"/>
                </a:lnTo>
                <a:lnTo>
                  <a:pt x="350" y="135"/>
                </a:lnTo>
                <a:lnTo>
                  <a:pt x="29" y="737"/>
                </a:lnTo>
                <a:lnTo>
                  <a:pt x="24" y="748"/>
                </a:lnTo>
                <a:lnTo>
                  <a:pt x="18" y="760"/>
                </a:lnTo>
                <a:lnTo>
                  <a:pt x="14" y="772"/>
                </a:lnTo>
                <a:lnTo>
                  <a:pt x="10" y="784"/>
                </a:lnTo>
                <a:lnTo>
                  <a:pt x="6" y="796"/>
                </a:lnTo>
                <a:lnTo>
                  <a:pt x="4" y="808"/>
                </a:lnTo>
                <a:lnTo>
                  <a:pt x="2" y="821"/>
                </a:lnTo>
                <a:lnTo>
                  <a:pt x="1" y="833"/>
                </a:lnTo>
                <a:lnTo>
                  <a:pt x="0" y="845"/>
                </a:lnTo>
                <a:lnTo>
                  <a:pt x="0" y="857"/>
                </a:lnTo>
                <a:lnTo>
                  <a:pt x="0" y="869"/>
                </a:lnTo>
                <a:lnTo>
                  <a:pt x="1" y="881"/>
                </a:lnTo>
                <a:lnTo>
                  <a:pt x="3" y="893"/>
                </a:lnTo>
                <a:lnTo>
                  <a:pt x="5" y="905"/>
                </a:lnTo>
                <a:lnTo>
                  <a:pt x="7" y="918"/>
                </a:lnTo>
                <a:lnTo>
                  <a:pt x="11" y="930"/>
                </a:lnTo>
                <a:lnTo>
                  <a:pt x="15" y="941"/>
                </a:lnTo>
                <a:lnTo>
                  <a:pt x="19" y="953"/>
                </a:lnTo>
                <a:lnTo>
                  <a:pt x="24" y="964"/>
                </a:lnTo>
                <a:lnTo>
                  <a:pt x="29" y="975"/>
                </a:lnTo>
                <a:lnTo>
                  <a:pt x="35" y="985"/>
                </a:lnTo>
                <a:lnTo>
                  <a:pt x="41" y="996"/>
                </a:lnTo>
                <a:lnTo>
                  <a:pt x="49" y="1006"/>
                </a:lnTo>
                <a:lnTo>
                  <a:pt x="57" y="1016"/>
                </a:lnTo>
                <a:lnTo>
                  <a:pt x="65" y="1026"/>
                </a:lnTo>
                <a:lnTo>
                  <a:pt x="73" y="1035"/>
                </a:lnTo>
                <a:lnTo>
                  <a:pt x="82" y="1043"/>
                </a:lnTo>
                <a:lnTo>
                  <a:pt x="91" y="1051"/>
                </a:lnTo>
                <a:lnTo>
                  <a:pt x="101" y="1059"/>
                </a:lnTo>
                <a:lnTo>
                  <a:pt x="112" y="1067"/>
                </a:lnTo>
                <a:lnTo>
                  <a:pt x="123" y="1073"/>
                </a:lnTo>
                <a:lnTo>
                  <a:pt x="134" y="1080"/>
                </a:lnTo>
                <a:lnTo>
                  <a:pt x="861" y="1467"/>
                </a:lnTo>
                <a:lnTo>
                  <a:pt x="815" y="1553"/>
                </a:lnTo>
                <a:lnTo>
                  <a:pt x="809" y="1565"/>
                </a:lnTo>
                <a:lnTo>
                  <a:pt x="804" y="1577"/>
                </a:lnTo>
                <a:lnTo>
                  <a:pt x="799" y="1588"/>
                </a:lnTo>
                <a:lnTo>
                  <a:pt x="796" y="1600"/>
                </a:lnTo>
                <a:lnTo>
                  <a:pt x="792" y="1612"/>
                </a:lnTo>
                <a:lnTo>
                  <a:pt x="790" y="1626"/>
                </a:lnTo>
                <a:lnTo>
                  <a:pt x="788" y="1638"/>
                </a:lnTo>
                <a:lnTo>
                  <a:pt x="786" y="1650"/>
                </a:lnTo>
                <a:lnTo>
                  <a:pt x="786" y="1662"/>
                </a:lnTo>
                <a:lnTo>
                  <a:pt x="786" y="1674"/>
                </a:lnTo>
                <a:lnTo>
                  <a:pt x="786" y="1686"/>
                </a:lnTo>
                <a:lnTo>
                  <a:pt x="787" y="1698"/>
                </a:lnTo>
                <a:lnTo>
                  <a:pt x="788" y="1711"/>
                </a:lnTo>
                <a:lnTo>
                  <a:pt x="790" y="1723"/>
                </a:lnTo>
                <a:lnTo>
                  <a:pt x="794" y="1735"/>
                </a:lnTo>
                <a:lnTo>
                  <a:pt x="797" y="1747"/>
                </a:lnTo>
                <a:lnTo>
                  <a:pt x="800" y="1758"/>
                </a:lnTo>
                <a:lnTo>
                  <a:pt x="805" y="1770"/>
                </a:lnTo>
                <a:lnTo>
                  <a:pt x="810" y="1781"/>
                </a:lnTo>
                <a:lnTo>
                  <a:pt x="815" y="1792"/>
                </a:lnTo>
                <a:lnTo>
                  <a:pt x="821" y="1802"/>
                </a:lnTo>
                <a:lnTo>
                  <a:pt x="828" y="1813"/>
                </a:lnTo>
                <a:lnTo>
                  <a:pt x="834" y="1823"/>
                </a:lnTo>
                <a:lnTo>
                  <a:pt x="842" y="1833"/>
                </a:lnTo>
                <a:lnTo>
                  <a:pt x="850" y="1843"/>
                </a:lnTo>
                <a:lnTo>
                  <a:pt x="859" y="1852"/>
                </a:lnTo>
                <a:lnTo>
                  <a:pt x="867" y="1861"/>
                </a:lnTo>
                <a:lnTo>
                  <a:pt x="877" y="1868"/>
                </a:lnTo>
                <a:lnTo>
                  <a:pt x="887" y="1876"/>
                </a:lnTo>
                <a:lnTo>
                  <a:pt x="897" y="1884"/>
                </a:lnTo>
                <a:lnTo>
                  <a:pt x="908" y="1890"/>
                </a:lnTo>
                <a:lnTo>
                  <a:pt x="919" y="1897"/>
                </a:lnTo>
                <a:lnTo>
                  <a:pt x="1420" y="2164"/>
                </a:lnTo>
                <a:lnTo>
                  <a:pt x="1432" y="2169"/>
                </a:lnTo>
                <a:lnTo>
                  <a:pt x="1443" y="2175"/>
                </a:lnTo>
                <a:lnTo>
                  <a:pt x="1455" y="2179"/>
                </a:lnTo>
                <a:lnTo>
                  <a:pt x="1467" y="2184"/>
                </a:lnTo>
                <a:lnTo>
                  <a:pt x="1480" y="2187"/>
                </a:lnTo>
                <a:lnTo>
                  <a:pt x="1492" y="2189"/>
                </a:lnTo>
                <a:lnTo>
                  <a:pt x="1505" y="2191"/>
                </a:lnTo>
                <a:lnTo>
                  <a:pt x="1517" y="2193"/>
                </a:lnTo>
                <a:lnTo>
                  <a:pt x="1529" y="2194"/>
                </a:lnTo>
                <a:lnTo>
                  <a:pt x="1541" y="2194"/>
                </a:lnTo>
                <a:lnTo>
                  <a:pt x="1553" y="2194"/>
                </a:lnTo>
                <a:lnTo>
                  <a:pt x="1566" y="2193"/>
                </a:lnTo>
                <a:lnTo>
                  <a:pt x="1578" y="2190"/>
                </a:lnTo>
                <a:lnTo>
                  <a:pt x="1590" y="2188"/>
                </a:lnTo>
                <a:lnTo>
                  <a:pt x="1602" y="2186"/>
                </a:lnTo>
                <a:lnTo>
                  <a:pt x="1614" y="2183"/>
                </a:lnTo>
                <a:lnTo>
                  <a:pt x="1625" y="2178"/>
                </a:lnTo>
                <a:lnTo>
                  <a:pt x="1636" y="2174"/>
                </a:lnTo>
                <a:lnTo>
                  <a:pt x="1648" y="2169"/>
                </a:lnTo>
                <a:lnTo>
                  <a:pt x="1659" y="2164"/>
                </a:lnTo>
                <a:lnTo>
                  <a:pt x="1669" y="2158"/>
                </a:lnTo>
                <a:lnTo>
                  <a:pt x="1680" y="2152"/>
                </a:lnTo>
                <a:lnTo>
                  <a:pt x="1690" y="2144"/>
                </a:lnTo>
                <a:lnTo>
                  <a:pt x="1700" y="2136"/>
                </a:lnTo>
                <a:lnTo>
                  <a:pt x="1709" y="2129"/>
                </a:lnTo>
                <a:lnTo>
                  <a:pt x="1719" y="2120"/>
                </a:lnTo>
                <a:lnTo>
                  <a:pt x="1727" y="2111"/>
                </a:lnTo>
                <a:lnTo>
                  <a:pt x="1735" y="2102"/>
                </a:lnTo>
                <a:lnTo>
                  <a:pt x="1743" y="2092"/>
                </a:lnTo>
                <a:lnTo>
                  <a:pt x="1751" y="2081"/>
                </a:lnTo>
                <a:lnTo>
                  <a:pt x="1757" y="2070"/>
                </a:lnTo>
                <a:lnTo>
                  <a:pt x="1764" y="2059"/>
                </a:lnTo>
                <a:lnTo>
                  <a:pt x="2416" y="837"/>
                </a:lnTo>
                <a:lnTo>
                  <a:pt x="2421" y="825"/>
                </a:lnTo>
                <a:lnTo>
                  <a:pt x="2427" y="813"/>
                </a:lnTo>
                <a:lnTo>
                  <a:pt x="2431" y="801"/>
                </a:lnTo>
                <a:lnTo>
                  <a:pt x="2436" y="789"/>
                </a:lnTo>
                <a:lnTo>
                  <a:pt x="2439" y="776"/>
                </a:lnTo>
                <a:lnTo>
                  <a:pt x="2441" y="763"/>
                </a:lnTo>
                <a:lnTo>
                  <a:pt x="2443" y="751"/>
                </a:lnTo>
                <a:lnTo>
                  <a:pt x="2444" y="739"/>
                </a:lnTo>
                <a:lnTo>
                  <a:pt x="2446" y="727"/>
                </a:lnTo>
                <a:lnTo>
                  <a:pt x="2446" y="715"/>
                </a:lnTo>
                <a:lnTo>
                  <a:pt x="2446" y="701"/>
                </a:lnTo>
                <a:lnTo>
                  <a:pt x="2444" y="689"/>
                </a:lnTo>
                <a:lnTo>
                  <a:pt x="2443" y="677"/>
                </a:lnTo>
                <a:lnTo>
                  <a:pt x="2441" y="666"/>
                </a:lnTo>
                <a:lnTo>
                  <a:pt x="2438" y="654"/>
                </a:lnTo>
                <a:lnTo>
                  <a:pt x="2435" y="642"/>
                </a:lnTo>
                <a:lnTo>
                  <a:pt x="2431" y="631"/>
                </a:lnTo>
                <a:lnTo>
                  <a:pt x="2427" y="620"/>
                </a:lnTo>
                <a:lnTo>
                  <a:pt x="2421" y="608"/>
                </a:lnTo>
                <a:lnTo>
                  <a:pt x="2416" y="598"/>
                </a:lnTo>
                <a:lnTo>
                  <a:pt x="2410" y="587"/>
                </a:lnTo>
                <a:lnTo>
                  <a:pt x="2404" y="577"/>
                </a:lnTo>
                <a:lnTo>
                  <a:pt x="2396" y="567"/>
                </a:lnTo>
                <a:lnTo>
                  <a:pt x="2388" y="557"/>
                </a:lnTo>
                <a:lnTo>
                  <a:pt x="2380" y="547"/>
                </a:lnTo>
                <a:lnTo>
                  <a:pt x="2372" y="538"/>
                </a:lnTo>
                <a:lnTo>
                  <a:pt x="2363" y="529"/>
                </a:lnTo>
                <a:lnTo>
                  <a:pt x="2353" y="522"/>
                </a:lnTo>
                <a:lnTo>
                  <a:pt x="2343" y="514"/>
                </a:lnTo>
                <a:lnTo>
                  <a:pt x="2333" y="506"/>
                </a:lnTo>
                <a:lnTo>
                  <a:pt x="2322" y="500"/>
                </a:lnTo>
                <a:lnTo>
                  <a:pt x="2311" y="493"/>
                </a:lnTo>
                <a:close/>
                <a:moveTo>
                  <a:pt x="2521" y="2343"/>
                </a:moveTo>
                <a:lnTo>
                  <a:pt x="2494" y="2327"/>
                </a:lnTo>
                <a:lnTo>
                  <a:pt x="2469" y="2312"/>
                </a:lnTo>
                <a:lnTo>
                  <a:pt x="2444" y="2294"/>
                </a:lnTo>
                <a:lnTo>
                  <a:pt x="2421" y="2276"/>
                </a:lnTo>
                <a:lnTo>
                  <a:pt x="2399" y="2257"/>
                </a:lnTo>
                <a:lnTo>
                  <a:pt x="2378" y="2237"/>
                </a:lnTo>
                <a:lnTo>
                  <a:pt x="2358" y="2216"/>
                </a:lnTo>
                <a:lnTo>
                  <a:pt x="2340" y="2194"/>
                </a:lnTo>
                <a:lnTo>
                  <a:pt x="2322" y="2170"/>
                </a:lnTo>
                <a:lnTo>
                  <a:pt x="2305" y="2147"/>
                </a:lnTo>
                <a:lnTo>
                  <a:pt x="2291" y="2123"/>
                </a:lnTo>
                <a:lnTo>
                  <a:pt x="2277" y="2099"/>
                </a:lnTo>
                <a:lnTo>
                  <a:pt x="2265" y="2073"/>
                </a:lnTo>
                <a:lnTo>
                  <a:pt x="2253" y="2047"/>
                </a:lnTo>
                <a:lnTo>
                  <a:pt x="2243" y="2022"/>
                </a:lnTo>
                <a:lnTo>
                  <a:pt x="2234" y="1994"/>
                </a:lnTo>
                <a:lnTo>
                  <a:pt x="2226" y="1968"/>
                </a:lnTo>
                <a:lnTo>
                  <a:pt x="2219" y="1940"/>
                </a:lnTo>
                <a:lnTo>
                  <a:pt x="2215" y="1911"/>
                </a:lnTo>
                <a:lnTo>
                  <a:pt x="2212" y="1884"/>
                </a:lnTo>
                <a:lnTo>
                  <a:pt x="2210" y="1855"/>
                </a:lnTo>
                <a:lnTo>
                  <a:pt x="2208" y="1827"/>
                </a:lnTo>
                <a:lnTo>
                  <a:pt x="2208" y="1799"/>
                </a:lnTo>
                <a:lnTo>
                  <a:pt x="2211" y="1770"/>
                </a:lnTo>
                <a:lnTo>
                  <a:pt x="2214" y="1741"/>
                </a:lnTo>
                <a:lnTo>
                  <a:pt x="2218" y="1713"/>
                </a:lnTo>
                <a:lnTo>
                  <a:pt x="2225" y="1684"/>
                </a:lnTo>
                <a:lnTo>
                  <a:pt x="2233" y="1657"/>
                </a:lnTo>
                <a:lnTo>
                  <a:pt x="2242" y="1628"/>
                </a:lnTo>
                <a:lnTo>
                  <a:pt x="2251" y="1600"/>
                </a:lnTo>
                <a:lnTo>
                  <a:pt x="2264" y="1573"/>
                </a:lnTo>
                <a:lnTo>
                  <a:pt x="2278" y="1546"/>
                </a:lnTo>
                <a:lnTo>
                  <a:pt x="2292" y="1520"/>
                </a:lnTo>
                <a:lnTo>
                  <a:pt x="2309" y="1494"/>
                </a:lnTo>
                <a:lnTo>
                  <a:pt x="2325" y="1470"/>
                </a:lnTo>
                <a:lnTo>
                  <a:pt x="2344" y="1447"/>
                </a:lnTo>
                <a:lnTo>
                  <a:pt x="2363" y="1425"/>
                </a:lnTo>
                <a:lnTo>
                  <a:pt x="2383" y="1404"/>
                </a:lnTo>
                <a:lnTo>
                  <a:pt x="2404" y="1384"/>
                </a:lnTo>
                <a:lnTo>
                  <a:pt x="2426" y="1365"/>
                </a:lnTo>
                <a:lnTo>
                  <a:pt x="2449" y="1348"/>
                </a:lnTo>
                <a:lnTo>
                  <a:pt x="2472" y="1331"/>
                </a:lnTo>
                <a:lnTo>
                  <a:pt x="2496" y="1317"/>
                </a:lnTo>
                <a:lnTo>
                  <a:pt x="2521" y="1303"/>
                </a:lnTo>
                <a:lnTo>
                  <a:pt x="2546" y="1290"/>
                </a:lnTo>
                <a:lnTo>
                  <a:pt x="2572" y="1278"/>
                </a:lnTo>
                <a:lnTo>
                  <a:pt x="2599" y="1268"/>
                </a:lnTo>
                <a:lnTo>
                  <a:pt x="2625" y="1260"/>
                </a:lnTo>
                <a:lnTo>
                  <a:pt x="2653" y="1252"/>
                </a:lnTo>
                <a:lnTo>
                  <a:pt x="2680" y="1246"/>
                </a:lnTo>
                <a:lnTo>
                  <a:pt x="2708" y="1241"/>
                </a:lnTo>
                <a:lnTo>
                  <a:pt x="2736" y="1237"/>
                </a:lnTo>
                <a:lnTo>
                  <a:pt x="2764" y="1235"/>
                </a:lnTo>
                <a:lnTo>
                  <a:pt x="2793" y="1234"/>
                </a:lnTo>
                <a:lnTo>
                  <a:pt x="2822" y="1234"/>
                </a:lnTo>
                <a:lnTo>
                  <a:pt x="2850" y="1236"/>
                </a:lnTo>
                <a:lnTo>
                  <a:pt x="2879" y="1240"/>
                </a:lnTo>
                <a:lnTo>
                  <a:pt x="2906" y="1244"/>
                </a:lnTo>
                <a:lnTo>
                  <a:pt x="2935" y="1251"/>
                </a:lnTo>
                <a:lnTo>
                  <a:pt x="2964" y="1258"/>
                </a:lnTo>
                <a:lnTo>
                  <a:pt x="2991" y="1267"/>
                </a:lnTo>
                <a:lnTo>
                  <a:pt x="3019" y="1277"/>
                </a:lnTo>
                <a:lnTo>
                  <a:pt x="3047" y="1289"/>
                </a:lnTo>
                <a:lnTo>
                  <a:pt x="3074" y="1304"/>
                </a:lnTo>
                <a:lnTo>
                  <a:pt x="3101" y="1318"/>
                </a:lnTo>
                <a:lnTo>
                  <a:pt x="3126" y="1335"/>
                </a:lnTo>
                <a:lnTo>
                  <a:pt x="3150" y="1351"/>
                </a:lnTo>
                <a:lnTo>
                  <a:pt x="3173" y="1370"/>
                </a:lnTo>
                <a:lnTo>
                  <a:pt x="3195" y="1389"/>
                </a:lnTo>
                <a:lnTo>
                  <a:pt x="3216" y="1410"/>
                </a:lnTo>
                <a:lnTo>
                  <a:pt x="3235" y="1430"/>
                </a:lnTo>
                <a:lnTo>
                  <a:pt x="3254" y="1451"/>
                </a:lnTo>
                <a:lnTo>
                  <a:pt x="3272" y="1475"/>
                </a:lnTo>
                <a:lnTo>
                  <a:pt x="3288" y="1498"/>
                </a:lnTo>
                <a:lnTo>
                  <a:pt x="3303" y="1522"/>
                </a:lnTo>
                <a:lnTo>
                  <a:pt x="3317" y="1547"/>
                </a:lnTo>
                <a:lnTo>
                  <a:pt x="3330" y="1573"/>
                </a:lnTo>
                <a:lnTo>
                  <a:pt x="3341" y="1598"/>
                </a:lnTo>
                <a:lnTo>
                  <a:pt x="3351" y="1625"/>
                </a:lnTo>
                <a:lnTo>
                  <a:pt x="3360" y="1651"/>
                </a:lnTo>
                <a:lnTo>
                  <a:pt x="3367" y="1679"/>
                </a:lnTo>
                <a:lnTo>
                  <a:pt x="3374" y="1706"/>
                </a:lnTo>
                <a:lnTo>
                  <a:pt x="3378" y="1734"/>
                </a:lnTo>
                <a:lnTo>
                  <a:pt x="3383" y="1762"/>
                </a:lnTo>
                <a:lnTo>
                  <a:pt x="3385" y="1790"/>
                </a:lnTo>
                <a:lnTo>
                  <a:pt x="3385" y="1819"/>
                </a:lnTo>
                <a:lnTo>
                  <a:pt x="3385" y="1847"/>
                </a:lnTo>
                <a:lnTo>
                  <a:pt x="3383" y="1876"/>
                </a:lnTo>
                <a:lnTo>
                  <a:pt x="3380" y="1905"/>
                </a:lnTo>
                <a:lnTo>
                  <a:pt x="3375" y="1932"/>
                </a:lnTo>
                <a:lnTo>
                  <a:pt x="3370" y="1961"/>
                </a:lnTo>
                <a:lnTo>
                  <a:pt x="3362" y="1990"/>
                </a:lnTo>
                <a:lnTo>
                  <a:pt x="3352" y="2017"/>
                </a:lnTo>
                <a:lnTo>
                  <a:pt x="3342" y="2045"/>
                </a:lnTo>
                <a:lnTo>
                  <a:pt x="3330" y="2072"/>
                </a:lnTo>
                <a:lnTo>
                  <a:pt x="3317" y="2100"/>
                </a:lnTo>
                <a:lnTo>
                  <a:pt x="3301" y="2126"/>
                </a:lnTo>
                <a:lnTo>
                  <a:pt x="3286" y="2152"/>
                </a:lnTo>
                <a:lnTo>
                  <a:pt x="3268" y="2176"/>
                </a:lnTo>
                <a:lnTo>
                  <a:pt x="3249" y="2199"/>
                </a:lnTo>
                <a:lnTo>
                  <a:pt x="3231" y="2221"/>
                </a:lnTo>
                <a:lnTo>
                  <a:pt x="3211" y="2242"/>
                </a:lnTo>
                <a:lnTo>
                  <a:pt x="3190" y="2262"/>
                </a:lnTo>
                <a:lnTo>
                  <a:pt x="3168" y="2280"/>
                </a:lnTo>
                <a:lnTo>
                  <a:pt x="3145" y="2297"/>
                </a:lnTo>
                <a:lnTo>
                  <a:pt x="3122" y="2314"/>
                </a:lnTo>
                <a:lnTo>
                  <a:pt x="3097" y="2329"/>
                </a:lnTo>
                <a:lnTo>
                  <a:pt x="3073" y="2343"/>
                </a:lnTo>
                <a:lnTo>
                  <a:pt x="3048" y="2356"/>
                </a:lnTo>
                <a:lnTo>
                  <a:pt x="3021" y="2367"/>
                </a:lnTo>
                <a:lnTo>
                  <a:pt x="2995" y="2377"/>
                </a:lnTo>
                <a:lnTo>
                  <a:pt x="2968" y="2386"/>
                </a:lnTo>
                <a:lnTo>
                  <a:pt x="2942" y="2393"/>
                </a:lnTo>
                <a:lnTo>
                  <a:pt x="2914" y="2400"/>
                </a:lnTo>
                <a:lnTo>
                  <a:pt x="2886" y="2404"/>
                </a:lnTo>
                <a:lnTo>
                  <a:pt x="2858" y="2409"/>
                </a:lnTo>
                <a:lnTo>
                  <a:pt x="2829" y="2411"/>
                </a:lnTo>
                <a:lnTo>
                  <a:pt x="2801" y="2412"/>
                </a:lnTo>
                <a:lnTo>
                  <a:pt x="2773" y="2411"/>
                </a:lnTo>
                <a:lnTo>
                  <a:pt x="2744" y="2409"/>
                </a:lnTo>
                <a:lnTo>
                  <a:pt x="2716" y="2405"/>
                </a:lnTo>
                <a:lnTo>
                  <a:pt x="2687" y="2401"/>
                </a:lnTo>
                <a:lnTo>
                  <a:pt x="2658" y="2395"/>
                </a:lnTo>
                <a:lnTo>
                  <a:pt x="2631" y="2388"/>
                </a:lnTo>
                <a:lnTo>
                  <a:pt x="2602" y="2379"/>
                </a:lnTo>
                <a:lnTo>
                  <a:pt x="2575" y="2368"/>
                </a:lnTo>
                <a:lnTo>
                  <a:pt x="2547" y="2356"/>
                </a:lnTo>
                <a:lnTo>
                  <a:pt x="2521" y="2343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8" name="Freeform 19"/>
          <p:cNvSpPr>
            <a:spLocks noEditPoints="1"/>
          </p:cNvSpPr>
          <p:nvPr/>
        </p:nvSpPr>
        <p:spPr bwMode="auto">
          <a:xfrm>
            <a:off x="2768612" y="4579469"/>
            <a:ext cx="228522" cy="262158"/>
          </a:xfrm>
          <a:custGeom>
            <a:avLst/>
            <a:gdLst>
              <a:gd name="T0" fmla="*/ 1894 w 2771"/>
              <a:gd name="T1" fmla="*/ 693 h 3182"/>
              <a:gd name="T2" fmla="*/ 1831 w 2771"/>
              <a:gd name="T3" fmla="*/ 653 h 3182"/>
              <a:gd name="T4" fmla="*/ 1760 w 2771"/>
              <a:gd name="T5" fmla="*/ 633 h 3182"/>
              <a:gd name="T6" fmla="*/ 1688 w 2771"/>
              <a:gd name="T7" fmla="*/ 635 h 3182"/>
              <a:gd name="T8" fmla="*/ 1617 w 2771"/>
              <a:gd name="T9" fmla="*/ 657 h 3182"/>
              <a:gd name="T10" fmla="*/ 994 w 2771"/>
              <a:gd name="T11" fmla="*/ 98 h 3182"/>
              <a:gd name="T12" fmla="*/ 938 w 2771"/>
              <a:gd name="T13" fmla="*/ 45 h 3182"/>
              <a:gd name="T14" fmla="*/ 872 w 2771"/>
              <a:gd name="T15" fmla="*/ 12 h 3182"/>
              <a:gd name="T16" fmla="*/ 800 w 2771"/>
              <a:gd name="T17" fmla="*/ 0 h 3182"/>
              <a:gd name="T18" fmla="*/ 727 w 2771"/>
              <a:gd name="T19" fmla="*/ 8 h 3182"/>
              <a:gd name="T20" fmla="*/ 659 w 2771"/>
              <a:gd name="T21" fmla="*/ 38 h 3182"/>
              <a:gd name="T22" fmla="*/ 70 w 2771"/>
              <a:gd name="T23" fmla="*/ 497 h 3182"/>
              <a:gd name="T24" fmla="*/ 27 w 2771"/>
              <a:gd name="T25" fmla="*/ 559 h 3182"/>
              <a:gd name="T26" fmla="*/ 5 w 2771"/>
              <a:gd name="T27" fmla="*/ 629 h 3182"/>
              <a:gd name="T28" fmla="*/ 3 w 2771"/>
              <a:gd name="T29" fmla="*/ 701 h 3182"/>
              <a:gd name="T30" fmla="*/ 21 w 2771"/>
              <a:gd name="T31" fmla="*/ 773 h 3182"/>
              <a:gd name="T32" fmla="*/ 560 w 2771"/>
              <a:gd name="T33" fmla="*/ 1478 h 3182"/>
              <a:gd name="T34" fmla="*/ 437 w 2771"/>
              <a:gd name="T35" fmla="*/ 1583 h 3182"/>
              <a:gd name="T36" fmla="*/ 402 w 2771"/>
              <a:gd name="T37" fmla="*/ 1648 h 3182"/>
              <a:gd name="T38" fmla="*/ 385 w 2771"/>
              <a:gd name="T39" fmla="*/ 1719 h 3182"/>
              <a:gd name="T40" fmla="*/ 391 w 2771"/>
              <a:gd name="T41" fmla="*/ 1792 h 3182"/>
              <a:gd name="T42" fmla="*/ 416 w 2771"/>
              <a:gd name="T43" fmla="*/ 1863 h 3182"/>
              <a:gd name="T44" fmla="*/ 803 w 2771"/>
              <a:gd name="T45" fmla="*/ 2362 h 3182"/>
              <a:gd name="T46" fmla="*/ 863 w 2771"/>
              <a:gd name="T47" fmla="*/ 2408 h 3182"/>
              <a:gd name="T48" fmla="*/ 931 w 2771"/>
              <a:gd name="T49" fmla="*/ 2434 h 3182"/>
              <a:gd name="T50" fmla="*/ 1004 w 2771"/>
              <a:gd name="T51" fmla="*/ 2440 h 3182"/>
              <a:gd name="T52" fmla="*/ 1076 w 2771"/>
              <a:gd name="T53" fmla="*/ 2424 h 3182"/>
              <a:gd name="T54" fmla="*/ 1143 w 2771"/>
              <a:gd name="T55" fmla="*/ 2387 h 3182"/>
              <a:gd name="T56" fmla="*/ 2282 w 2771"/>
              <a:gd name="T57" fmla="*/ 1491 h 3182"/>
              <a:gd name="T58" fmla="*/ 2318 w 2771"/>
              <a:gd name="T59" fmla="*/ 1426 h 3182"/>
              <a:gd name="T60" fmla="*/ 2334 w 2771"/>
              <a:gd name="T61" fmla="*/ 1355 h 3182"/>
              <a:gd name="T62" fmla="*/ 2328 w 2771"/>
              <a:gd name="T63" fmla="*/ 1283 h 3182"/>
              <a:gd name="T64" fmla="*/ 2302 w 2771"/>
              <a:gd name="T65" fmla="*/ 1213 h 3182"/>
              <a:gd name="T66" fmla="*/ 1683 w 2771"/>
              <a:gd name="T67" fmla="*/ 2905 h 3182"/>
              <a:gd name="T68" fmla="*/ 1614 w 2771"/>
              <a:gd name="T69" fmla="*/ 2745 h 3182"/>
              <a:gd name="T70" fmla="*/ 1594 w 2771"/>
              <a:gd name="T71" fmla="*/ 2576 h 3182"/>
              <a:gd name="T72" fmla="*/ 1623 w 2771"/>
              <a:gd name="T73" fmla="*/ 2410 h 3182"/>
              <a:gd name="T74" fmla="*/ 1699 w 2771"/>
              <a:gd name="T75" fmla="*/ 2257 h 3182"/>
              <a:gd name="T76" fmla="*/ 1821 w 2771"/>
              <a:gd name="T77" fmla="*/ 2129 h 3182"/>
              <a:gd name="T78" fmla="*/ 1975 w 2771"/>
              <a:gd name="T79" fmla="*/ 2041 h 3182"/>
              <a:gd name="T80" fmla="*/ 2142 w 2771"/>
              <a:gd name="T81" fmla="*/ 2005 h 3182"/>
              <a:gd name="T82" fmla="*/ 2311 w 2771"/>
              <a:gd name="T83" fmla="*/ 2018 h 3182"/>
              <a:gd name="T84" fmla="*/ 2470 w 2771"/>
              <a:gd name="T85" fmla="*/ 2079 h 3182"/>
              <a:gd name="T86" fmla="*/ 2607 w 2771"/>
              <a:gd name="T87" fmla="*/ 2186 h 3182"/>
              <a:gd name="T88" fmla="*/ 2710 w 2771"/>
              <a:gd name="T89" fmla="*/ 2333 h 3182"/>
              <a:gd name="T90" fmla="*/ 2763 w 2771"/>
              <a:gd name="T91" fmla="*/ 2497 h 3182"/>
              <a:gd name="T92" fmla="*/ 2766 w 2771"/>
              <a:gd name="T93" fmla="*/ 2666 h 3182"/>
              <a:gd name="T94" fmla="*/ 2721 w 2771"/>
              <a:gd name="T95" fmla="*/ 2829 h 3182"/>
              <a:gd name="T96" fmla="*/ 2629 w 2771"/>
              <a:gd name="T97" fmla="*/ 2976 h 3182"/>
              <a:gd name="T98" fmla="*/ 2494 w 2771"/>
              <a:gd name="T99" fmla="*/ 3092 h 3182"/>
              <a:gd name="T100" fmla="*/ 2334 w 2771"/>
              <a:gd name="T101" fmla="*/ 3162 h 3182"/>
              <a:gd name="T102" fmla="*/ 2165 w 2771"/>
              <a:gd name="T103" fmla="*/ 3182 h 3182"/>
              <a:gd name="T104" fmla="*/ 1999 w 2771"/>
              <a:gd name="T105" fmla="*/ 3152 h 3182"/>
              <a:gd name="T106" fmla="*/ 1845 w 2771"/>
              <a:gd name="T107" fmla="*/ 3076 h 3182"/>
              <a:gd name="T108" fmla="*/ 1717 w 2771"/>
              <a:gd name="T109" fmla="*/ 2955 h 3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1" h="3182">
                <a:moveTo>
                  <a:pt x="2281" y="1180"/>
                </a:moveTo>
                <a:lnTo>
                  <a:pt x="1930" y="729"/>
                </a:lnTo>
                <a:lnTo>
                  <a:pt x="1921" y="719"/>
                </a:lnTo>
                <a:lnTo>
                  <a:pt x="1913" y="710"/>
                </a:lnTo>
                <a:lnTo>
                  <a:pt x="1904" y="700"/>
                </a:lnTo>
                <a:lnTo>
                  <a:pt x="1894" y="693"/>
                </a:lnTo>
                <a:lnTo>
                  <a:pt x="1885" y="684"/>
                </a:lnTo>
                <a:lnTo>
                  <a:pt x="1874" y="677"/>
                </a:lnTo>
                <a:lnTo>
                  <a:pt x="1864" y="671"/>
                </a:lnTo>
                <a:lnTo>
                  <a:pt x="1853" y="664"/>
                </a:lnTo>
                <a:lnTo>
                  <a:pt x="1842" y="658"/>
                </a:lnTo>
                <a:lnTo>
                  <a:pt x="1831" y="653"/>
                </a:lnTo>
                <a:lnTo>
                  <a:pt x="1820" y="649"/>
                </a:lnTo>
                <a:lnTo>
                  <a:pt x="1808" y="644"/>
                </a:lnTo>
                <a:lnTo>
                  <a:pt x="1797" y="641"/>
                </a:lnTo>
                <a:lnTo>
                  <a:pt x="1785" y="637"/>
                </a:lnTo>
                <a:lnTo>
                  <a:pt x="1773" y="635"/>
                </a:lnTo>
                <a:lnTo>
                  <a:pt x="1760" y="633"/>
                </a:lnTo>
                <a:lnTo>
                  <a:pt x="1748" y="632"/>
                </a:lnTo>
                <a:lnTo>
                  <a:pt x="1736" y="632"/>
                </a:lnTo>
                <a:lnTo>
                  <a:pt x="1724" y="632"/>
                </a:lnTo>
                <a:lnTo>
                  <a:pt x="1712" y="632"/>
                </a:lnTo>
                <a:lnTo>
                  <a:pt x="1700" y="633"/>
                </a:lnTo>
                <a:lnTo>
                  <a:pt x="1688" y="635"/>
                </a:lnTo>
                <a:lnTo>
                  <a:pt x="1676" y="637"/>
                </a:lnTo>
                <a:lnTo>
                  <a:pt x="1663" y="640"/>
                </a:lnTo>
                <a:lnTo>
                  <a:pt x="1651" y="643"/>
                </a:lnTo>
                <a:lnTo>
                  <a:pt x="1640" y="647"/>
                </a:lnTo>
                <a:lnTo>
                  <a:pt x="1628" y="652"/>
                </a:lnTo>
                <a:lnTo>
                  <a:pt x="1617" y="657"/>
                </a:lnTo>
                <a:lnTo>
                  <a:pt x="1606" y="663"/>
                </a:lnTo>
                <a:lnTo>
                  <a:pt x="1595" y="669"/>
                </a:lnTo>
                <a:lnTo>
                  <a:pt x="1584" y="677"/>
                </a:lnTo>
                <a:lnTo>
                  <a:pt x="1573" y="685"/>
                </a:lnTo>
                <a:lnTo>
                  <a:pt x="1497" y="744"/>
                </a:lnTo>
                <a:lnTo>
                  <a:pt x="994" y="98"/>
                </a:lnTo>
                <a:lnTo>
                  <a:pt x="985" y="87"/>
                </a:lnTo>
                <a:lnTo>
                  <a:pt x="976" y="78"/>
                </a:lnTo>
                <a:lnTo>
                  <a:pt x="968" y="70"/>
                </a:lnTo>
                <a:lnTo>
                  <a:pt x="958" y="61"/>
                </a:lnTo>
                <a:lnTo>
                  <a:pt x="949" y="53"/>
                </a:lnTo>
                <a:lnTo>
                  <a:pt x="938" y="45"/>
                </a:lnTo>
                <a:lnTo>
                  <a:pt x="928" y="39"/>
                </a:lnTo>
                <a:lnTo>
                  <a:pt x="917" y="32"/>
                </a:lnTo>
                <a:lnTo>
                  <a:pt x="906" y="26"/>
                </a:lnTo>
                <a:lnTo>
                  <a:pt x="895" y="21"/>
                </a:lnTo>
                <a:lnTo>
                  <a:pt x="884" y="17"/>
                </a:lnTo>
                <a:lnTo>
                  <a:pt x="872" y="12"/>
                </a:lnTo>
                <a:lnTo>
                  <a:pt x="861" y="9"/>
                </a:lnTo>
                <a:lnTo>
                  <a:pt x="848" y="6"/>
                </a:lnTo>
                <a:lnTo>
                  <a:pt x="836" y="3"/>
                </a:lnTo>
                <a:lnTo>
                  <a:pt x="824" y="2"/>
                </a:lnTo>
                <a:lnTo>
                  <a:pt x="812" y="0"/>
                </a:lnTo>
                <a:lnTo>
                  <a:pt x="800" y="0"/>
                </a:lnTo>
                <a:lnTo>
                  <a:pt x="788" y="0"/>
                </a:lnTo>
                <a:lnTo>
                  <a:pt x="776" y="0"/>
                </a:lnTo>
                <a:lnTo>
                  <a:pt x="764" y="1"/>
                </a:lnTo>
                <a:lnTo>
                  <a:pt x="751" y="3"/>
                </a:lnTo>
                <a:lnTo>
                  <a:pt x="739" y="6"/>
                </a:lnTo>
                <a:lnTo>
                  <a:pt x="727" y="8"/>
                </a:lnTo>
                <a:lnTo>
                  <a:pt x="715" y="12"/>
                </a:lnTo>
                <a:lnTo>
                  <a:pt x="704" y="15"/>
                </a:lnTo>
                <a:lnTo>
                  <a:pt x="692" y="20"/>
                </a:lnTo>
                <a:lnTo>
                  <a:pt x="681" y="25"/>
                </a:lnTo>
                <a:lnTo>
                  <a:pt x="670" y="32"/>
                </a:lnTo>
                <a:lnTo>
                  <a:pt x="659" y="38"/>
                </a:lnTo>
                <a:lnTo>
                  <a:pt x="648" y="45"/>
                </a:lnTo>
                <a:lnTo>
                  <a:pt x="637" y="53"/>
                </a:lnTo>
                <a:lnTo>
                  <a:pt x="99" y="471"/>
                </a:lnTo>
                <a:lnTo>
                  <a:pt x="89" y="480"/>
                </a:lnTo>
                <a:lnTo>
                  <a:pt x="79" y="489"/>
                </a:lnTo>
                <a:lnTo>
                  <a:pt x="70" y="497"/>
                </a:lnTo>
                <a:lnTo>
                  <a:pt x="61" y="507"/>
                </a:lnTo>
                <a:lnTo>
                  <a:pt x="53" y="516"/>
                </a:lnTo>
                <a:lnTo>
                  <a:pt x="47" y="527"/>
                </a:lnTo>
                <a:lnTo>
                  <a:pt x="39" y="537"/>
                </a:lnTo>
                <a:lnTo>
                  <a:pt x="34" y="548"/>
                </a:lnTo>
                <a:lnTo>
                  <a:pt x="27" y="559"/>
                </a:lnTo>
                <a:lnTo>
                  <a:pt x="22" y="570"/>
                </a:lnTo>
                <a:lnTo>
                  <a:pt x="18" y="581"/>
                </a:lnTo>
                <a:lnTo>
                  <a:pt x="14" y="592"/>
                </a:lnTo>
                <a:lnTo>
                  <a:pt x="10" y="604"/>
                </a:lnTo>
                <a:lnTo>
                  <a:pt x="7" y="617"/>
                </a:lnTo>
                <a:lnTo>
                  <a:pt x="5" y="629"/>
                </a:lnTo>
                <a:lnTo>
                  <a:pt x="3" y="641"/>
                </a:lnTo>
                <a:lnTo>
                  <a:pt x="2" y="653"/>
                </a:lnTo>
                <a:lnTo>
                  <a:pt x="0" y="665"/>
                </a:lnTo>
                <a:lnTo>
                  <a:pt x="0" y="677"/>
                </a:lnTo>
                <a:lnTo>
                  <a:pt x="2" y="689"/>
                </a:lnTo>
                <a:lnTo>
                  <a:pt x="3" y="701"/>
                </a:lnTo>
                <a:lnTo>
                  <a:pt x="4" y="714"/>
                </a:lnTo>
                <a:lnTo>
                  <a:pt x="7" y="726"/>
                </a:lnTo>
                <a:lnTo>
                  <a:pt x="9" y="738"/>
                </a:lnTo>
                <a:lnTo>
                  <a:pt x="13" y="750"/>
                </a:lnTo>
                <a:lnTo>
                  <a:pt x="17" y="761"/>
                </a:lnTo>
                <a:lnTo>
                  <a:pt x="21" y="773"/>
                </a:lnTo>
                <a:lnTo>
                  <a:pt x="27" y="784"/>
                </a:lnTo>
                <a:lnTo>
                  <a:pt x="32" y="795"/>
                </a:lnTo>
                <a:lnTo>
                  <a:pt x="39" y="806"/>
                </a:lnTo>
                <a:lnTo>
                  <a:pt x="47" y="817"/>
                </a:lnTo>
                <a:lnTo>
                  <a:pt x="54" y="828"/>
                </a:lnTo>
                <a:lnTo>
                  <a:pt x="560" y="1478"/>
                </a:lnTo>
                <a:lnTo>
                  <a:pt x="482" y="1537"/>
                </a:lnTo>
                <a:lnTo>
                  <a:pt x="472" y="1546"/>
                </a:lnTo>
                <a:lnTo>
                  <a:pt x="462" y="1555"/>
                </a:lnTo>
                <a:lnTo>
                  <a:pt x="454" y="1564"/>
                </a:lnTo>
                <a:lnTo>
                  <a:pt x="446" y="1574"/>
                </a:lnTo>
                <a:lnTo>
                  <a:pt x="437" y="1583"/>
                </a:lnTo>
                <a:lnTo>
                  <a:pt x="431" y="1594"/>
                </a:lnTo>
                <a:lnTo>
                  <a:pt x="423" y="1604"/>
                </a:lnTo>
                <a:lnTo>
                  <a:pt x="417" y="1615"/>
                </a:lnTo>
                <a:lnTo>
                  <a:pt x="412" y="1626"/>
                </a:lnTo>
                <a:lnTo>
                  <a:pt x="406" y="1637"/>
                </a:lnTo>
                <a:lnTo>
                  <a:pt x="402" y="1648"/>
                </a:lnTo>
                <a:lnTo>
                  <a:pt x="397" y="1660"/>
                </a:lnTo>
                <a:lnTo>
                  <a:pt x="394" y="1671"/>
                </a:lnTo>
                <a:lnTo>
                  <a:pt x="391" y="1683"/>
                </a:lnTo>
                <a:lnTo>
                  <a:pt x="389" y="1695"/>
                </a:lnTo>
                <a:lnTo>
                  <a:pt x="386" y="1707"/>
                </a:lnTo>
                <a:lnTo>
                  <a:pt x="385" y="1719"/>
                </a:lnTo>
                <a:lnTo>
                  <a:pt x="385" y="1732"/>
                </a:lnTo>
                <a:lnTo>
                  <a:pt x="384" y="1744"/>
                </a:lnTo>
                <a:lnTo>
                  <a:pt x="385" y="1756"/>
                </a:lnTo>
                <a:lnTo>
                  <a:pt x="386" y="1768"/>
                </a:lnTo>
                <a:lnTo>
                  <a:pt x="387" y="1780"/>
                </a:lnTo>
                <a:lnTo>
                  <a:pt x="391" y="1792"/>
                </a:lnTo>
                <a:lnTo>
                  <a:pt x="393" y="1804"/>
                </a:lnTo>
                <a:lnTo>
                  <a:pt x="396" y="1816"/>
                </a:lnTo>
                <a:lnTo>
                  <a:pt x="401" y="1829"/>
                </a:lnTo>
                <a:lnTo>
                  <a:pt x="405" y="1840"/>
                </a:lnTo>
                <a:lnTo>
                  <a:pt x="411" y="1851"/>
                </a:lnTo>
                <a:lnTo>
                  <a:pt x="416" y="1863"/>
                </a:lnTo>
                <a:lnTo>
                  <a:pt x="423" y="1874"/>
                </a:lnTo>
                <a:lnTo>
                  <a:pt x="431" y="1884"/>
                </a:lnTo>
                <a:lnTo>
                  <a:pt x="438" y="1895"/>
                </a:lnTo>
                <a:lnTo>
                  <a:pt x="786" y="2343"/>
                </a:lnTo>
                <a:lnTo>
                  <a:pt x="794" y="2352"/>
                </a:lnTo>
                <a:lnTo>
                  <a:pt x="803" y="2362"/>
                </a:lnTo>
                <a:lnTo>
                  <a:pt x="812" y="2371"/>
                </a:lnTo>
                <a:lnTo>
                  <a:pt x="821" y="2380"/>
                </a:lnTo>
                <a:lnTo>
                  <a:pt x="831" y="2388"/>
                </a:lnTo>
                <a:lnTo>
                  <a:pt x="841" y="2394"/>
                </a:lnTo>
                <a:lnTo>
                  <a:pt x="852" y="2402"/>
                </a:lnTo>
                <a:lnTo>
                  <a:pt x="863" y="2408"/>
                </a:lnTo>
                <a:lnTo>
                  <a:pt x="873" y="2414"/>
                </a:lnTo>
                <a:lnTo>
                  <a:pt x="885" y="2419"/>
                </a:lnTo>
                <a:lnTo>
                  <a:pt x="896" y="2424"/>
                </a:lnTo>
                <a:lnTo>
                  <a:pt x="907" y="2427"/>
                </a:lnTo>
                <a:lnTo>
                  <a:pt x="919" y="2431"/>
                </a:lnTo>
                <a:lnTo>
                  <a:pt x="931" y="2434"/>
                </a:lnTo>
                <a:lnTo>
                  <a:pt x="943" y="2436"/>
                </a:lnTo>
                <a:lnTo>
                  <a:pt x="955" y="2438"/>
                </a:lnTo>
                <a:lnTo>
                  <a:pt x="968" y="2440"/>
                </a:lnTo>
                <a:lnTo>
                  <a:pt x="980" y="2441"/>
                </a:lnTo>
                <a:lnTo>
                  <a:pt x="992" y="2441"/>
                </a:lnTo>
                <a:lnTo>
                  <a:pt x="1004" y="2440"/>
                </a:lnTo>
                <a:lnTo>
                  <a:pt x="1016" y="2438"/>
                </a:lnTo>
                <a:lnTo>
                  <a:pt x="1028" y="2437"/>
                </a:lnTo>
                <a:lnTo>
                  <a:pt x="1040" y="2435"/>
                </a:lnTo>
                <a:lnTo>
                  <a:pt x="1052" y="2432"/>
                </a:lnTo>
                <a:lnTo>
                  <a:pt x="1065" y="2429"/>
                </a:lnTo>
                <a:lnTo>
                  <a:pt x="1076" y="2424"/>
                </a:lnTo>
                <a:lnTo>
                  <a:pt x="1088" y="2420"/>
                </a:lnTo>
                <a:lnTo>
                  <a:pt x="1099" y="2414"/>
                </a:lnTo>
                <a:lnTo>
                  <a:pt x="1110" y="2409"/>
                </a:lnTo>
                <a:lnTo>
                  <a:pt x="1121" y="2402"/>
                </a:lnTo>
                <a:lnTo>
                  <a:pt x="1132" y="2394"/>
                </a:lnTo>
                <a:lnTo>
                  <a:pt x="1143" y="2387"/>
                </a:lnTo>
                <a:lnTo>
                  <a:pt x="2236" y="1537"/>
                </a:lnTo>
                <a:lnTo>
                  <a:pt x="2247" y="1529"/>
                </a:lnTo>
                <a:lnTo>
                  <a:pt x="2256" y="1520"/>
                </a:lnTo>
                <a:lnTo>
                  <a:pt x="2266" y="1511"/>
                </a:lnTo>
                <a:lnTo>
                  <a:pt x="2274" y="1501"/>
                </a:lnTo>
                <a:lnTo>
                  <a:pt x="2282" y="1491"/>
                </a:lnTo>
                <a:lnTo>
                  <a:pt x="2290" y="1481"/>
                </a:lnTo>
                <a:lnTo>
                  <a:pt x="2296" y="1470"/>
                </a:lnTo>
                <a:lnTo>
                  <a:pt x="2303" y="1459"/>
                </a:lnTo>
                <a:lnTo>
                  <a:pt x="2309" y="1449"/>
                </a:lnTo>
                <a:lnTo>
                  <a:pt x="2314" y="1437"/>
                </a:lnTo>
                <a:lnTo>
                  <a:pt x="2318" y="1426"/>
                </a:lnTo>
                <a:lnTo>
                  <a:pt x="2323" y="1415"/>
                </a:lnTo>
                <a:lnTo>
                  <a:pt x="2326" y="1403"/>
                </a:lnTo>
                <a:lnTo>
                  <a:pt x="2328" y="1391"/>
                </a:lnTo>
                <a:lnTo>
                  <a:pt x="2332" y="1379"/>
                </a:lnTo>
                <a:lnTo>
                  <a:pt x="2333" y="1368"/>
                </a:lnTo>
                <a:lnTo>
                  <a:pt x="2334" y="1355"/>
                </a:lnTo>
                <a:lnTo>
                  <a:pt x="2335" y="1343"/>
                </a:lnTo>
                <a:lnTo>
                  <a:pt x="2335" y="1331"/>
                </a:lnTo>
                <a:lnTo>
                  <a:pt x="2334" y="1319"/>
                </a:lnTo>
                <a:lnTo>
                  <a:pt x="2333" y="1307"/>
                </a:lnTo>
                <a:lnTo>
                  <a:pt x="2331" y="1295"/>
                </a:lnTo>
                <a:lnTo>
                  <a:pt x="2328" y="1283"/>
                </a:lnTo>
                <a:lnTo>
                  <a:pt x="2326" y="1271"/>
                </a:lnTo>
                <a:lnTo>
                  <a:pt x="2322" y="1258"/>
                </a:lnTo>
                <a:lnTo>
                  <a:pt x="2318" y="1247"/>
                </a:lnTo>
                <a:lnTo>
                  <a:pt x="2313" y="1235"/>
                </a:lnTo>
                <a:lnTo>
                  <a:pt x="2307" y="1224"/>
                </a:lnTo>
                <a:lnTo>
                  <a:pt x="2302" y="1213"/>
                </a:lnTo>
                <a:lnTo>
                  <a:pt x="2295" y="1202"/>
                </a:lnTo>
                <a:lnTo>
                  <a:pt x="2289" y="1191"/>
                </a:lnTo>
                <a:lnTo>
                  <a:pt x="2281" y="1180"/>
                </a:lnTo>
                <a:close/>
                <a:moveTo>
                  <a:pt x="1717" y="2955"/>
                </a:moveTo>
                <a:lnTo>
                  <a:pt x="1700" y="2929"/>
                </a:lnTo>
                <a:lnTo>
                  <a:pt x="1683" y="2905"/>
                </a:lnTo>
                <a:lnTo>
                  <a:pt x="1668" y="2880"/>
                </a:lnTo>
                <a:lnTo>
                  <a:pt x="1653" y="2853"/>
                </a:lnTo>
                <a:lnTo>
                  <a:pt x="1641" y="2827"/>
                </a:lnTo>
                <a:lnTo>
                  <a:pt x="1630" y="2799"/>
                </a:lnTo>
                <a:lnTo>
                  <a:pt x="1622" y="2773"/>
                </a:lnTo>
                <a:lnTo>
                  <a:pt x="1614" y="2745"/>
                </a:lnTo>
                <a:lnTo>
                  <a:pt x="1606" y="2718"/>
                </a:lnTo>
                <a:lnTo>
                  <a:pt x="1602" y="2689"/>
                </a:lnTo>
                <a:lnTo>
                  <a:pt x="1597" y="2661"/>
                </a:lnTo>
                <a:lnTo>
                  <a:pt x="1595" y="2633"/>
                </a:lnTo>
                <a:lnTo>
                  <a:pt x="1594" y="2604"/>
                </a:lnTo>
                <a:lnTo>
                  <a:pt x="1594" y="2576"/>
                </a:lnTo>
                <a:lnTo>
                  <a:pt x="1595" y="2548"/>
                </a:lnTo>
                <a:lnTo>
                  <a:pt x="1598" y="2520"/>
                </a:lnTo>
                <a:lnTo>
                  <a:pt x="1602" y="2491"/>
                </a:lnTo>
                <a:lnTo>
                  <a:pt x="1607" y="2464"/>
                </a:lnTo>
                <a:lnTo>
                  <a:pt x="1615" y="2436"/>
                </a:lnTo>
                <a:lnTo>
                  <a:pt x="1623" y="2410"/>
                </a:lnTo>
                <a:lnTo>
                  <a:pt x="1633" y="2382"/>
                </a:lnTo>
                <a:lnTo>
                  <a:pt x="1642" y="2357"/>
                </a:lnTo>
                <a:lnTo>
                  <a:pt x="1655" y="2330"/>
                </a:lnTo>
                <a:lnTo>
                  <a:pt x="1668" y="2305"/>
                </a:lnTo>
                <a:lnTo>
                  <a:pt x="1683" y="2281"/>
                </a:lnTo>
                <a:lnTo>
                  <a:pt x="1699" y="2257"/>
                </a:lnTo>
                <a:lnTo>
                  <a:pt x="1716" y="2233"/>
                </a:lnTo>
                <a:lnTo>
                  <a:pt x="1734" y="2210"/>
                </a:lnTo>
                <a:lnTo>
                  <a:pt x="1754" y="2188"/>
                </a:lnTo>
                <a:lnTo>
                  <a:pt x="1775" y="2167"/>
                </a:lnTo>
                <a:lnTo>
                  <a:pt x="1797" y="2147"/>
                </a:lnTo>
                <a:lnTo>
                  <a:pt x="1821" y="2129"/>
                </a:lnTo>
                <a:lnTo>
                  <a:pt x="1845" y="2110"/>
                </a:lnTo>
                <a:lnTo>
                  <a:pt x="1870" y="2093"/>
                </a:lnTo>
                <a:lnTo>
                  <a:pt x="1896" y="2079"/>
                </a:lnTo>
                <a:lnTo>
                  <a:pt x="1921" y="2065"/>
                </a:lnTo>
                <a:lnTo>
                  <a:pt x="1948" y="2052"/>
                </a:lnTo>
                <a:lnTo>
                  <a:pt x="1975" y="2041"/>
                </a:lnTo>
                <a:lnTo>
                  <a:pt x="2002" y="2032"/>
                </a:lnTo>
                <a:lnTo>
                  <a:pt x="2030" y="2024"/>
                </a:lnTo>
                <a:lnTo>
                  <a:pt x="2058" y="2017"/>
                </a:lnTo>
                <a:lnTo>
                  <a:pt x="2086" y="2012"/>
                </a:lnTo>
                <a:lnTo>
                  <a:pt x="2114" y="2008"/>
                </a:lnTo>
                <a:lnTo>
                  <a:pt x="2142" y="2005"/>
                </a:lnTo>
                <a:lnTo>
                  <a:pt x="2171" y="2004"/>
                </a:lnTo>
                <a:lnTo>
                  <a:pt x="2199" y="2004"/>
                </a:lnTo>
                <a:lnTo>
                  <a:pt x="2227" y="2006"/>
                </a:lnTo>
                <a:lnTo>
                  <a:pt x="2256" y="2008"/>
                </a:lnTo>
                <a:lnTo>
                  <a:pt x="2283" y="2013"/>
                </a:lnTo>
                <a:lnTo>
                  <a:pt x="2311" y="2018"/>
                </a:lnTo>
                <a:lnTo>
                  <a:pt x="2338" y="2025"/>
                </a:lnTo>
                <a:lnTo>
                  <a:pt x="2366" y="2034"/>
                </a:lnTo>
                <a:lnTo>
                  <a:pt x="2392" y="2043"/>
                </a:lnTo>
                <a:lnTo>
                  <a:pt x="2419" y="2054"/>
                </a:lnTo>
                <a:lnTo>
                  <a:pt x="2444" y="2066"/>
                </a:lnTo>
                <a:lnTo>
                  <a:pt x="2470" y="2079"/>
                </a:lnTo>
                <a:lnTo>
                  <a:pt x="2495" y="2093"/>
                </a:lnTo>
                <a:lnTo>
                  <a:pt x="2518" y="2110"/>
                </a:lnTo>
                <a:lnTo>
                  <a:pt x="2542" y="2126"/>
                </a:lnTo>
                <a:lnTo>
                  <a:pt x="2564" y="2145"/>
                </a:lnTo>
                <a:lnTo>
                  <a:pt x="2586" y="2165"/>
                </a:lnTo>
                <a:lnTo>
                  <a:pt x="2607" y="2186"/>
                </a:lnTo>
                <a:lnTo>
                  <a:pt x="2627" y="2208"/>
                </a:lnTo>
                <a:lnTo>
                  <a:pt x="2647" y="2231"/>
                </a:lnTo>
                <a:lnTo>
                  <a:pt x="2665" y="2257"/>
                </a:lnTo>
                <a:lnTo>
                  <a:pt x="2681" y="2281"/>
                </a:lnTo>
                <a:lnTo>
                  <a:pt x="2697" y="2306"/>
                </a:lnTo>
                <a:lnTo>
                  <a:pt x="2710" y="2333"/>
                </a:lnTo>
                <a:lnTo>
                  <a:pt x="2722" y="2359"/>
                </a:lnTo>
                <a:lnTo>
                  <a:pt x="2733" y="2386"/>
                </a:lnTo>
                <a:lnTo>
                  <a:pt x="2743" y="2413"/>
                </a:lnTo>
                <a:lnTo>
                  <a:pt x="2751" y="2441"/>
                </a:lnTo>
                <a:lnTo>
                  <a:pt x="2757" y="2468"/>
                </a:lnTo>
                <a:lnTo>
                  <a:pt x="2763" y="2497"/>
                </a:lnTo>
                <a:lnTo>
                  <a:pt x="2767" y="2525"/>
                </a:lnTo>
                <a:lnTo>
                  <a:pt x="2769" y="2553"/>
                </a:lnTo>
                <a:lnTo>
                  <a:pt x="2771" y="2582"/>
                </a:lnTo>
                <a:lnTo>
                  <a:pt x="2771" y="2609"/>
                </a:lnTo>
                <a:lnTo>
                  <a:pt x="2768" y="2638"/>
                </a:lnTo>
                <a:lnTo>
                  <a:pt x="2766" y="2666"/>
                </a:lnTo>
                <a:lnTo>
                  <a:pt x="2762" y="2694"/>
                </a:lnTo>
                <a:lnTo>
                  <a:pt x="2756" y="2722"/>
                </a:lnTo>
                <a:lnTo>
                  <a:pt x="2750" y="2749"/>
                </a:lnTo>
                <a:lnTo>
                  <a:pt x="2742" y="2776"/>
                </a:lnTo>
                <a:lnTo>
                  <a:pt x="2732" y="2804"/>
                </a:lnTo>
                <a:lnTo>
                  <a:pt x="2721" y="2829"/>
                </a:lnTo>
                <a:lnTo>
                  <a:pt x="2709" y="2855"/>
                </a:lnTo>
                <a:lnTo>
                  <a:pt x="2696" y="2881"/>
                </a:lnTo>
                <a:lnTo>
                  <a:pt x="2681" y="2905"/>
                </a:lnTo>
                <a:lnTo>
                  <a:pt x="2665" y="2929"/>
                </a:lnTo>
                <a:lnTo>
                  <a:pt x="2648" y="2952"/>
                </a:lnTo>
                <a:lnTo>
                  <a:pt x="2629" y="2976"/>
                </a:lnTo>
                <a:lnTo>
                  <a:pt x="2610" y="2998"/>
                </a:lnTo>
                <a:lnTo>
                  <a:pt x="2589" y="3019"/>
                </a:lnTo>
                <a:lnTo>
                  <a:pt x="2567" y="3038"/>
                </a:lnTo>
                <a:lnTo>
                  <a:pt x="2543" y="3057"/>
                </a:lnTo>
                <a:lnTo>
                  <a:pt x="2519" y="3076"/>
                </a:lnTo>
                <a:lnTo>
                  <a:pt x="2494" y="3092"/>
                </a:lnTo>
                <a:lnTo>
                  <a:pt x="2468" y="3107"/>
                </a:lnTo>
                <a:lnTo>
                  <a:pt x="2442" y="3121"/>
                </a:lnTo>
                <a:lnTo>
                  <a:pt x="2416" y="3133"/>
                </a:lnTo>
                <a:lnTo>
                  <a:pt x="2389" y="3144"/>
                </a:lnTo>
                <a:lnTo>
                  <a:pt x="2361" y="3153"/>
                </a:lnTo>
                <a:lnTo>
                  <a:pt x="2334" y="3162"/>
                </a:lnTo>
                <a:lnTo>
                  <a:pt x="2306" y="3169"/>
                </a:lnTo>
                <a:lnTo>
                  <a:pt x="2278" y="3174"/>
                </a:lnTo>
                <a:lnTo>
                  <a:pt x="2250" y="3177"/>
                </a:lnTo>
                <a:lnTo>
                  <a:pt x="2221" y="3181"/>
                </a:lnTo>
                <a:lnTo>
                  <a:pt x="2194" y="3182"/>
                </a:lnTo>
                <a:lnTo>
                  <a:pt x="2165" y="3182"/>
                </a:lnTo>
                <a:lnTo>
                  <a:pt x="2136" y="3180"/>
                </a:lnTo>
                <a:lnTo>
                  <a:pt x="2109" y="3177"/>
                </a:lnTo>
                <a:lnTo>
                  <a:pt x="2081" y="3173"/>
                </a:lnTo>
                <a:lnTo>
                  <a:pt x="2053" y="3167"/>
                </a:lnTo>
                <a:lnTo>
                  <a:pt x="2026" y="3161"/>
                </a:lnTo>
                <a:lnTo>
                  <a:pt x="1999" y="3152"/>
                </a:lnTo>
                <a:lnTo>
                  <a:pt x="1972" y="3143"/>
                </a:lnTo>
                <a:lnTo>
                  <a:pt x="1946" y="3132"/>
                </a:lnTo>
                <a:lnTo>
                  <a:pt x="1919" y="3120"/>
                </a:lnTo>
                <a:lnTo>
                  <a:pt x="1895" y="3107"/>
                </a:lnTo>
                <a:lnTo>
                  <a:pt x="1870" y="3092"/>
                </a:lnTo>
                <a:lnTo>
                  <a:pt x="1845" y="3076"/>
                </a:lnTo>
                <a:lnTo>
                  <a:pt x="1822" y="3059"/>
                </a:lnTo>
                <a:lnTo>
                  <a:pt x="1800" y="3041"/>
                </a:lnTo>
                <a:lnTo>
                  <a:pt x="1778" y="3021"/>
                </a:lnTo>
                <a:lnTo>
                  <a:pt x="1757" y="3000"/>
                </a:lnTo>
                <a:lnTo>
                  <a:pt x="1736" y="2978"/>
                </a:lnTo>
                <a:lnTo>
                  <a:pt x="1717" y="2955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29" name="Rectangle 128"/>
          <p:cNvSpPr/>
          <p:nvPr/>
        </p:nvSpPr>
        <p:spPr>
          <a:xfrm>
            <a:off x="2262698" y="4030297"/>
            <a:ext cx="5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66CCFF"/>
                </a:solidFill>
                <a:latin typeface="+mj-lt"/>
              </a:rPr>
              <a:t>CO</a:t>
            </a:r>
          </a:p>
        </p:txBody>
      </p:sp>
      <p:sp>
        <p:nvSpPr>
          <p:cNvPr id="130" name="Freeform 14"/>
          <p:cNvSpPr>
            <a:spLocks noEditPoints="1"/>
          </p:cNvSpPr>
          <p:nvPr/>
        </p:nvSpPr>
        <p:spPr bwMode="auto">
          <a:xfrm>
            <a:off x="2651895" y="3570410"/>
            <a:ext cx="177575" cy="286395"/>
          </a:xfrm>
          <a:custGeom>
            <a:avLst/>
            <a:gdLst>
              <a:gd name="T0" fmla="*/ 75 w 2157"/>
              <a:gd name="T1" fmla="*/ 1799 h 3478"/>
              <a:gd name="T2" fmla="*/ 73 w 2157"/>
              <a:gd name="T3" fmla="*/ 1874 h 3478"/>
              <a:gd name="T4" fmla="*/ 93 w 2157"/>
              <a:gd name="T5" fmla="*/ 1945 h 3478"/>
              <a:gd name="T6" fmla="*/ 130 w 2157"/>
              <a:gd name="T7" fmla="*/ 2006 h 3478"/>
              <a:gd name="T8" fmla="*/ 185 w 2157"/>
              <a:gd name="T9" fmla="*/ 2056 h 3478"/>
              <a:gd name="T10" fmla="*/ 19 w 2157"/>
              <a:gd name="T11" fmla="*/ 2878 h 3478"/>
              <a:gd name="T12" fmla="*/ 1 w 2157"/>
              <a:gd name="T13" fmla="*/ 2952 h 3478"/>
              <a:gd name="T14" fmla="*/ 7 w 2157"/>
              <a:gd name="T15" fmla="*/ 3025 h 3478"/>
              <a:gd name="T16" fmla="*/ 32 w 2157"/>
              <a:gd name="T17" fmla="*/ 3094 h 3478"/>
              <a:gd name="T18" fmla="*/ 76 w 2157"/>
              <a:gd name="T19" fmla="*/ 3152 h 3478"/>
              <a:gd name="T20" fmla="*/ 137 w 2157"/>
              <a:gd name="T21" fmla="*/ 3196 h 3478"/>
              <a:gd name="T22" fmla="*/ 831 w 2157"/>
              <a:gd name="T23" fmla="*/ 3471 h 3478"/>
              <a:gd name="T24" fmla="*/ 906 w 2157"/>
              <a:gd name="T25" fmla="*/ 3478 h 3478"/>
              <a:gd name="T26" fmla="*/ 977 w 2157"/>
              <a:gd name="T27" fmla="*/ 3461 h 3478"/>
              <a:gd name="T28" fmla="*/ 1041 w 2157"/>
              <a:gd name="T29" fmla="*/ 3427 h 3478"/>
              <a:gd name="T30" fmla="*/ 1093 w 2157"/>
              <a:gd name="T31" fmla="*/ 3374 h 3478"/>
              <a:gd name="T32" fmla="*/ 1428 w 2157"/>
              <a:gd name="T33" fmla="*/ 2552 h 3478"/>
              <a:gd name="T34" fmla="*/ 1582 w 2157"/>
              <a:gd name="T35" fmla="*/ 2605 h 3478"/>
              <a:gd name="T36" fmla="*/ 1655 w 2157"/>
              <a:gd name="T37" fmla="*/ 2603 h 3478"/>
              <a:gd name="T38" fmla="*/ 1725 w 2157"/>
              <a:gd name="T39" fmla="*/ 2581 h 3478"/>
              <a:gd name="T40" fmla="*/ 1786 w 2157"/>
              <a:gd name="T41" fmla="*/ 2540 h 3478"/>
              <a:gd name="T42" fmla="*/ 1832 w 2157"/>
              <a:gd name="T43" fmla="*/ 2482 h 3478"/>
              <a:gd name="T44" fmla="*/ 2068 w 2157"/>
              <a:gd name="T45" fmla="*/ 1896 h 3478"/>
              <a:gd name="T46" fmla="*/ 2078 w 2157"/>
              <a:gd name="T47" fmla="*/ 1821 h 3478"/>
              <a:gd name="T48" fmla="*/ 2065 w 2157"/>
              <a:gd name="T49" fmla="*/ 1748 h 3478"/>
              <a:gd name="T50" fmla="*/ 2033 w 2157"/>
              <a:gd name="T51" fmla="*/ 1683 h 3478"/>
              <a:gd name="T52" fmla="*/ 1983 w 2157"/>
              <a:gd name="T53" fmla="*/ 1628 h 3478"/>
              <a:gd name="T54" fmla="*/ 1918 w 2157"/>
              <a:gd name="T55" fmla="*/ 1589 h 3478"/>
              <a:gd name="T56" fmla="*/ 568 w 2157"/>
              <a:gd name="T57" fmla="*/ 1060 h 3478"/>
              <a:gd name="T58" fmla="*/ 493 w 2157"/>
              <a:gd name="T59" fmla="*/ 1062 h 3478"/>
              <a:gd name="T60" fmla="*/ 425 w 2157"/>
              <a:gd name="T61" fmla="*/ 1084 h 3478"/>
              <a:gd name="T62" fmla="*/ 364 w 2157"/>
              <a:gd name="T63" fmla="*/ 1126 h 3478"/>
              <a:gd name="T64" fmla="*/ 318 w 2157"/>
              <a:gd name="T65" fmla="*/ 1185 h 3478"/>
              <a:gd name="T66" fmla="*/ 2090 w 2157"/>
              <a:gd name="T67" fmla="*/ 862 h 3478"/>
              <a:gd name="T68" fmla="*/ 1987 w 2157"/>
              <a:gd name="T69" fmla="*/ 1003 h 3478"/>
              <a:gd name="T70" fmla="*/ 1852 w 2157"/>
              <a:gd name="T71" fmla="*/ 1105 h 3478"/>
              <a:gd name="T72" fmla="*/ 1694 w 2157"/>
              <a:gd name="T73" fmla="*/ 1165 h 3478"/>
              <a:gd name="T74" fmla="*/ 1523 w 2157"/>
              <a:gd name="T75" fmla="*/ 1176 h 3478"/>
              <a:gd name="T76" fmla="*/ 1351 w 2157"/>
              <a:gd name="T77" fmla="*/ 1136 h 3478"/>
              <a:gd name="T78" fmla="*/ 1198 w 2157"/>
              <a:gd name="T79" fmla="*/ 1047 h 3478"/>
              <a:gd name="T80" fmla="*/ 1082 w 2157"/>
              <a:gd name="T81" fmla="*/ 921 h 3478"/>
              <a:gd name="T82" fmla="*/ 1008 w 2157"/>
              <a:gd name="T83" fmla="*/ 769 h 3478"/>
              <a:gd name="T84" fmla="*/ 981 w 2157"/>
              <a:gd name="T85" fmla="*/ 601 h 3478"/>
              <a:gd name="T86" fmla="*/ 1003 w 2157"/>
              <a:gd name="T87" fmla="*/ 428 h 3478"/>
              <a:gd name="T88" fmla="*/ 1078 w 2157"/>
              <a:gd name="T89" fmla="*/ 265 h 3478"/>
              <a:gd name="T90" fmla="*/ 1192 w 2157"/>
              <a:gd name="T91" fmla="*/ 137 h 3478"/>
              <a:gd name="T92" fmla="*/ 1337 w 2157"/>
              <a:gd name="T93" fmla="*/ 49 h 3478"/>
              <a:gd name="T94" fmla="*/ 1500 w 2157"/>
              <a:gd name="T95" fmla="*/ 5 h 3478"/>
              <a:gd name="T96" fmla="*/ 1672 w 2157"/>
              <a:gd name="T97" fmla="*/ 9 h 3478"/>
              <a:gd name="T98" fmla="*/ 1842 w 2157"/>
              <a:gd name="T99" fmla="*/ 67 h 3478"/>
              <a:gd name="T100" fmla="*/ 1983 w 2157"/>
              <a:gd name="T101" fmla="*/ 170 h 3478"/>
              <a:gd name="T102" fmla="*/ 2084 w 2157"/>
              <a:gd name="T103" fmla="*/ 306 h 3478"/>
              <a:gd name="T104" fmla="*/ 2144 w 2157"/>
              <a:gd name="T105" fmla="*/ 465 h 3478"/>
              <a:gd name="T106" fmla="*/ 2156 w 2157"/>
              <a:gd name="T107" fmla="*/ 634 h 3478"/>
              <a:gd name="T108" fmla="*/ 2115 w 2157"/>
              <a:gd name="T109" fmla="*/ 808 h 3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57" h="3478">
                <a:moveTo>
                  <a:pt x="301" y="1219"/>
                </a:moveTo>
                <a:lnTo>
                  <a:pt x="90" y="1750"/>
                </a:lnTo>
                <a:lnTo>
                  <a:pt x="85" y="1763"/>
                </a:lnTo>
                <a:lnTo>
                  <a:pt x="81" y="1775"/>
                </a:lnTo>
                <a:lnTo>
                  <a:pt x="78" y="1787"/>
                </a:lnTo>
                <a:lnTo>
                  <a:pt x="75" y="1799"/>
                </a:lnTo>
                <a:lnTo>
                  <a:pt x="73" y="1811"/>
                </a:lnTo>
                <a:lnTo>
                  <a:pt x="72" y="1824"/>
                </a:lnTo>
                <a:lnTo>
                  <a:pt x="72" y="1837"/>
                </a:lnTo>
                <a:lnTo>
                  <a:pt x="72" y="1849"/>
                </a:lnTo>
                <a:lnTo>
                  <a:pt x="72" y="1861"/>
                </a:lnTo>
                <a:lnTo>
                  <a:pt x="73" y="1874"/>
                </a:lnTo>
                <a:lnTo>
                  <a:pt x="75" y="1886"/>
                </a:lnTo>
                <a:lnTo>
                  <a:pt x="77" y="1897"/>
                </a:lnTo>
                <a:lnTo>
                  <a:pt x="81" y="1909"/>
                </a:lnTo>
                <a:lnTo>
                  <a:pt x="84" y="1921"/>
                </a:lnTo>
                <a:lnTo>
                  <a:pt x="87" y="1932"/>
                </a:lnTo>
                <a:lnTo>
                  <a:pt x="93" y="1945"/>
                </a:lnTo>
                <a:lnTo>
                  <a:pt x="97" y="1956"/>
                </a:lnTo>
                <a:lnTo>
                  <a:pt x="103" y="1966"/>
                </a:lnTo>
                <a:lnTo>
                  <a:pt x="109" y="1977"/>
                </a:lnTo>
                <a:lnTo>
                  <a:pt x="116" y="1986"/>
                </a:lnTo>
                <a:lnTo>
                  <a:pt x="123" y="1996"/>
                </a:lnTo>
                <a:lnTo>
                  <a:pt x="130" y="2006"/>
                </a:lnTo>
                <a:lnTo>
                  <a:pt x="139" y="2016"/>
                </a:lnTo>
                <a:lnTo>
                  <a:pt x="147" y="2025"/>
                </a:lnTo>
                <a:lnTo>
                  <a:pt x="156" y="2033"/>
                </a:lnTo>
                <a:lnTo>
                  <a:pt x="166" y="2042"/>
                </a:lnTo>
                <a:lnTo>
                  <a:pt x="176" y="2049"/>
                </a:lnTo>
                <a:lnTo>
                  <a:pt x="185" y="2056"/>
                </a:lnTo>
                <a:lnTo>
                  <a:pt x="196" y="2063"/>
                </a:lnTo>
                <a:lnTo>
                  <a:pt x="207" y="2069"/>
                </a:lnTo>
                <a:lnTo>
                  <a:pt x="220" y="2075"/>
                </a:lnTo>
                <a:lnTo>
                  <a:pt x="232" y="2080"/>
                </a:lnTo>
                <a:lnTo>
                  <a:pt x="322" y="2116"/>
                </a:lnTo>
                <a:lnTo>
                  <a:pt x="19" y="2878"/>
                </a:lnTo>
                <a:lnTo>
                  <a:pt x="15" y="2890"/>
                </a:lnTo>
                <a:lnTo>
                  <a:pt x="10" y="2902"/>
                </a:lnTo>
                <a:lnTo>
                  <a:pt x="7" y="2914"/>
                </a:lnTo>
                <a:lnTo>
                  <a:pt x="5" y="2926"/>
                </a:lnTo>
                <a:lnTo>
                  <a:pt x="2" y="2939"/>
                </a:lnTo>
                <a:lnTo>
                  <a:pt x="1" y="2952"/>
                </a:lnTo>
                <a:lnTo>
                  <a:pt x="0" y="2964"/>
                </a:lnTo>
                <a:lnTo>
                  <a:pt x="0" y="2976"/>
                </a:lnTo>
                <a:lnTo>
                  <a:pt x="1" y="2989"/>
                </a:lnTo>
                <a:lnTo>
                  <a:pt x="2" y="3001"/>
                </a:lnTo>
                <a:lnTo>
                  <a:pt x="5" y="3013"/>
                </a:lnTo>
                <a:lnTo>
                  <a:pt x="7" y="3025"/>
                </a:lnTo>
                <a:lnTo>
                  <a:pt x="9" y="3036"/>
                </a:lnTo>
                <a:lnTo>
                  <a:pt x="12" y="3049"/>
                </a:lnTo>
                <a:lnTo>
                  <a:pt x="17" y="3061"/>
                </a:lnTo>
                <a:lnTo>
                  <a:pt x="21" y="3072"/>
                </a:lnTo>
                <a:lnTo>
                  <a:pt x="27" y="3083"/>
                </a:lnTo>
                <a:lnTo>
                  <a:pt x="32" y="3094"/>
                </a:lnTo>
                <a:lnTo>
                  <a:pt x="38" y="3104"/>
                </a:lnTo>
                <a:lnTo>
                  <a:pt x="44" y="3115"/>
                </a:lnTo>
                <a:lnTo>
                  <a:pt x="52" y="3125"/>
                </a:lnTo>
                <a:lnTo>
                  <a:pt x="60" y="3133"/>
                </a:lnTo>
                <a:lnTo>
                  <a:pt x="67" y="3143"/>
                </a:lnTo>
                <a:lnTo>
                  <a:pt x="76" y="3152"/>
                </a:lnTo>
                <a:lnTo>
                  <a:pt x="85" y="3161"/>
                </a:lnTo>
                <a:lnTo>
                  <a:pt x="95" y="3169"/>
                </a:lnTo>
                <a:lnTo>
                  <a:pt x="105" y="3176"/>
                </a:lnTo>
                <a:lnTo>
                  <a:pt x="115" y="3183"/>
                </a:lnTo>
                <a:lnTo>
                  <a:pt x="126" y="3191"/>
                </a:lnTo>
                <a:lnTo>
                  <a:pt x="137" y="3196"/>
                </a:lnTo>
                <a:lnTo>
                  <a:pt x="148" y="3202"/>
                </a:lnTo>
                <a:lnTo>
                  <a:pt x="160" y="3207"/>
                </a:lnTo>
                <a:lnTo>
                  <a:pt x="794" y="3460"/>
                </a:lnTo>
                <a:lnTo>
                  <a:pt x="806" y="3464"/>
                </a:lnTo>
                <a:lnTo>
                  <a:pt x="818" y="3469"/>
                </a:lnTo>
                <a:lnTo>
                  <a:pt x="831" y="3471"/>
                </a:lnTo>
                <a:lnTo>
                  <a:pt x="843" y="3474"/>
                </a:lnTo>
                <a:lnTo>
                  <a:pt x="856" y="3475"/>
                </a:lnTo>
                <a:lnTo>
                  <a:pt x="868" y="3478"/>
                </a:lnTo>
                <a:lnTo>
                  <a:pt x="880" y="3478"/>
                </a:lnTo>
                <a:lnTo>
                  <a:pt x="892" y="3478"/>
                </a:lnTo>
                <a:lnTo>
                  <a:pt x="906" y="3478"/>
                </a:lnTo>
                <a:lnTo>
                  <a:pt x="918" y="3476"/>
                </a:lnTo>
                <a:lnTo>
                  <a:pt x="930" y="3474"/>
                </a:lnTo>
                <a:lnTo>
                  <a:pt x="942" y="3472"/>
                </a:lnTo>
                <a:lnTo>
                  <a:pt x="953" y="3469"/>
                </a:lnTo>
                <a:lnTo>
                  <a:pt x="965" y="3465"/>
                </a:lnTo>
                <a:lnTo>
                  <a:pt x="977" y="3461"/>
                </a:lnTo>
                <a:lnTo>
                  <a:pt x="988" y="3457"/>
                </a:lnTo>
                <a:lnTo>
                  <a:pt x="999" y="3452"/>
                </a:lnTo>
                <a:lnTo>
                  <a:pt x="1010" y="3447"/>
                </a:lnTo>
                <a:lnTo>
                  <a:pt x="1020" y="3440"/>
                </a:lnTo>
                <a:lnTo>
                  <a:pt x="1031" y="3433"/>
                </a:lnTo>
                <a:lnTo>
                  <a:pt x="1041" y="3427"/>
                </a:lnTo>
                <a:lnTo>
                  <a:pt x="1050" y="3419"/>
                </a:lnTo>
                <a:lnTo>
                  <a:pt x="1060" y="3410"/>
                </a:lnTo>
                <a:lnTo>
                  <a:pt x="1069" y="3403"/>
                </a:lnTo>
                <a:lnTo>
                  <a:pt x="1078" y="3393"/>
                </a:lnTo>
                <a:lnTo>
                  <a:pt x="1085" y="3384"/>
                </a:lnTo>
                <a:lnTo>
                  <a:pt x="1093" y="3374"/>
                </a:lnTo>
                <a:lnTo>
                  <a:pt x="1100" y="3363"/>
                </a:lnTo>
                <a:lnTo>
                  <a:pt x="1107" y="3353"/>
                </a:lnTo>
                <a:lnTo>
                  <a:pt x="1113" y="3341"/>
                </a:lnTo>
                <a:lnTo>
                  <a:pt x="1118" y="3330"/>
                </a:lnTo>
                <a:lnTo>
                  <a:pt x="1124" y="3318"/>
                </a:lnTo>
                <a:lnTo>
                  <a:pt x="1428" y="2552"/>
                </a:lnTo>
                <a:lnTo>
                  <a:pt x="1519" y="2589"/>
                </a:lnTo>
                <a:lnTo>
                  <a:pt x="1532" y="2593"/>
                </a:lnTo>
                <a:lnTo>
                  <a:pt x="1544" y="2597"/>
                </a:lnTo>
                <a:lnTo>
                  <a:pt x="1556" y="2601"/>
                </a:lnTo>
                <a:lnTo>
                  <a:pt x="1568" y="2603"/>
                </a:lnTo>
                <a:lnTo>
                  <a:pt x="1582" y="2605"/>
                </a:lnTo>
                <a:lnTo>
                  <a:pt x="1594" y="2606"/>
                </a:lnTo>
                <a:lnTo>
                  <a:pt x="1606" y="2606"/>
                </a:lnTo>
                <a:lnTo>
                  <a:pt x="1618" y="2606"/>
                </a:lnTo>
                <a:lnTo>
                  <a:pt x="1631" y="2606"/>
                </a:lnTo>
                <a:lnTo>
                  <a:pt x="1643" y="2605"/>
                </a:lnTo>
                <a:lnTo>
                  <a:pt x="1655" y="2603"/>
                </a:lnTo>
                <a:lnTo>
                  <a:pt x="1668" y="2601"/>
                </a:lnTo>
                <a:lnTo>
                  <a:pt x="1679" y="2597"/>
                </a:lnTo>
                <a:lnTo>
                  <a:pt x="1691" y="2594"/>
                </a:lnTo>
                <a:lnTo>
                  <a:pt x="1702" y="2591"/>
                </a:lnTo>
                <a:lnTo>
                  <a:pt x="1714" y="2586"/>
                </a:lnTo>
                <a:lnTo>
                  <a:pt x="1725" y="2581"/>
                </a:lnTo>
                <a:lnTo>
                  <a:pt x="1736" y="2575"/>
                </a:lnTo>
                <a:lnTo>
                  <a:pt x="1746" y="2569"/>
                </a:lnTo>
                <a:lnTo>
                  <a:pt x="1757" y="2562"/>
                </a:lnTo>
                <a:lnTo>
                  <a:pt x="1767" y="2556"/>
                </a:lnTo>
                <a:lnTo>
                  <a:pt x="1776" y="2548"/>
                </a:lnTo>
                <a:lnTo>
                  <a:pt x="1786" y="2540"/>
                </a:lnTo>
                <a:lnTo>
                  <a:pt x="1794" y="2531"/>
                </a:lnTo>
                <a:lnTo>
                  <a:pt x="1803" y="2522"/>
                </a:lnTo>
                <a:lnTo>
                  <a:pt x="1811" y="2513"/>
                </a:lnTo>
                <a:lnTo>
                  <a:pt x="1819" y="2503"/>
                </a:lnTo>
                <a:lnTo>
                  <a:pt x="1825" y="2493"/>
                </a:lnTo>
                <a:lnTo>
                  <a:pt x="1832" y="2482"/>
                </a:lnTo>
                <a:lnTo>
                  <a:pt x="1839" y="2471"/>
                </a:lnTo>
                <a:lnTo>
                  <a:pt x="1844" y="2459"/>
                </a:lnTo>
                <a:lnTo>
                  <a:pt x="1850" y="2446"/>
                </a:lnTo>
                <a:lnTo>
                  <a:pt x="2059" y="1920"/>
                </a:lnTo>
                <a:lnTo>
                  <a:pt x="2063" y="1908"/>
                </a:lnTo>
                <a:lnTo>
                  <a:pt x="2068" y="1896"/>
                </a:lnTo>
                <a:lnTo>
                  <a:pt x="2071" y="1883"/>
                </a:lnTo>
                <a:lnTo>
                  <a:pt x="2073" y="1871"/>
                </a:lnTo>
                <a:lnTo>
                  <a:pt x="2076" y="1859"/>
                </a:lnTo>
                <a:lnTo>
                  <a:pt x="2077" y="1845"/>
                </a:lnTo>
                <a:lnTo>
                  <a:pt x="2078" y="1833"/>
                </a:lnTo>
                <a:lnTo>
                  <a:pt x="2078" y="1821"/>
                </a:lnTo>
                <a:lnTo>
                  <a:pt x="2077" y="1809"/>
                </a:lnTo>
                <a:lnTo>
                  <a:pt x="2076" y="1797"/>
                </a:lnTo>
                <a:lnTo>
                  <a:pt x="2073" y="1785"/>
                </a:lnTo>
                <a:lnTo>
                  <a:pt x="2071" y="1773"/>
                </a:lnTo>
                <a:lnTo>
                  <a:pt x="2069" y="1760"/>
                </a:lnTo>
                <a:lnTo>
                  <a:pt x="2065" y="1748"/>
                </a:lnTo>
                <a:lnTo>
                  <a:pt x="2061" y="1737"/>
                </a:lnTo>
                <a:lnTo>
                  <a:pt x="2057" y="1726"/>
                </a:lnTo>
                <a:lnTo>
                  <a:pt x="2051" y="1714"/>
                </a:lnTo>
                <a:lnTo>
                  <a:pt x="2046" y="1704"/>
                </a:lnTo>
                <a:lnTo>
                  <a:pt x="2039" y="1693"/>
                </a:lnTo>
                <a:lnTo>
                  <a:pt x="2033" y="1683"/>
                </a:lnTo>
                <a:lnTo>
                  <a:pt x="2026" y="1673"/>
                </a:lnTo>
                <a:lnTo>
                  <a:pt x="2018" y="1663"/>
                </a:lnTo>
                <a:lnTo>
                  <a:pt x="2011" y="1653"/>
                </a:lnTo>
                <a:lnTo>
                  <a:pt x="2002" y="1645"/>
                </a:lnTo>
                <a:lnTo>
                  <a:pt x="1993" y="1637"/>
                </a:lnTo>
                <a:lnTo>
                  <a:pt x="1983" y="1628"/>
                </a:lnTo>
                <a:lnTo>
                  <a:pt x="1973" y="1620"/>
                </a:lnTo>
                <a:lnTo>
                  <a:pt x="1963" y="1614"/>
                </a:lnTo>
                <a:lnTo>
                  <a:pt x="1952" y="1607"/>
                </a:lnTo>
                <a:lnTo>
                  <a:pt x="1941" y="1600"/>
                </a:lnTo>
                <a:lnTo>
                  <a:pt x="1929" y="1595"/>
                </a:lnTo>
                <a:lnTo>
                  <a:pt x="1918" y="1589"/>
                </a:lnTo>
                <a:lnTo>
                  <a:pt x="631" y="1077"/>
                </a:lnTo>
                <a:lnTo>
                  <a:pt x="619" y="1072"/>
                </a:lnTo>
                <a:lnTo>
                  <a:pt x="606" y="1069"/>
                </a:lnTo>
                <a:lnTo>
                  <a:pt x="593" y="1066"/>
                </a:lnTo>
                <a:lnTo>
                  <a:pt x="580" y="1062"/>
                </a:lnTo>
                <a:lnTo>
                  <a:pt x="568" y="1060"/>
                </a:lnTo>
                <a:lnTo>
                  <a:pt x="555" y="1059"/>
                </a:lnTo>
                <a:lnTo>
                  <a:pt x="543" y="1059"/>
                </a:lnTo>
                <a:lnTo>
                  <a:pt x="531" y="1059"/>
                </a:lnTo>
                <a:lnTo>
                  <a:pt x="518" y="1059"/>
                </a:lnTo>
                <a:lnTo>
                  <a:pt x="505" y="1060"/>
                </a:lnTo>
                <a:lnTo>
                  <a:pt x="493" y="1062"/>
                </a:lnTo>
                <a:lnTo>
                  <a:pt x="481" y="1064"/>
                </a:lnTo>
                <a:lnTo>
                  <a:pt x="470" y="1067"/>
                </a:lnTo>
                <a:lnTo>
                  <a:pt x="458" y="1071"/>
                </a:lnTo>
                <a:lnTo>
                  <a:pt x="447" y="1074"/>
                </a:lnTo>
                <a:lnTo>
                  <a:pt x="436" y="1079"/>
                </a:lnTo>
                <a:lnTo>
                  <a:pt x="425" y="1084"/>
                </a:lnTo>
                <a:lnTo>
                  <a:pt x="414" y="1090"/>
                </a:lnTo>
                <a:lnTo>
                  <a:pt x="403" y="1096"/>
                </a:lnTo>
                <a:lnTo>
                  <a:pt x="393" y="1103"/>
                </a:lnTo>
                <a:lnTo>
                  <a:pt x="383" y="1110"/>
                </a:lnTo>
                <a:lnTo>
                  <a:pt x="374" y="1117"/>
                </a:lnTo>
                <a:lnTo>
                  <a:pt x="364" y="1126"/>
                </a:lnTo>
                <a:lnTo>
                  <a:pt x="355" y="1135"/>
                </a:lnTo>
                <a:lnTo>
                  <a:pt x="348" y="1144"/>
                </a:lnTo>
                <a:lnTo>
                  <a:pt x="339" y="1153"/>
                </a:lnTo>
                <a:lnTo>
                  <a:pt x="332" y="1163"/>
                </a:lnTo>
                <a:lnTo>
                  <a:pt x="324" y="1174"/>
                </a:lnTo>
                <a:lnTo>
                  <a:pt x="318" y="1185"/>
                </a:lnTo>
                <a:lnTo>
                  <a:pt x="312" y="1196"/>
                </a:lnTo>
                <a:lnTo>
                  <a:pt x="306" y="1207"/>
                </a:lnTo>
                <a:lnTo>
                  <a:pt x="301" y="1219"/>
                </a:lnTo>
                <a:close/>
                <a:moveTo>
                  <a:pt x="2115" y="808"/>
                </a:moveTo>
                <a:lnTo>
                  <a:pt x="2103" y="835"/>
                </a:lnTo>
                <a:lnTo>
                  <a:pt x="2090" y="862"/>
                </a:lnTo>
                <a:lnTo>
                  <a:pt x="2076" y="888"/>
                </a:lnTo>
                <a:lnTo>
                  <a:pt x="2060" y="912"/>
                </a:lnTo>
                <a:lnTo>
                  <a:pt x="2044" y="937"/>
                </a:lnTo>
                <a:lnTo>
                  <a:pt x="2026" y="960"/>
                </a:lnTo>
                <a:lnTo>
                  <a:pt x="2007" y="982"/>
                </a:lnTo>
                <a:lnTo>
                  <a:pt x="1987" y="1003"/>
                </a:lnTo>
                <a:lnTo>
                  <a:pt x="1968" y="1023"/>
                </a:lnTo>
                <a:lnTo>
                  <a:pt x="1945" y="1041"/>
                </a:lnTo>
                <a:lnTo>
                  <a:pt x="1923" y="1059"/>
                </a:lnTo>
                <a:lnTo>
                  <a:pt x="1900" y="1076"/>
                </a:lnTo>
                <a:lnTo>
                  <a:pt x="1876" y="1091"/>
                </a:lnTo>
                <a:lnTo>
                  <a:pt x="1852" y="1105"/>
                </a:lnTo>
                <a:lnTo>
                  <a:pt x="1827" y="1119"/>
                </a:lnTo>
                <a:lnTo>
                  <a:pt x="1801" y="1130"/>
                </a:lnTo>
                <a:lnTo>
                  <a:pt x="1775" y="1141"/>
                </a:lnTo>
                <a:lnTo>
                  <a:pt x="1748" y="1149"/>
                </a:lnTo>
                <a:lnTo>
                  <a:pt x="1722" y="1158"/>
                </a:lnTo>
                <a:lnTo>
                  <a:pt x="1694" y="1165"/>
                </a:lnTo>
                <a:lnTo>
                  <a:pt x="1665" y="1170"/>
                </a:lnTo>
                <a:lnTo>
                  <a:pt x="1638" y="1174"/>
                </a:lnTo>
                <a:lnTo>
                  <a:pt x="1609" y="1177"/>
                </a:lnTo>
                <a:lnTo>
                  <a:pt x="1580" y="1178"/>
                </a:lnTo>
                <a:lnTo>
                  <a:pt x="1552" y="1178"/>
                </a:lnTo>
                <a:lnTo>
                  <a:pt x="1523" y="1176"/>
                </a:lnTo>
                <a:lnTo>
                  <a:pt x="1494" y="1174"/>
                </a:lnTo>
                <a:lnTo>
                  <a:pt x="1466" y="1169"/>
                </a:lnTo>
                <a:lnTo>
                  <a:pt x="1437" y="1163"/>
                </a:lnTo>
                <a:lnTo>
                  <a:pt x="1408" y="1155"/>
                </a:lnTo>
                <a:lnTo>
                  <a:pt x="1380" y="1146"/>
                </a:lnTo>
                <a:lnTo>
                  <a:pt x="1351" y="1136"/>
                </a:lnTo>
                <a:lnTo>
                  <a:pt x="1324" y="1124"/>
                </a:lnTo>
                <a:lnTo>
                  <a:pt x="1296" y="1111"/>
                </a:lnTo>
                <a:lnTo>
                  <a:pt x="1271" y="1096"/>
                </a:lnTo>
                <a:lnTo>
                  <a:pt x="1245" y="1081"/>
                </a:lnTo>
                <a:lnTo>
                  <a:pt x="1221" y="1064"/>
                </a:lnTo>
                <a:lnTo>
                  <a:pt x="1198" y="1047"/>
                </a:lnTo>
                <a:lnTo>
                  <a:pt x="1176" y="1028"/>
                </a:lnTo>
                <a:lnTo>
                  <a:pt x="1155" y="1008"/>
                </a:lnTo>
                <a:lnTo>
                  <a:pt x="1135" y="987"/>
                </a:lnTo>
                <a:lnTo>
                  <a:pt x="1116" y="966"/>
                </a:lnTo>
                <a:lnTo>
                  <a:pt x="1099" y="944"/>
                </a:lnTo>
                <a:lnTo>
                  <a:pt x="1082" y="921"/>
                </a:lnTo>
                <a:lnTo>
                  <a:pt x="1067" y="897"/>
                </a:lnTo>
                <a:lnTo>
                  <a:pt x="1053" y="873"/>
                </a:lnTo>
                <a:lnTo>
                  <a:pt x="1040" y="847"/>
                </a:lnTo>
                <a:lnTo>
                  <a:pt x="1028" y="822"/>
                </a:lnTo>
                <a:lnTo>
                  <a:pt x="1017" y="795"/>
                </a:lnTo>
                <a:lnTo>
                  <a:pt x="1008" y="769"/>
                </a:lnTo>
                <a:lnTo>
                  <a:pt x="1000" y="741"/>
                </a:lnTo>
                <a:lnTo>
                  <a:pt x="994" y="714"/>
                </a:lnTo>
                <a:lnTo>
                  <a:pt x="988" y="686"/>
                </a:lnTo>
                <a:lnTo>
                  <a:pt x="984" y="659"/>
                </a:lnTo>
                <a:lnTo>
                  <a:pt x="982" y="630"/>
                </a:lnTo>
                <a:lnTo>
                  <a:pt x="981" y="601"/>
                </a:lnTo>
                <a:lnTo>
                  <a:pt x="981" y="573"/>
                </a:lnTo>
                <a:lnTo>
                  <a:pt x="982" y="544"/>
                </a:lnTo>
                <a:lnTo>
                  <a:pt x="985" y="514"/>
                </a:lnTo>
                <a:lnTo>
                  <a:pt x="989" y="485"/>
                </a:lnTo>
                <a:lnTo>
                  <a:pt x="995" y="457"/>
                </a:lnTo>
                <a:lnTo>
                  <a:pt x="1003" y="428"/>
                </a:lnTo>
                <a:lnTo>
                  <a:pt x="1011" y="399"/>
                </a:lnTo>
                <a:lnTo>
                  <a:pt x="1022" y="371"/>
                </a:lnTo>
                <a:lnTo>
                  <a:pt x="1033" y="343"/>
                </a:lnTo>
                <a:lnTo>
                  <a:pt x="1047" y="317"/>
                </a:lnTo>
                <a:lnTo>
                  <a:pt x="1061" y="290"/>
                </a:lnTo>
                <a:lnTo>
                  <a:pt x="1078" y="265"/>
                </a:lnTo>
                <a:lnTo>
                  <a:pt x="1094" y="242"/>
                </a:lnTo>
                <a:lnTo>
                  <a:pt x="1112" y="219"/>
                </a:lnTo>
                <a:lnTo>
                  <a:pt x="1131" y="197"/>
                </a:lnTo>
                <a:lnTo>
                  <a:pt x="1149" y="176"/>
                </a:lnTo>
                <a:lnTo>
                  <a:pt x="1170" y="156"/>
                </a:lnTo>
                <a:lnTo>
                  <a:pt x="1192" y="137"/>
                </a:lnTo>
                <a:lnTo>
                  <a:pt x="1214" y="119"/>
                </a:lnTo>
                <a:lnTo>
                  <a:pt x="1237" y="103"/>
                </a:lnTo>
                <a:lnTo>
                  <a:pt x="1261" y="87"/>
                </a:lnTo>
                <a:lnTo>
                  <a:pt x="1286" y="73"/>
                </a:lnTo>
                <a:lnTo>
                  <a:pt x="1310" y="60"/>
                </a:lnTo>
                <a:lnTo>
                  <a:pt x="1337" y="49"/>
                </a:lnTo>
                <a:lnTo>
                  <a:pt x="1362" y="38"/>
                </a:lnTo>
                <a:lnTo>
                  <a:pt x="1390" y="29"/>
                </a:lnTo>
                <a:lnTo>
                  <a:pt x="1416" y="20"/>
                </a:lnTo>
                <a:lnTo>
                  <a:pt x="1444" y="13"/>
                </a:lnTo>
                <a:lnTo>
                  <a:pt x="1471" y="8"/>
                </a:lnTo>
                <a:lnTo>
                  <a:pt x="1500" y="5"/>
                </a:lnTo>
                <a:lnTo>
                  <a:pt x="1529" y="1"/>
                </a:lnTo>
                <a:lnTo>
                  <a:pt x="1557" y="0"/>
                </a:lnTo>
                <a:lnTo>
                  <a:pt x="1586" y="0"/>
                </a:lnTo>
                <a:lnTo>
                  <a:pt x="1615" y="2"/>
                </a:lnTo>
                <a:lnTo>
                  <a:pt x="1643" y="5"/>
                </a:lnTo>
                <a:lnTo>
                  <a:pt x="1672" y="9"/>
                </a:lnTo>
                <a:lnTo>
                  <a:pt x="1701" y="16"/>
                </a:lnTo>
                <a:lnTo>
                  <a:pt x="1729" y="23"/>
                </a:lnTo>
                <a:lnTo>
                  <a:pt x="1758" y="32"/>
                </a:lnTo>
                <a:lnTo>
                  <a:pt x="1787" y="42"/>
                </a:lnTo>
                <a:lnTo>
                  <a:pt x="1814" y="54"/>
                </a:lnTo>
                <a:lnTo>
                  <a:pt x="1842" y="67"/>
                </a:lnTo>
                <a:lnTo>
                  <a:pt x="1867" y="82"/>
                </a:lnTo>
                <a:lnTo>
                  <a:pt x="1893" y="97"/>
                </a:lnTo>
                <a:lnTo>
                  <a:pt x="1917" y="114"/>
                </a:lnTo>
                <a:lnTo>
                  <a:pt x="1940" y="131"/>
                </a:lnTo>
                <a:lnTo>
                  <a:pt x="1962" y="150"/>
                </a:lnTo>
                <a:lnTo>
                  <a:pt x="1983" y="170"/>
                </a:lnTo>
                <a:lnTo>
                  <a:pt x="2003" y="191"/>
                </a:lnTo>
                <a:lnTo>
                  <a:pt x="2022" y="212"/>
                </a:lnTo>
                <a:lnTo>
                  <a:pt x="2039" y="234"/>
                </a:lnTo>
                <a:lnTo>
                  <a:pt x="2056" y="257"/>
                </a:lnTo>
                <a:lnTo>
                  <a:pt x="2070" y="281"/>
                </a:lnTo>
                <a:lnTo>
                  <a:pt x="2084" y="306"/>
                </a:lnTo>
                <a:lnTo>
                  <a:pt x="2098" y="331"/>
                </a:lnTo>
                <a:lnTo>
                  <a:pt x="2110" y="356"/>
                </a:lnTo>
                <a:lnTo>
                  <a:pt x="2120" y="383"/>
                </a:lnTo>
                <a:lnTo>
                  <a:pt x="2130" y="409"/>
                </a:lnTo>
                <a:lnTo>
                  <a:pt x="2137" y="437"/>
                </a:lnTo>
                <a:lnTo>
                  <a:pt x="2144" y="465"/>
                </a:lnTo>
                <a:lnTo>
                  <a:pt x="2149" y="492"/>
                </a:lnTo>
                <a:lnTo>
                  <a:pt x="2154" y="520"/>
                </a:lnTo>
                <a:lnTo>
                  <a:pt x="2156" y="548"/>
                </a:lnTo>
                <a:lnTo>
                  <a:pt x="2157" y="577"/>
                </a:lnTo>
                <a:lnTo>
                  <a:pt x="2157" y="606"/>
                </a:lnTo>
                <a:lnTo>
                  <a:pt x="2156" y="634"/>
                </a:lnTo>
                <a:lnTo>
                  <a:pt x="2153" y="663"/>
                </a:lnTo>
                <a:lnTo>
                  <a:pt x="2148" y="693"/>
                </a:lnTo>
                <a:lnTo>
                  <a:pt x="2143" y="721"/>
                </a:lnTo>
                <a:lnTo>
                  <a:pt x="2135" y="750"/>
                </a:lnTo>
                <a:lnTo>
                  <a:pt x="2126" y="779"/>
                </a:lnTo>
                <a:lnTo>
                  <a:pt x="2115" y="80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31" name="TextBox 130"/>
          <p:cNvSpPr txBox="1"/>
          <p:nvPr/>
        </p:nvSpPr>
        <p:spPr>
          <a:xfrm>
            <a:off x="2162046" y="3899094"/>
            <a:ext cx="5180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75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President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2652545" y="3423047"/>
            <a:ext cx="50045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75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Manager</a:t>
            </a:r>
          </a:p>
        </p:txBody>
      </p:sp>
      <p:sp>
        <p:nvSpPr>
          <p:cNvPr id="133" name="Freeform 11"/>
          <p:cNvSpPr>
            <a:spLocks noEditPoints="1"/>
          </p:cNvSpPr>
          <p:nvPr/>
        </p:nvSpPr>
        <p:spPr bwMode="auto">
          <a:xfrm>
            <a:off x="1954199" y="3771222"/>
            <a:ext cx="259190" cy="232480"/>
          </a:xfrm>
          <a:custGeom>
            <a:avLst/>
            <a:gdLst>
              <a:gd name="T0" fmla="*/ 1286 w 3144"/>
              <a:gd name="T1" fmla="*/ 2380 h 2820"/>
              <a:gd name="T2" fmla="*/ 1357 w 3144"/>
              <a:gd name="T3" fmla="*/ 2404 h 2820"/>
              <a:gd name="T4" fmla="*/ 1430 w 3144"/>
              <a:gd name="T5" fmla="*/ 2408 h 2820"/>
              <a:gd name="T6" fmla="*/ 1500 w 3144"/>
              <a:gd name="T7" fmla="*/ 2390 h 2820"/>
              <a:gd name="T8" fmla="*/ 1564 w 3144"/>
              <a:gd name="T9" fmla="*/ 2352 h 2820"/>
              <a:gd name="T10" fmla="*/ 2295 w 3144"/>
              <a:gd name="T11" fmla="*/ 2763 h 2820"/>
              <a:gd name="T12" fmla="*/ 2360 w 3144"/>
              <a:gd name="T13" fmla="*/ 2801 h 2820"/>
              <a:gd name="T14" fmla="*/ 2432 w 3144"/>
              <a:gd name="T15" fmla="*/ 2819 h 2820"/>
              <a:gd name="T16" fmla="*/ 2506 w 3144"/>
              <a:gd name="T17" fmla="*/ 2816 h 2820"/>
              <a:gd name="T18" fmla="*/ 2575 w 3144"/>
              <a:gd name="T19" fmla="*/ 2791 h 2820"/>
              <a:gd name="T20" fmla="*/ 2636 w 3144"/>
              <a:gd name="T21" fmla="*/ 2747 h 2820"/>
              <a:gd name="T22" fmla="*/ 3109 w 3144"/>
              <a:gd name="T23" fmla="*/ 2171 h 2820"/>
              <a:gd name="T24" fmla="*/ 3137 w 3144"/>
              <a:gd name="T25" fmla="*/ 2101 h 2820"/>
              <a:gd name="T26" fmla="*/ 3144 w 3144"/>
              <a:gd name="T27" fmla="*/ 2028 h 2820"/>
              <a:gd name="T28" fmla="*/ 3130 w 3144"/>
              <a:gd name="T29" fmla="*/ 1957 h 2820"/>
              <a:gd name="T30" fmla="*/ 3096 w 3144"/>
              <a:gd name="T31" fmla="*/ 1890 h 2820"/>
              <a:gd name="T32" fmla="*/ 2417 w 3144"/>
              <a:gd name="T33" fmla="*/ 1320 h 2820"/>
              <a:gd name="T34" fmla="*/ 2512 w 3144"/>
              <a:gd name="T35" fmla="*/ 1191 h 2820"/>
              <a:gd name="T36" fmla="*/ 2533 w 3144"/>
              <a:gd name="T37" fmla="*/ 1121 h 2820"/>
              <a:gd name="T38" fmla="*/ 2533 w 3144"/>
              <a:gd name="T39" fmla="*/ 1047 h 2820"/>
              <a:gd name="T40" fmla="*/ 2512 w 3144"/>
              <a:gd name="T41" fmla="*/ 977 h 2820"/>
              <a:gd name="T42" fmla="*/ 2472 w 3144"/>
              <a:gd name="T43" fmla="*/ 914 h 2820"/>
              <a:gd name="T44" fmla="*/ 1985 w 3144"/>
              <a:gd name="T45" fmla="*/ 512 h 2820"/>
              <a:gd name="T46" fmla="*/ 1917 w 3144"/>
              <a:gd name="T47" fmla="*/ 480 h 2820"/>
              <a:gd name="T48" fmla="*/ 1844 w 3144"/>
              <a:gd name="T49" fmla="*/ 469 h 2820"/>
              <a:gd name="T50" fmla="*/ 1772 w 3144"/>
              <a:gd name="T51" fmla="*/ 480 h 2820"/>
              <a:gd name="T52" fmla="*/ 1705 w 3144"/>
              <a:gd name="T53" fmla="*/ 511 h 2820"/>
              <a:gd name="T54" fmla="*/ 1649 w 3144"/>
              <a:gd name="T55" fmla="*/ 561 h 2820"/>
              <a:gd name="T56" fmla="*/ 733 w 3144"/>
              <a:gd name="T57" fmla="*/ 1685 h 2820"/>
              <a:gd name="T58" fmla="*/ 712 w 3144"/>
              <a:gd name="T59" fmla="*/ 1757 h 2820"/>
              <a:gd name="T60" fmla="*/ 712 w 3144"/>
              <a:gd name="T61" fmla="*/ 1830 h 2820"/>
              <a:gd name="T62" fmla="*/ 734 w 3144"/>
              <a:gd name="T63" fmla="*/ 1899 h 2820"/>
              <a:gd name="T64" fmla="*/ 774 w 3144"/>
              <a:gd name="T65" fmla="*/ 1961 h 2820"/>
              <a:gd name="T66" fmla="*/ 1008 w 3144"/>
              <a:gd name="T67" fmla="*/ 174 h 2820"/>
              <a:gd name="T68" fmla="*/ 1111 w 3144"/>
              <a:gd name="T69" fmla="*/ 315 h 2820"/>
              <a:gd name="T70" fmla="*/ 1167 w 3144"/>
              <a:gd name="T71" fmla="*/ 475 h 2820"/>
              <a:gd name="T72" fmla="*/ 1175 w 3144"/>
              <a:gd name="T73" fmla="*/ 644 h 2820"/>
              <a:gd name="T74" fmla="*/ 1134 w 3144"/>
              <a:gd name="T75" fmla="*/ 811 h 2820"/>
              <a:gd name="T76" fmla="*/ 1044 w 3144"/>
              <a:gd name="T77" fmla="*/ 963 h 2820"/>
              <a:gd name="T78" fmla="*/ 912 w 3144"/>
              <a:gd name="T79" fmla="*/ 1081 h 2820"/>
              <a:gd name="T80" fmla="*/ 757 w 3144"/>
              <a:gd name="T81" fmla="*/ 1153 h 2820"/>
              <a:gd name="T82" fmla="*/ 589 w 3144"/>
              <a:gd name="T83" fmla="*/ 1177 h 2820"/>
              <a:gd name="T84" fmla="*/ 422 w 3144"/>
              <a:gd name="T85" fmla="*/ 1153 h 2820"/>
              <a:gd name="T86" fmla="*/ 263 w 3144"/>
              <a:gd name="T87" fmla="*/ 1079 h 2820"/>
              <a:gd name="T88" fmla="*/ 130 w 3144"/>
              <a:gd name="T89" fmla="*/ 957 h 2820"/>
              <a:gd name="T90" fmla="*/ 43 w 3144"/>
              <a:gd name="T91" fmla="*/ 810 h 2820"/>
              <a:gd name="T92" fmla="*/ 4 w 3144"/>
              <a:gd name="T93" fmla="*/ 645 h 2820"/>
              <a:gd name="T94" fmla="*/ 11 w 3144"/>
              <a:gd name="T95" fmla="*/ 475 h 2820"/>
              <a:gd name="T96" fmla="*/ 69 w 3144"/>
              <a:gd name="T97" fmla="*/ 313 h 2820"/>
              <a:gd name="T98" fmla="*/ 176 w 3144"/>
              <a:gd name="T99" fmla="*/ 169 h 2820"/>
              <a:gd name="T100" fmla="*/ 317 w 3144"/>
              <a:gd name="T101" fmla="*/ 66 h 2820"/>
              <a:gd name="T102" fmla="*/ 477 w 3144"/>
              <a:gd name="T103" fmla="*/ 10 h 2820"/>
              <a:gd name="T104" fmla="*/ 645 w 3144"/>
              <a:gd name="T105" fmla="*/ 2 h 2820"/>
              <a:gd name="T106" fmla="*/ 812 w 3144"/>
              <a:gd name="T107" fmla="*/ 43 h 2820"/>
              <a:gd name="T108" fmla="*/ 963 w 3144"/>
              <a:gd name="T109" fmla="*/ 134 h 2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44" h="2820">
                <a:moveTo>
                  <a:pt x="802" y="1987"/>
                </a:moveTo>
                <a:lnTo>
                  <a:pt x="1243" y="2351"/>
                </a:lnTo>
                <a:lnTo>
                  <a:pt x="1254" y="2359"/>
                </a:lnTo>
                <a:lnTo>
                  <a:pt x="1264" y="2367"/>
                </a:lnTo>
                <a:lnTo>
                  <a:pt x="1275" y="2373"/>
                </a:lnTo>
                <a:lnTo>
                  <a:pt x="1286" y="2380"/>
                </a:lnTo>
                <a:lnTo>
                  <a:pt x="1297" y="2386"/>
                </a:lnTo>
                <a:lnTo>
                  <a:pt x="1309" y="2390"/>
                </a:lnTo>
                <a:lnTo>
                  <a:pt x="1320" y="2394"/>
                </a:lnTo>
                <a:lnTo>
                  <a:pt x="1332" y="2399"/>
                </a:lnTo>
                <a:lnTo>
                  <a:pt x="1345" y="2402"/>
                </a:lnTo>
                <a:lnTo>
                  <a:pt x="1357" y="2404"/>
                </a:lnTo>
                <a:lnTo>
                  <a:pt x="1369" y="2407"/>
                </a:lnTo>
                <a:lnTo>
                  <a:pt x="1381" y="2408"/>
                </a:lnTo>
                <a:lnTo>
                  <a:pt x="1393" y="2409"/>
                </a:lnTo>
                <a:lnTo>
                  <a:pt x="1405" y="2409"/>
                </a:lnTo>
                <a:lnTo>
                  <a:pt x="1417" y="2409"/>
                </a:lnTo>
                <a:lnTo>
                  <a:pt x="1430" y="2408"/>
                </a:lnTo>
                <a:lnTo>
                  <a:pt x="1442" y="2407"/>
                </a:lnTo>
                <a:lnTo>
                  <a:pt x="1454" y="2404"/>
                </a:lnTo>
                <a:lnTo>
                  <a:pt x="1466" y="2401"/>
                </a:lnTo>
                <a:lnTo>
                  <a:pt x="1477" y="2399"/>
                </a:lnTo>
                <a:lnTo>
                  <a:pt x="1489" y="2394"/>
                </a:lnTo>
                <a:lnTo>
                  <a:pt x="1500" y="2390"/>
                </a:lnTo>
                <a:lnTo>
                  <a:pt x="1512" y="2386"/>
                </a:lnTo>
                <a:lnTo>
                  <a:pt x="1523" y="2380"/>
                </a:lnTo>
                <a:lnTo>
                  <a:pt x="1533" y="2375"/>
                </a:lnTo>
                <a:lnTo>
                  <a:pt x="1544" y="2368"/>
                </a:lnTo>
                <a:lnTo>
                  <a:pt x="1554" y="2360"/>
                </a:lnTo>
                <a:lnTo>
                  <a:pt x="1564" y="2352"/>
                </a:lnTo>
                <a:lnTo>
                  <a:pt x="1574" y="2345"/>
                </a:lnTo>
                <a:lnTo>
                  <a:pt x="1584" y="2336"/>
                </a:lnTo>
                <a:lnTo>
                  <a:pt x="1593" y="2326"/>
                </a:lnTo>
                <a:lnTo>
                  <a:pt x="1600" y="2317"/>
                </a:lnTo>
                <a:lnTo>
                  <a:pt x="1663" y="2241"/>
                </a:lnTo>
                <a:lnTo>
                  <a:pt x="2295" y="2763"/>
                </a:lnTo>
                <a:lnTo>
                  <a:pt x="2305" y="2770"/>
                </a:lnTo>
                <a:lnTo>
                  <a:pt x="2316" y="2778"/>
                </a:lnTo>
                <a:lnTo>
                  <a:pt x="2327" y="2785"/>
                </a:lnTo>
                <a:lnTo>
                  <a:pt x="2338" y="2791"/>
                </a:lnTo>
                <a:lnTo>
                  <a:pt x="2349" y="2797"/>
                </a:lnTo>
                <a:lnTo>
                  <a:pt x="2360" y="2801"/>
                </a:lnTo>
                <a:lnTo>
                  <a:pt x="2372" y="2806"/>
                </a:lnTo>
                <a:lnTo>
                  <a:pt x="2385" y="2810"/>
                </a:lnTo>
                <a:lnTo>
                  <a:pt x="2397" y="2813"/>
                </a:lnTo>
                <a:lnTo>
                  <a:pt x="2408" y="2816"/>
                </a:lnTo>
                <a:lnTo>
                  <a:pt x="2420" y="2818"/>
                </a:lnTo>
                <a:lnTo>
                  <a:pt x="2432" y="2819"/>
                </a:lnTo>
                <a:lnTo>
                  <a:pt x="2445" y="2820"/>
                </a:lnTo>
                <a:lnTo>
                  <a:pt x="2457" y="2820"/>
                </a:lnTo>
                <a:lnTo>
                  <a:pt x="2469" y="2820"/>
                </a:lnTo>
                <a:lnTo>
                  <a:pt x="2482" y="2819"/>
                </a:lnTo>
                <a:lnTo>
                  <a:pt x="2494" y="2818"/>
                </a:lnTo>
                <a:lnTo>
                  <a:pt x="2506" y="2816"/>
                </a:lnTo>
                <a:lnTo>
                  <a:pt x="2517" y="2813"/>
                </a:lnTo>
                <a:lnTo>
                  <a:pt x="2529" y="2810"/>
                </a:lnTo>
                <a:lnTo>
                  <a:pt x="2541" y="2806"/>
                </a:lnTo>
                <a:lnTo>
                  <a:pt x="2552" y="2801"/>
                </a:lnTo>
                <a:lnTo>
                  <a:pt x="2563" y="2797"/>
                </a:lnTo>
                <a:lnTo>
                  <a:pt x="2575" y="2791"/>
                </a:lnTo>
                <a:lnTo>
                  <a:pt x="2585" y="2786"/>
                </a:lnTo>
                <a:lnTo>
                  <a:pt x="2596" y="2779"/>
                </a:lnTo>
                <a:lnTo>
                  <a:pt x="2606" y="2772"/>
                </a:lnTo>
                <a:lnTo>
                  <a:pt x="2616" y="2764"/>
                </a:lnTo>
                <a:lnTo>
                  <a:pt x="2626" y="2756"/>
                </a:lnTo>
                <a:lnTo>
                  <a:pt x="2636" y="2747"/>
                </a:lnTo>
                <a:lnTo>
                  <a:pt x="2645" y="2737"/>
                </a:lnTo>
                <a:lnTo>
                  <a:pt x="2652" y="2729"/>
                </a:lnTo>
                <a:lnTo>
                  <a:pt x="3087" y="2201"/>
                </a:lnTo>
                <a:lnTo>
                  <a:pt x="3095" y="2191"/>
                </a:lnTo>
                <a:lnTo>
                  <a:pt x="3102" y="2180"/>
                </a:lnTo>
                <a:lnTo>
                  <a:pt x="3109" y="2171"/>
                </a:lnTo>
                <a:lnTo>
                  <a:pt x="3115" y="2159"/>
                </a:lnTo>
                <a:lnTo>
                  <a:pt x="3121" y="2147"/>
                </a:lnTo>
                <a:lnTo>
                  <a:pt x="3126" y="2136"/>
                </a:lnTo>
                <a:lnTo>
                  <a:pt x="3130" y="2124"/>
                </a:lnTo>
                <a:lnTo>
                  <a:pt x="3134" y="2113"/>
                </a:lnTo>
                <a:lnTo>
                  <a:pt x="3137" y="2101"/>
                </a:lnTo>
                <a:lnTo>
                  <a:pt x="3140" y="2089"/>
                </a:lnTo>
                <a:lnTo>
                  <a:pt x="3142" y="2077"/>
                </a:lnTo>
                <a:lnTo>
                  <a:pt x="3143" y="2065"/>
                </a:lnTo>
                <a:lnTo>
                  <a:pt x="3144" y="2053"/>
                </a:lnTo>
                <a:lnTo>
                  <a:pt x="3144" y="2040"/>
                </a:lnTo>
                <a:lnTo>
                  <a:pt x="3144" y="2028"/>
                </a:lnTo>
                <a:lnTo>
                  <a:pt x="3143" y="2016"/>
                </a:lnTo>
                <a:lnTo>
                  <a:pt x="3142" y="2004"/>
                </a:lnTo>
                <a:lnTo>
                  <a:pt x="3140" y="1992"/>
                </a:lnTo>
                <a:lnTo>
                  <a:pt x="3137" y="1980"/>
                </a:lnTo>
                <a:lnTo>
                  <a:pt x="3133" y="1968"/>
                </a:lnTo>
                <a:lnTo>
                  <a:pt x="3130" y="1957"/>
                </a:lnTo>
                <a:lnTo>
                  <a:pt x="3126" y="1944"/>
                </a:lnTo>
                <a:lnTo>
                  <a:pt x="3121" y="1933"/>
                </a:lnTo>
                <a:lnTo>
                  <a:pt x="3116" y="1922"/>
                </a:lnTo>
                <a:lnTo>
                  <a:pt x="3109" y="1911"/>
                </a:lnTo>
                <a:lnTo>
                  <a:pt x="3102" y="1901"/>
                </a:lnTo>
                <a:lnTo>
                  <a:pt x="3096" y="1890"/>
                </a:lnTo>
                <a:lnTo>
                  <a:pt x="3088" y="1880"/>
                </a:lnTo>
                <a:lnTo>
                  <a:pt x="3080" y="1871"/>
                </a:lnTo>
                <a:lnTo>
                  <a:pt x="3072" y="1862"/>
                </a:lnTo>
                <a:lnTo>
                  <a:pt x="3062" y="1853"/>
                </a:lnTo>
                <a:lnTo>
                  <a:pt x="3052" y="1844"/>
                </a:lnTo>
                <a:lnTo>
                  <a:pt x="2417" y="1320"/>
                </a:lnTo>
                <a:lnTo>
                  <a:pt x="2478" y="1245"/>
                </a:lnTo>
                <a:lnTo>
                  <a:pt x="2486" y="1235"/>
                </a:lnTo>
                <a:lnTo>
                  <a:pt x="2494" y="1224"/>
                </a:lnTo>
                <a:lnTo>
                  <a:pt x="2500" y="1213"/>
                </a:lnTo>
                <a:lnTo>
                  <a:pt x="2507" y="1202"/>
                </a:lnTo>
                <a:lnTo>
                  <a:pt x="2512" y="1191"/>
                </a:lnTo>
                <a:lnTo>
                  <a:pt x="2518" y="1180"/>
                </a:lnTo>
                <a:lnTo>
                  <a:pt x="2522" y="1168"/>
                </a:lnTo>
                <a:lnTo>
                  <a:pt x="2526" y="1156"/>
                </a:lnTo>
                <a:lnTo>
                  <a:pt x="2529" y="1145"/>
                </a:lnTo>
                <a:lnTo>
                  <a:pt x="2531" y="1133"/>
                </a:lnTo>
                <a:lnTo>
                  <a:pt x="2533" y="1121"/>
                </a:lnTo>
                <a:lnTo>
                  <a:pt x="2534" y="1108"/>
                </a:lnTo>
                <a:lnTo>
                  <a:pt x="2536" y="1096"/>
                </a:lnTo>
                <a:lnTo>
                  <a:pt x="2536" y="1083"/>
                </a:lnTo>
                <a:lnTo>
                  <a:pt x="2536" y="1071"/>
                </a:lnTo>
                <a:lnTo>
                  <a:pt x="2534" y="1059"/>
                </a:lnTo>
                <a:lnTo>
                  <a:pt x="2533" y="1047"/>
                </a:lnTo>
                <a:lnTo>
                  <a:pt x="2531" y="1035"/>
                </a:lnTo>
                <a:lnTo>
                  <a:pt x="2529" y="1024"/>
                </a:lnTo>
                <a:lnTo>
                  <a:pt x="2526" y="1011"/>
                </a:lnTo>
                <a:lnTo>
                  <a:pt x="2522" y="999"/>
                </a:lnTo>
                <a:lnTo>
                  <a:pt x="2518" y="988"/>
                </a:lnTo>
                <a:lnTo>
                  <a:pt x="2512" y="977"/>
                </a:lnTo>
                <a:lnTo>
                  <a:pt x="2507" y="966"/>
                </a:lnTo>
                <a:lnTo>
                  <a:pt x="2501" y="955"/>
                </a:lnTo>
                <a:lnTo>
                  <a:pt x="2495" y="944"/>
                </a:lnTo>
                <a:lnTo>
                  <a:pt x="2488" y="934"/>
                </a:lnTo>
                <a:lnTo>
                  <a:pt x="2480" y="924"/>
                </a:lnTo>
                <a:lnTo>
                  <a:pt x="2472" y="914"/>
                </a:lnTo>
                <a:lnTo>
                  <a:pt x="2463" y="904"/>
                </a:lnTo>
                <a:lnTo>
                  <a:pt x="2454" y="896"/>
                </a:lnTo>
                <a:lnTo>
                  <a:pt x="2444" y="888"/>
                </a:lnTo>
                <a:lnTo>
                  <a:pt x="2006" y="527"/>
                </a:lnTo>
                <a:lnTo>
                  <a:pt x="1996" y="518"/>
                </a:lnTo>
                <a:lnTo>
                  <a:pt x="1985" y="512"/>
                </a:lnTo>
                <a:lnTo>
                  <a:pt x="1974" y="504"/>
                </a:lnTo>
                <a:lnTo>
                  <a:pt x="1963" y="499"/>
                </a:lnTo>
                <a:lnTo>
                  <a:pt x="1952" y="493"/>
                </a:lnTo>
                <a:lnTo>
                  <a:pt x="1941" y="488"/>
                </a:lnTo>
                <a:lnTo>
                  <a:pt x="1929" y="483"/>
                </a:lnTo>
                <a:lnTo>
                  <a:pt x="1917" y="480"/>
                </a:lnTo>
                <a:lnTo>
                  <a:pt x="1906" y="476"/>
                </a:lnTo>
                <a:lnTo>
                  <a:pt x="1894" y="473"/>
                </a:lnTo>
                <a:lnTo>
                  <a:pt x="1882" y="472"/>
                </a:lnTo>
                <a:lnTo>
                  <a:pt x="1870" y="470"/>
                </a:lnTo>
                <a:lnTo>
                  <a:pt x="1857" y="470"/>
                </a:lnTo>
                <a:lnTo>
                  <a:pt x="1844" y="469"/>
                </a:lnTo>
                <a:lnTo>
                  <a:pt x="1832" y="470"/>
                </a:lnTo>
                <a:lnTo>
                  <a:pt x="1820" y="470"/>
                </a:lnTo>
                <a:lnTo>
                  <a:pt x="1808" y="472"/>
                </a:lnTo>
                <a:lnTo>
                  <a:pt x="1796" y="473"/>
                </a:lnTo>
                <a:lnTo>
                  <a:pt x="1785" y="476"/>
                </a:lnTo>
                <a:lnTo>
                  <a:pt x="1772" y="480"/>
                </a:lnTo>
                <a:lnTo>
                  <a:pt x="1760" y="483"/>
                </a:lnTo>
                <a:lnTo>
                  <a:pt x="1749" y="488"/>
                </a:lnTo>
                <a:lnTo>
                  <a:pt x="1738" y="492"/>
                </a:lnTo>
                <a:lnTo>
                  <a:pt x="1727" y="497"/>
                </a:lnTo>
                <a:lnTo>
                  <a:pt x="1716" y="504"/>
                </a:lnTo>
                <a:lnTo>
                  <a:pt x="1705" y="511"/>
                </a:lnTo>
                <a:lnTo>
                  <a:pt x="1695" y="517"/>
                </a:lnTo>
                <a:lnTo>
                  <a:pt x="1685" y="525"/>
                </a:lnTo>
                <a:lnTo>
                  <a:pt x="1675" y="534"/>
                </a:lnTo>
                <a:lnTo>
                  <a:pt x="1666" y="543"/>
                </a:lnTo>
                <a:lnTo>
                  <a:pt x="1657" y="551"/>
                </a:lnTo>
                <a:lnTo>
                  <a:pt x="1649" y="561"/>
                </a:lnTo>
                <a:lnTo>
                  <a:pt x="768" y="1630"/>
                </a:lnTo>
                <a:lnTo>
                  <a:pt x="760" y="1641"/>
                </a:lnTo>
                <a:lnTo>
                  <a:pt x="752" y="1651"/>
                </a:lnTo>
                <a:lnTo>
                  <a:pt x="745" y="1662"/>
                </a:lnTo>
                <a:lnTo>
                  <a:pt x="739" y="1674"/>
                </a:lnTo>
                <a:lnTo>
                  <a:pt x="733" y="1685"/>
                </a:lnTo>
                <a:lnTo>
                  <a:pt x="728" y="1696"/>
                </a:lnTo>
                <a:lnTo>
                  <a:pt x="724" y="1708"/>
                </a:lnTo>
                <a:lnTo>
                  <a:pt x="719" y="1721"/>
                </a:lnTo>
                <a:lnTo>
                  <a:pt x="716" y="1733"/>
                </a:lnTo>
                <a:lnTo>
                  <a:pt x="714" y="1745"/>
                </a:lnTo>
                <a:lnTo>
                  <a:pt x="712" y="1757"/>
                </a:lnTo>
                <a:lnTo>
                  <a:pt x="711" y="1769"/>
                </a:lnTo>
                <a:lnTo>
                  <a:pt x="709" y="1781"/>
                </a:lnTo>
                <a:lnTo>
                  <a:pt x="709" y="1793"/>
                </a:lnTo>
                <a:lnTo>
                  <a:pt x="709" y="1805"/>
                </a:lnTo>
                <a:lnTo>
                  <a:pt x="711" y="1818"/>
                </a:lnTo>
                <a:lnTo>
                  <a:pt x="712" y="1830"/>
                </a:lnTo>
                <a:lnTo>
                  <a:pt x="714" y="1841"/>
                </a:lnTo>
                <a:lnTo>
                  <a:pt x="717" y="1853"/>
                </a:lnTo>
                <a:lnTo>
                  <a:pt x="720" y="1865"/>
                </a:lnTo>
                <a:lnTo>
                  <a:pt x="724" y="1876"/>
                </a:lnTo>
                <a:lnTo>
                  <a:pt x="728" y="1888"/>
                </a:lnTo>
                <a:lnTo>
                  <a:pt x="734" y="1899"/>
                </a:lnTo>
                <a:lnTo>
                  <a:pt x="739" y="1910"/>
                </a:lnTo>
                <a:lnTo>
                  <a:pt x="745" y="1921"/>
                </a:lnTo>
                <a:lnTo>
                  <a:pt x="751" y="1931"/>
                </a:lnTo>
                <a:lnTo>
                  <a:pt x="759" y="1941"/>
                </a:lnTo>
                <a:lnTo>
                  <a:pt x="767" y="1951"/>
                </a:lnTo>
                <a:lnTo>
                  <a:pt x="774" y="1961"/>
                </a:lnTo>
                <a:lnTo>
                  <a:pt x="783" y="1970"/>
                </a:lnTo>
                <a:lnTo>
                  <a:pt x="792" y="1980"/>
                </a:lnTo>
                <a:lnTo>
                  <a:pt x="802" y="1987"/>
                </a:lnTo>
                <a:close/>
                <a:moveTo>
                  <a:pt x="963" y="134"/>
                </a:moveTo>
                <a:lnTo>
                  <a:pt x="986" y="153"/>
                </a:lnTo>
                <a:lnTo>
                  <a:pt x="1008" y="174"/>
                </a:lnTo>
                <a:lnTo>
                  <a:pt x="1028" y="196"/>
                </a:lnTo>
                <a:lnTo>
                  <a:pt x="1047" y="218"/>
                </a:lnTo>
                <a:lnTo>
                  <a:pt x="1066" y="242"/>
                </a:lnTo>
                <a:lnTo>
                  <a:pt x="1082" y="266"/>
                </a:lnTo>
                <a:lnTo>
                  <a:pt x="1096" y="290"/>
                </a:lnTo>
                <a:lnTo>
                  <a:pt x="1111" y="315"/>
                </a:lnTo>
                <a:lnTo>
                  <a:pt x="1124" y="341"/>
                </a:lnTo>
                <a:lnTo>
                  <a:pt x="1135" y="367"/>
                </a:lnTo>
                <a:lnTo>
                  <a:pt x="1145" y="394"/>
                </a:lnTo>
                <a:lnTo>
                  <a:pt x="1154" y="421"/>
                </a:lnTo>
                <a:lnTo>
                  <a:pt x="1160" y="448"/>
                </a:lnTo>
                <a:lnTo>
                  <a:pt x="1167" y="475"/>
                </a:lnTo>
                <a:lnTo>
                  <a:pt x="1171" y="504"/>
                </a:lnTo>
                <a:lnTo>
                  <a:pt x="1175" y="532"/>
                </a:lnTo>
                <a:lnTo>
                  <a:pt x="1177" y="560"/>
                </a:lnTo>
                <a:lnTo>
                  <a:pt x="1178" y="588"/>
                </a:lnTo>
                <a:lnTo>
                  <a:pt x="1177" y="617"/>
                </a:lnTo>
                <a:lnTo>
                  <a:pt x="1175" y="644"/>
                </a:lnTo>
                <a:lnTo>
                  <a:pt x="1171" y="673"/>
                </a:lnTo>
                <a:lnTo>
                  <a:pt x="1167" y="700"/>
                </a:lnTo>
                <a:lnTo>
                  <a:pt x="1160" y="729"/>
                </a:lnTo>
                <a:lnTo>
                  <a:pt x="1154" y="757"/>
                </a:lnTo>
                <a:lnTo>
                  <a:pt x="1145" y="784"/>
                </a:lnTo>
                <a:lnTo>
                  <a:pt x="1134" y="811"/>
                </a:lnTo>
                <a:lnTo>
                  <a:pt x="1123" y="837"/>
                </a:lnTo>
                <a:lnTo>
                  <a:pt x="1110" y="864"/>
                </a:lnTo>
                <a:lnTo>
                  <a:pt x="1095" y="889"/>
                </a:lnTo>
                <a:lnTo>
                  <a:pt x="1080" y="914"/>
                </a:lnTo>
                <a:lnTo>
                  <a:pt x="1062" y="939"/>
                </a:lnTo>
                <a:lnTo>
                  <a:pt x="1044" y="963"/>
                </a:lnTo>
                <a:lnTo>
                  <a:pt x="1024" y="985"/>
                </a:lnTo>
                <a:lnTo>
                  <a:pt x="1003" y="1007"/>
                </a:lnTo>
                <a:lnTo>
                  <a:pt x="982" y="1028"/>
                </a:lnTo>
                <a:lnTo>
                  <a:pt x="959" y="1047"/>
                </a:lnTo>
                <a:lnTo>
                  <a:pt x="935" y="1064"/>
                </a:lnTo>
                <a:lnTo>
                  <a:pt x="912" y="1081"/>
                </a:lnTo>
                <a:lnTo>
                  <a:pt x="887" y="1096"/>
                </a:lnTo>
                <a:lnTo>
                  <a:pt x="862" y="1110"/>
                </a:lnTo>
                <a:lnTo>
                  <a:pt x="836" y="1123"/>
                </a:lnTo>
                <a:lnTo>
                  <a:pt x="810" y="1134"/>
                </a:lnTo>
                <a:lnTo>
                  <a:pt x="783" y="1144"/>
                </a:lnTo>
                <a:lnTo>
                  <a:pt x="757" y="1153"/>
                </a:lnTo>
                <a:lnTo>
                  <a:pt x="729" y="1160"/>
                </a:lnTo>
                <a:lnTo>
                  <a:pt x="702" y="1166"/>
                </a:lnTo>
                <a:lnTo>
                  <a:pt x="674" y="1171"/>
                </a:lnTo>
                <a:lnTo>
                  <a:pt x="645" y="1175"/>
                </a:lnTo>
                <a:lnTo>
                  <a:pt x="618" y="1176"/>
                </a:lnTo>
                <a:lnTo>
                  <a:pt x="589" y="1177"/>
                </a:lnTo>
                <a:lnTo>
                  <a:pt x="561" y="1177"/>
                </a:lnTo>
                <a:lnTo>
                  <a:pt x="533" y="1175"/>
                </a:lnTo>
                <a:lnTo>
                  <a:pt x="504" y="1171"/>
                </a:lnTo>
                <a:lnTo>
                  <a:pt x="477" y="1166"/>
                </a:lnTo>
                <a:lnTo>
                  <a:pt x="449" y="1160"/>
                </a:lnTo>
                <a:lnTo>
                  <a:pt x="422" y="1153"/>
                </a:lnTo>
                <a:lnTo>
                  <a:pt x="394" y="1144"/>
                </a:lnTo>
                <a:lnTo>
                  <a:pt x="366" y="1134"/>
                </a:lnTo>
                <a:lnTo>
                  <a:pt x="340" y="1122"/>
                </a:lnTo>
                <a:lnTo>
                  <a:pt x="314" y="1108"/>
                </a:lnTo>
                <a:lnTo>
                  <a:pt x="288" y="1094"/>
                </a:lnTo>
                <a:lnTo>
                  <a:pt x="263" y="1079"/>
                </a:lnTo>
                <a:lnTo>
                  <a:pt x="239" y="1061"/>
                </a:lnTo>
                <a:lnTo>
                  <a:pt x="215" y="1042"/>
                </a:lnTo>
                <a:lnTo>
                  <a:pt x="192" y="1022"/>
                </a:lnTo>
                <a:lnTo>
                  <a:pt x="170" y="1001"/>
                </a:lnTo>
                <a:lnTo>
                  <a:pt x="150" y="981"/>
                </a:lnTo>
                <a:lnTo>
                  <a:pt x="130" y="957"/>
                </a:lnTo>
                <a:lnTo>
                  <a:pt x="113" y="934"/>
                </a:lnTo>
                <a:lnTo>
                  <a:pt x="96" y="911"/>
                </a:lnTo>
                <a:lnTo>
                  <a:pt x="82" y="887"/>
                </a:lnTo>
                <a:lnTo>
                  <a:pt x="68" y="861"/>
                </a:lnTo>
                <a:lnTo>
                  <a:pt x="54" y="835"/>
                </a:lnTo>
                <a:lnTo>
                  <a:pt x="43" y="810"/>
                </a:lnTo>
                <a:lnTo>
                  <a:pt x="33" y="783"/>
                </a:lnTo>
                <a:lnTo>
                  <a:pt x="25" y="756"/>
                </a:lnTo>
                <a:lnTo>
                  <a:pt x="18" y="728"/>
                </a:lnTo>
                <a:lnTo>
                  <a:pt x="11" y="700"/>
                </a:lnTo>
                <a:lnTo>
                  <a:pt x="7" y="673"/>
                </a:lnTo>
                <a:lnTo>
                  <a:pt x="4" y="645"/>
                </a:lnTo>
                <a:lnTo>
                  <a:pt x="1" y="617"/>
                </a:lnTo>
                <a:lnTo>
                  <a:pt x="0" y="588"/>
                </a:lnTo>
                <a:lnTo>
                  <a:pt x="1" y="560"/>
                </a:lnTo>
                <a:lnTo>
                  <a:pt x="4" y="532"/>
                </a:lnTo>
                <a:lnTo>
                  <a:pt x="7" y="504"/>
                </a:lnTo>
                <a:lnTo>
                  <a:pt x="11" y="475"/>
                </a:lnTo>
                <a:lnTo>
                  <a:pt x="18" y="448"/>
                </a:lnTo>
                <a:lnTo>
                  <a:pt x="25" y="420"/>
                </a:lnTo>
                <a:lnTo>
                  <a:pt x="33" y="393"/>
                </a:lnTo>
                <a:lnTo>
                  <a:pt x="44" y="366"/>
                </a:lnTo>
                <a:lnTo>
                  <a:pt x="55" y="340"/>
                </a:lnTo>
                <a:lnTo>
                  <a:pt x="69" y="313"/>
                </a:lnTo>
                <a:lnTo>
                  <a:pt x="83" y="288"/>
                </a:lnTo>
                <a:lnTo>
                  <a:pt x="100" y="263"/>
                </a:lnTo>
                <a:lnTo>
                  <a:pt x="116" y="238"/>
                </a:lnTo>
                <a:lnTo>
                  <a:pt x="135" y="214"/>
                </a:lnTo>
                <a:lnTo>
                  <a:pt x="155" y="191"/>
                </a:lnTo>
                <a:lnTo>
                  <a:pt x="176" y="169"/>
                </a:lnTo>
                <a:lnTo>
                  <a:pt x="198" y="149"/>
                </a:lnTo>
                <a:lnTo>
                  <a:pt x="220" y="130"/>
                </a:lnTo>
                <a:lnTo>
                  <a:pt x="243" y="113"/>
                </a:lnTo>
                <a:lnTo>
                  <a:pt x="267" y="96"/>
                </a:lnTo>
                <a:lnTo>
                  <a:pt x="291" y="81"/>
                </a:lnTo>
                <a:lnTo>
                  <a:pt x="317" y="66"/>
                </a:lnTo>
                <a:lnTo>
                  <a:pt x="342" y="54"/>
                </a:lnTo>
                <a:lnTo>
                  <a:pt x="369" y="42"/>
                </a:lnTo>
                <a:lnTo>
                  <a:pt x="395" y="32"/>
                </a:lnTo>
                <a:lnTo>
                  <a:pt x="422" y="24"/>
                </a:lnTo>
                <a:lnTo>
                  <a:pt x="449" y="17"/>
                </a:lnTo>
                <a:lnTo>
                  <a:pt x="477" y="10"/>
                </a:lnTo>
                <a:lnTo>
                  <a:pt x="504" y="6"/>
                </a:lnTo>
                <a:lnTo>
                  <a:pt x="533" y="2"/>
                </a:lnTo>
                <a:lnTo>
                  <a:pt x="561" y="0"/>
                </a:lnTo>
                <a:lnTo>
                  <a:pt x="589" y="0"/>
                </a:lnTo>
                <a:lnTo>
                  <a:pt x="617" y="0"/>
                </a:lnTo>
                <a:lnTo>
                  <a:pt x="645" y="2"/>
                </a:lnTo>
                <a:lnTo>
                  <a:pt x="674" y="6"/>
                </a:lnTo>
                <a:lnTo>
                  <a:pt x="702" y="10"/>
                </a:lnTo>
                <a:lnTo>
                  <a:pt x="729" y="17"/>
                </a:lnTo>
                <a:lnTo>
                  <a:pt x="757" y="24"/>
                </a:lnTo>
                <a:lnTo>
                  <a:pt x="784" y="33"/>
                </a:lnTo>
                <a:lnTo>
                  <a:pt x="812" y="43"/>
                </a:lnTo>
                <a:lnTo>
                  <a:pt x="838" y="55"/>
                </a:lnTo>
                <a:lnTo>
                  <a:pt x="864" y="67"/>
                </a:lnTo>
                <a:lnTo>
                  <a:pt x="890" y="82"/>
                </a:lnTo>
                <a:lnTo>
                  <a:pt x="915" y="98"/>
                </a:lnTo>
                <a:lnTo>
                  <a:pt x="940" y="115"/>
                </a:lnTo>
                <a:lnTo>
                  <a:pt x="963" y="13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134" name="Group 133"/>
          <p:cNvGrpSpPr/>
          <p:nvPr/>
        </p:nvGrpSpPr>
        <p:grpSpPr>
          <a:xfrm>
            <a:off x="3517921" y="3522429"/>
            <a:ext cx="1454234" cy="1454728"/>
            <a:chOff x="4572022" y="201900"/>
            <a:chExt cx="1938978" cy="1939637"/>
          </a:xfrm>
        </p:grpSpPr>
        <p:sp>
          <p:nvSpPr>
            <p:cNvPr id="135" name="Freeform 14"/>
            <p:cNvSpPr>
              <a:spLocks noEditPoints="1"/>
            </p:cNvSpPr>
            <p:nvPr/>
          </p:nvSpPr>
          <p:spPr bwMode="auto">
            <a:xfrm>
              <a:off x="5701136" y="265873"/>
              <a:ext cx="236767" cy="381860"/>
            </a:xfrm>
            <a:custGeom>
              <a:avLst/>
              <a:gdLst>
                <a:gd name="T0" fmla="*/ 75 w 2157"/>
                <a:gd name="T1" fmla="*/ 1799 h 3478"/>
                <a:gd name="T2" fmla="*/ 73 w 2157"/>
                <a:gd name="T3" fmla="*/ 1874 h 3478"/>
                <a:gd name="T4" fmla="*/ 93 w 2157"/>
                <a:gd name="T5" fmla="*/ 1945 h 3478"/>
                <a:gd name="T6" fmla="*/ 130 w 2157"/>
                <a:gd name="T7" fmla="*/ 2006 h 3478"/>
                <a:gd name="T8" fmla="*/ 185 w 2157"/>
                <a:gd name="T9" fmla="*/ 2056 h 3478"/>
                <a:gd name="T10" fmla="*/ 19 w 2157"/>
                <a:gd name="T11" fmla="*/ 2878 h 3478"/>
                <a:gd name="T12" fmla="*/ 1 w 2157"/>
                <a:gd name="T13" fmla="*/ 2952 h 3478"/>
                <a:gd name="T14" fmla="*/ 7 w 2157"/>
                <a:gd name="T15" fmla="*/ 3025 h 3478"/>
                <a:gd name="T16" fmla="*/ 32 w 2157"/>
                <a:gd name="T17" fmla="*/ 3094 h 3478"/>
                <a:gd name="T18" fmla="*/ 76 w 2157"/>
                <a:gd name="T19" fmla="*/ 3152 h 3478"/>
                <a:gd name="T20" fmla="*/ 137 w 2157"/>
                <a:gd name="T21" fmla="*/ 3196 h 3478"/>
                <a:gd name="T22" fmla="*/ 831 w 2157"/>
                <a:gd name="T23" fmla="*/ 3471 h 3478"/>
                <a:gd name="T24" fmla="*/ 906 w 2157"/>
                <a:gd name="T25" fmla="*/ 3478 h 3478"/>
                <a:gd name="T26" fmla="*/ 977 w 2157"/>
                <a:gd name="T27" fmla="*/ 3461 h 3478"/>
                <a:gd name="T28" fmla="*/ 1041 w 2157"/>
                <a:gd name="T29" fmla="*/ 3427 h 3478"/>
                <a:gd name="T30" fmla="*/ 1093 w 2157"/>
                <a:gd name="T31" fmla="*/ 3374 h 3478"/>
                <a:gd name="T32" fmla="*/ 1428 w 2157"/>
                <a:gd name="T33" fmla="*/ 2552 h 3478"/>
                <a:gd name="T34" fmla="*/ 1582 w 2157"/>
                <a:gd name="T35" fmla="*/ 2605 h 3478"/>
                <a:gd name="T36" fmla="*/ 1655 w 2157"/>
                <a:gd name="T37" fmla="*/ 2603 h 3478"/>
                <a:gd name="T38" fmla="*/ 1725 w 2157"/>
                <a:gd name="T39" fmla="*/ 2581 h 3478"/>
                <a:gd name="T40" fmla="*/ 1786 w 2157"/>
                <a:gd name="T41" fmla="*/ 2540 h 3478"/>
                <a:gd name="T42" fmla="*/ 1832 w 2157"/>
                <a:gd name="T43" fmla="*/ 2482 h 3478"/>
                <a:gd name="T44" fmla="*/ 2068 w 2157"/>
                <a:gd name="T45" fmla="*/ 1896 h 3478"/>
                <a:gd name="T46" fmla="*/ 2078 w 2157"/>
                <a:gd name="T47" fmla="*/ 1821 h 3478"/>
                <a:gd name="T48" fmla="*/ 2065 w 2157"/>
                <a:gd name="T49" fmla="*/ 1748 h 3478"/>
                <a:gd name="T50" fmla="*/ 2033 w 2157"/>
                <a:gd name="T51" fmla="*/ 1683 h 3478"/>
                <a:gd name="T52" fmla="*/ 1983 w 2157"/>
                <a:gd name="T53" fmla="*/ 1628 h 3478"/>
                <a:gd name="T54" fmla="*/ 1918 w 2157"/>
                <a:gd name="T55" fmla="*/ 1589 h 3478"/>
                <a:gd name="T56" fmla="*/ 568 w 2157"/>
                <a:gd name="T57" fmla="*/ 1060 h 3478"/>
                <a:gd name="T58" fmla="*/ 493 w 2157"/>
                <a:gd name="T59" fmla="*/ 1062 h 3478"/>
                <a:gd name="T60" fmla="*/ 425 w 2157"/>
                <a:gd name="T61" fmla="*/ 1084 h 3478"/>
                <a:gd name="T62" fmla="*/ 364 w 2157"/>
                <a:gd name="T63" fmla="*/ 1126 h 3478"/>
                <a:gd name="T64" fmla="*/ 318 w 2157"/>
                <a:gd name="T65" fmla="*/ 1185 h 3478"/>
                <a:gd name="T66" fmla="*/ 2090 w 2157"/>
                <a:gd name="T67" fmla="*/ 862 h 3478"/>
                <a:gd name="T68" fmla="*/ 1987 w 2157"/>
                <a:gd name="T69" fmla="*/ 1003 h 3478"/>
                <a:gd name="T70" fmla="*/ 1852 w 2157"/>
                <a:gd name="T71" fmla="*/ 1105 h 3478"/>
                <a:gd name="T72" fmla="*/ 1694 w 2157"/>
                <a:gd name="T73" fmla="*/ 1165 h 3478"/>
                <a:gd name="T74" fmla="*/ 1523 w 2157"/>
                <a:gd name="T75" fmla="*/ 1176 h 3478"/>
                <a:gd name="T76" fmla="*/ 1351 w 2157"/>
                <a:gd name="T77" fmla="*/ 1136 h 3478"/>
                <a:gd name="T78" fmla="*/ 1198 w 2157"/>
                <a:gd name="T79" fmla="*/ 1047 h 3478"/>
                <a:gd name="T80" fmla="*/ 1082 w 2157"/>
                <a:gd name="T81" fmla="*/ 921 h 3478"/>
                <a:gd name="T82" fmla="*/ 1008 w 2157"/>
                <a:gd name="T83" fmla="*/ 769 h 3478"/>
                <a:gd name="T84" fmla="*/ 981 w 2157"/>
                <a:gd name="T85" fmla="*/ 601 h 3478"/>
                <a:gd name="T86" fmla="*/ 1003 w 2157"/>
                <a:gd name="T87" fmla="*/ 428 h 3478"/>
                <a:gd name="T88" fmla="*/ 1078 w 2157"/>
                <a:gd name="T89" fmla="*/ 265 h 3478"/>
                <a:gd name="T90" fmla="*/ 1192 w 2157"/>
                <a:gd name="T91" fmla="*/ 137 h 3478"/>
                <a:gd name="T92" fmla="*/ 1337 w 2157"/>
                <a:gd name="T93" fmla="*/ 49 h 3478"/>
                <a:gd name="T94" fmla="*/ 1500 w 2157"/>
                <a:gd name="T95" fmla="*/ 5 h 3478"/>
                <a:gd name="T96" fmla="*/ 1672 w 2157"/>
                <a:gd name="T97" fmla="*/ 9 h 3478"/>
                <a:gd name="T98" fmla="*/ 1842 w 2157"/>
                <a:gd name="T99" fmla="*/ 67 h 3478"/>
                <a:gd name="T100" fmla="*/ 1983 w 2157"/>
                <a:gd name="T101" fmla="*/ 170 h 3478"/>
                <a:gd name="T102" fmla="*/ 2084 w 2157"/>
                <a:gd name="T103" fmla="*/ 306 h 3478"/>
                <a:gd name="T104" fmla="*/ 2144 w 2157"/>
                <a:gd name="T105" fmla="*/ 465 h 3478"/>
                <a:gd name="T106" fmla="*/ 2156 w 2157"/>
                <a:gd name="T107" fmla="*/ 634 h 3478"/>
                <a:gd name="T108" fmla="*/ 2115 w 2157"/>
                <a:gd name="T109" fmla="*/ 808 h 3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7" h="3478">
                  <a:moveTo>
                    <a:pt x="301" y="1219"/>
                  </a:moveTo>
                  <a:lnTo>
                    <a:pt x="90" y="1750"/>
                  </a:lnTo>
                  <a:lnTo>
                    <a:pt x="85" y="1763"/>
                  </a:lnTo>
                  <a:lnTo>
                    <a:pt x="81" y="1775"/>
                  </a:lnTo>
                  <a:lnTo>
                    <a:pt x="78" y="1787"/>
                  </a:lnTo>
                  <a:lnTo>
                    <a:pt x="75" y="1799"/>
                  </a:lnTo>
                  <a:lnTo>
                    <a:pt x="73" y="1811"/>
                  </a:lnTo>
                  <a:lnTo>
                    <a:pt x="72" y="1824"/>
                  </a:lnTo>
                  <a:lnTo>
                    <a:pt x="72" y="1837"/>
                  </a:lnTo>
                  <a:lnTo>
                    <a:pt x="72" y="1849"/>
                  </a:lnTo>
                  <a:lnTo>
                    <a:pt x="72" y="1861"/>
                  </a:lnTo>
                  <a:lnTo>
                    <a:pt x="73" y="1874"/>
                  </a:lnTo>
                  <a:lnTo>
                    <a:pt x="75" y="1886"/>
                  </a:lnTo>
                  <a:lnTo>
                    <a:pt x="77" y="1897"/>
                  </a:lnTo>
                  <a:lnTo>
                    <a:pt x="81" y="1909"/>
                  </a:lnTo>
                  <a:lnTo>
                    <a:pt x="84" y="1921"/>
                  </a:lnTo>
                  <a:lnTo>
                    <a:pt x="87" y="1932"/>
                  </a:lnTo>
                  <a:lnTo>
                    <a:pt x="93" y="1945"/>
                  </a:lnTo>
                  <a:lnTo>
                    <a:pt x="97" y="1956"/>
                  </a:lnTo>
                  <a:lnTo>
                    <a:pt x="103" y="1966"/>
                  </a:lnTo>
                  <a:lnTo>
                    <a:pt x="109" y="1977"/>
                  </a:lnTo>
                  <a:lnTo>
                    <a:pt x="116" y="1986"/>
                  </a:lnTo>
                  <a:lnTo>
                    <a:pt x="123" y="1996"/>
                  </a:lnTo>
                  <a:lnTo>
                    <a:pt x="130" y="2006"/>
                  </a:lnTo>
                  <a:lnTo>
                    <a:pt x="139" y="2016"/>
                  </a:lnTo>
                  <a:lnTo>
                    <a:pt x="147" y="2025"/>
                  </a:lnTo>
                  <a:lnTo>
                    <a:pt x="156" y="2033"/>
                  </a:lnTo>
                  <a:lnTo>
                    <a:pt x="166" y="2042"/>
                  </a:lnTo>
                  <a:lnTo>
                    <a:pt x="176" y="2049"/>
                  </a:lnTo>
                  <a:lnTo>
                    <a:pt x="185" y="2056"/>
                  </a:lnTo>
                  <a:lnTo>
                    <a:pt x="196" y="2063"/>
                  </a:lnTo>
                  <a:lnTo>
                    <a:pt x="207" y="2069"/>
                  </a:lnTo>
                  <a:lnTo>
                    <a:pt x="220" y="2075"/>
                  </a:lnTo>
                  <a:lnTo>
                    <a:pt x="232" y="2080"/>
                  </a:lnTo>
                  <a:lnTo>
                    <a:pt x="322" y="2116"/>
                  </a:lnTo>
                  <a:lnTo>
                    <a:pt x="19" y="2878"/>
                  </a:lnTo>
                  <a:lnTo>
                    <a:pt x="15" y="2890"/>
                  </a:lnTo>
                  <a:lnTo>
                    <a:pt x="10" y="2902"/>
                  </a:lnTo>
                  <a:lnTo>
                    <a:pt x="7" y="2914"/>
                  </a:lnTo>
                  <a:lnTo>
                    <a:pt x="5" y="2926"/>
                  </a:lnTo>
                  <a:lnTo>
                    <a:pt x="2" y="2939"/>
                  </a:lnTo>
                  <a:lnTo>
                    <a:pt x="1" y="2952"/>
                  </a:lnTo>
                  <a:lnTo>
                    <a:pt x="0" y="2964"/>
                  </a:lnTo>
                  <a:lnTo>
                    <a:pt x="0" y="2976"/>
                  </a:lnTo>
                  <a:lnTo>
                    <a:pt x="1" y="2989"/>
                  </a:lnTo>
                  <a:lnTo>
                    <a:pt x="2" y="3001"/>
                  </a:lnTo>
                  <a:lnTo>
                    <a:pt x="5" y="3013"/>
                  </a:lnTo>
                  <a:lnTo>
                    <a:pt x="7" y="3025"/>
                  </a:lnTo>
                  <a:lnTo>
                    <a:pt x="9" y="3036"/>
                  </a:lnTo>
                  <a:lnTo>
                    <a:pt x="12" y="3049"/>
                  </a:lnTo>
                  <a:lnTo>
                    <a:pt x="17" y="3061"/>
                  </a:lnTo>
                  <a:lnTo>
                    <a:pt x="21" y="3072"/>
                  </a:lnTo>
                  <a:lnTo>
                    <a:pt x="27" y="3083"/>
                  </a:lnTo>
                  <a:lnTo>
                    <a:pt x="32" y="3094"/>
                  </a:lnTo>
                  <a:lnTo>
                    <a:pt x="38" y="3104"/>
                  </a:lnTo>
                  <a:lnTo>
                    <a:pt x="44" y="3115"/>
                  </a:lnTo>
                  <a:lnTo>
                    <a:pt x="52" y="3125"/>
                  </a:lnTo>
                  <a:lnTo>
                    <a:pt x="60" y="3133"/>
                  </a:lnTo>
                  <a:lnTo>
                    <a:pt x="67" y="3143"/>
                  </a:lnTo>
                  <a:lnTo>
                    <a:pt x="76" y="3152"/>
                  </a:lnTo>
                  <a:lnTo>
                    <a:pt x="85" y="3161"/>
                  </a:lnTo>
                  <a:lnTo>
                    <a:pt x="95" y="3169"/>
                  </a:lnTo>
                  <a:lnTo>
                    <a:pt x="105" y="3176"/>
                  </a:lnTo>
                  <a:lnTo>
                    <a:pt x="115" y="3183"/>
                  </a:lnTo>
                  <a:lnTo>
                    <a:pt x="126" y="3191"/>
                  </a:lnTo>
                  <a:lnTo>
                    <a:pt x="137" y="3196"/>
                  </a:lnTo>
                  <a:lnTo>
                    <a:pt x="148" y="3202"/>
                  </a:lnTo>
                  <a:lnTo>
                    <a:pt x="160" y="3207"/>
                  </a:lnTo>
                  <a:lnTo>
                    <a:pt x="794" y="3460"/>
                  </a:lnTo>
                  <a:lnTo>
                    <a:pt x="806" y="3464"/>
                  </a:lnTo>
                  <a:lnTo>
                    <a:pt x="818" y="3469"/>
                  </a:lnTo>
                  <a:lnTo>
                    <a:pt x="831" y="3471"/>
                  </a:lnTo>
                  <a:lnTo>
                    <a:pt x="843" y="3474"/>
                  </a:lnTo>
                  <a:lnTo>
                    <a:pt x="856" y="3475"/>
                  </a:lnTo>
                  <a:lnTo>
                    <a:pt x="868" y="3478"/>
                  </a:lnTo>
                  <a:lnTo>
                    <a:pt x="880" y="3478"/>
                  </a:lnTo>
                  <a:lnTo>
                    <a:pt x="892" y="3478"/>
                  </a:lnTo>
                  <a:lnTo>
                    <a:pt x="906" y="3478"/>
                  </a:lnTo>
                  <a:lnTo>
                    <a:pt x="918" y="3476"/>
                  </a:lnTo>
                  <a:lnTo>
                    <a:pt x="930" y="3474"/>
                  </a:lnTo>
                  <a:lnTo>
                    <a:pt x="942" y="3472"/>
                  </a:lnTo>
                  <a:lnTo>
                    <a:pt x="953" y="3469"/>
                  </a:lnTo>
                  <a:lnTo>
                    <a:pt x="965" y="3465"/>
                  </a:lnTo>
                  <a:lnTo>
                    <a:pt x="977" y="3461"/>
                  </a:lnTo>
                  <a:lnTo>
                    <a:pt x="988" y="3457"/>
                  </a:lnTo>
                  <a:lnTo>
                    <a:pt x="999" y="3452"/>
                  </a:lnTo>
                  <a:lnTo>
                    <a:pt x="1010" y="3447"/>
                  </a:lnTo>
                  <a:lnTo>
                    <a:pt x="1020" y="3440"/>
                  </a:lnTo>
                  <a:lnTo>
                    <a:pt x="1031" y="3433"/>
                  </a:lnTo>
                  <a:lnTo>
                    <a:pt x="1041" y="3427"/>
                  </a:lnTo>
                  <a:lnTo>
                    <a:pt x="1050" y="3419"/>
                  </a:lnTo>
                  <a:lnTo>
                    <a:pt x="1060" y="3410"/>
                  </a:lnTo>
                  <a:lnTo>
                    <a:pt x="1069" y="3403"/>
                  </a:lnTo>
                  <a:lnTo>
                    <a:pt x="1078" y="3393"/>
                  </a:lnTo>
                  <a:lnTo>
                    <a:pt x="1085" y="3384"/>
                  </a:lnTo>
                  <a:lnTo>
                    <a:pt x="1093" y="3374"/>
                  </a:lnTo>
                  <a:lnTo>
                    <a:pt x="1100" y="3363"/>
                  </a:lnTo>
                  <a:lnTo>
                    <a:pt x="1107" y="3353"/>
                  </a:lnTo>
                  <a:lnTo>
                    <a:pt x="1113" y="3341"/>
                  </a:lnTo>
                  <a:lnTo>
                    <a:pt x="1118" y="3330"/>
                  </a:lnTo>
                  <a:lnTo>
                    <a:pt x="1124" y="3318"/>
                  </a:lnTo>
                  <a:lnTo>
                    <a:pt x="1428" y="2552"/>
                  </a:lnTo>
                  <a:lnTo>
                    <a:pt x="1519" y="2589"/>
                  </a:lnTo>
                  <a:lnTo>
                    <a:pt x="1532" y="2593"/>
                  </a:lnTo>
                  <a:lnTo>
                    <a:pt x="1544" y="2597"/>
                  </a:lnTo>
                  <a:lnTo>
                    <a:pt x="1556" y="2601"/>
                  </a:lnTo>
                  <a:lnTo>
                    <a:pt x="1568" y="2603"/>
                  </a:lnTo>
                  <a:lnTo>
                    <a:pt x="1582" y="2605"/>
                  </a:lnTo>
                  <a:lnTo>
                    <a:pt x="1594" y="2606"/>
                  </a:lnTo>
                  <a:lnTo>
                    <a:pt x="1606" y="2606"/>
                  </a:lnTo>
                  <a:lnTo>
                    <a:pt x="1618" y="2606"/>
                  </a:lnTo>
                  <a:lnTo>
                    <a:pt x="1631" y="2606"/>
                  </a:lnTo>
                  <a:lnTo>
                    <a:pt x="1643" y="2605"/>
                  </a:lnTo>
                  <a:lnTo>
                    <a:pt x="1655" y="2603"/>
                  </a:lnTo>
                  <a:lnTo>
                    <a:pt x="1668" y="2601"/>
                  </a:lnTo>
                  <a:lnTo>
                    <a:pt x="1679" y="2597"/>
                  </a:lnTo>
                  <a:lnTo>
                    <a:pt x="1691" y="2594"/>
                  </a:lnTo>
                  <a:lnTo>
                    <a:pt x="1702" y="2591"/>
                  </a:lnTo>
                  <a:lnTo>
                    <a:pt x="1714" y="2586"/>
                  </a:lnTo>
                  <a:lnTo>
                    <a:pt x="1725" y="2581"/>
                  </a:lnTo>
                  <a:lnTo>
                    <a:pt x="1736" y="2575"/>
                  </a:lnTo>
                  <a:lnTo>
                    <a:pt x="1746" y="2569"/>
                  </a:lnTo>
                  <a:lnTo>
                    <a:pt x="1757" y="2562"/>
                  </a:lnTo>
                  <a:lnTo>
                    <a:pt x="1767" y="2556"/>
                  </a:lnTo>
                  <a:lnTo>
                    <a:pt x="1776" y="2548"/>
                  </a:lnTo>
                  <a:lnTo>
                    <a:pt x="1786" y="2540"/>
                  </a:lnTo>
                  <a:lnTo>
                    <a:pt x="1794" y="2531"/>
                  </a:lnTo>
                  <a:lnTo>
                    <a:pt x="1803" y="2522"/>
                  </a:lnTo>
                  <a:lnTo>
                    <a:pt x="1811" y="2513"/>
                  </a:lnTo>
                  <a:lnTo>
                    <a:pt x="1819" y="2503"/>
                  </a:lnTo>
                  <a:lnTo>
                    <a:pt x="1825" y="2493"/>
                  </a:lnTo>
                  <a:lnTo>
                    <a:pt x="1832" y="2482"/>
                  </a:lnTo>
                  <a:lnTo>
                    <a:pt x="1839" y="2471"/>
                  </a:lnTo>
                  <a:lnTo>
                    <a:pt x="1844" y="2459"/>
                  </a:lnTo>
                  <a:lnTo>
                    <a:pt x="1850" y="2446"/>
                  </a:lnTo>
                  <a:lnTo>
                    <a:pt x="2059" y="1920"/>
                  </a:lnTo>
                  <a:lnTo>
                    <a:pt x="2063" y="1908"/>
                  </a:lnTo>
                  <a:lnTo>
                    <a:pt x="2068" y="1896"/>
                  </a:lnTo>
                  <a:lnTo>
                    <a:pt x="2071" y="1883"/>
                  </a:lnTo>
                  <a:lnTo>
                    <a:pt x="2073" y="1871"/>
                  </a:lnTo>
                  <a:lnTo>
                    <a:pt x="2076" y="1859"/>
                  </a:lnTo>
                  <a:lnTo>
                    <a:pt x="2077" y="1845"/>
                  </a:lnTo>
                  <a:lnTo>
                    <a:pt x="2078" y="1833"/>
                  </a:lnTo>
                  <a:lnTo>
                    <a:pt x="2078" y="1821"/>
                  </a:lnTo>
                  <a:lnTo>
                    <a:pt x="2077" y="1809"/>
                  </a:lnTo>
                  <a:lnTo>
                    <a:pt x="2076" y="1797"/>
                  </a:lnTo>
                  <a:lnTo>
                    <a:pt x="2073" y="1785"/>
                  </a:lnTo>
                  <a:lnTo>
                    <a:pt x="2071" y="1773"/>
                  </a:lnTo>
                  <a:lnTo>
                    <a:pt x="2069" y="1760"/>
                  </a:lnTo>
                  <a:lnTo>
                    <a:pt x="2065" y="1748"/>
                  </a:lnTo>
                  <a:lnTo>
                    <a:pt x="2061" y="1737"/>
                  </a:lnTo>
                  <a:lnTo>
                    <a:pt x="2057" y="1726"/>
                  </a:lnTo>
                  <a:lnTo>
                    <a:pt x="2051" y="1714"/>
                  </a:lnTo>
                  <a:lnTo>
                    <a:pt x="2046" y="1704"/>
                  </a:lnTo>
                  <a:lnTo>
                    <a:pt x="2039" y="1693"/>
                  </a:lnTo>
                  <a:lnTo>
                    <a:pt x="2033" y="1683"/>
                  </a:lnTo>
                  <a:lnTo>
                    <a:pt x="2026" y="1673"/>
                  </a:lnTo>
                  <a:lnTo>
                    <a:pt x="2018" y="1663"/>
                  </a:lnTo>
                  <a:lnTo>
                    <a:pt x="2011" y="1653"/>
                  </a:lnTo>
                  <a:lnTo>
                    <a:pt x="2002" y="1645"/>
                  </a:lnTo>
                  <a:lnTo>
                    <a:pt x="1993" y="1637"/>
                  </a:lnTo>
                  <a:lnTo>
                    <a:pt x="1983" y="1628"/>
                  </a:lnTo>
                  <a:lnTo>
                    <a:pt x="1973" y="1620"/>
                  </a:lnTo>
                  <a:lnTo>
                    <a:pt x="1963" y="1614"/>
                  </a:lnTo>
                  <a:lnTo>
                    <a:pt x="1952" y="1607"/>
                  </a:lnTo>
                  <a:lnTo>
                    <a:pt x="1941" y="1600"/>
                  </a:lnTo>
                  <a:lnTo>
                    <a:pt x="1929" y="1595"/>
                  </a:lnTo>
                  <a:lnTo>
                    <a:pt x="1918" y="1589"/>
                  </a:lnTo>
                  <a:lnTo>
                    <a:pt x="631" y="1077"/>
                  </a:lnTo>
                  <a:lnTo>
                    <a:pt x="619" y="1072"/>
                  </a:lnTo>
                  <a:lnTo>
                    <a:pt x="606" y="1069"/>
                  </a:lnTo>
                  <a:lnTo>
                    <a:pt x="593" y="1066"/>
                  </a:lnTo>
                  <a:lnTo>
                    <a:pt x="580" y="1062"/>
                  </a:lnTo>
                  <a:lnTo>
                    <a:pt x="568" y="1060"/>
                  </a:lnTo>
                  <a:lnTo>
                    <a:pt x="555" y="1059"/>
                  </a:lnTo>
                  <a:lnTo>
                    <a:pt x="543" y="1059"/>
                  </a:lnTo>
                  <a:lnTo>
                    <a:pt x="531" y="1059"/>
                  </a:lnTo>
                  <a:lnTo>
                    <a:pt x="518" y="1059"/>
                  </a:lnTo>
                  <a:lnTo>
                    <a:pt x="505" y="1060"/>
                  </a:lnTo>
                  <a:lnTo>
                    <a:pt x="493" y="1062"/>
                  </a:lnTo>
                  <a:lnTo>
                    <a:pt x="481" y="1064"/>
                  </a:lnTo>
                  <a:lnTo>
                    <a:pt x="470" y="1067"/>
                  </a:lnTo>
                  <a:lnTo>
                    <a:pt x="458" y="1071"/>
                  </a:lnTo>
                  <a:lnTo>
                    <a:pt x="447" y="1074"/>
                  </a:lnTo>
                  <a:lnTo>
                    <a:pt x="436" y="1079"/>
                  </a:lnTo>
                  <a:lnTo>
                    <a:pt x="425" y="1084"/>
                  </a:lnTo>
                  <a:lnTo>
                    <a:pt x="414" y="1090"/>
                  </a:lnTo>
                  <a:lnTo>
                    <a:pt x="403" y="1096"/>
                  </a:lnTo>
                  <a:lnTo>
                    <a:pt x="393" y="1103"/>
                  </a:lnTo>
                  <a:lnTo>
                    <a:pt x="383" y="1110"/>
                  </a:lnTo>
                  <a:lnTo>
                    <a:pt x="374" y="1117"/>
                  </a:lnTo>
                  <a:lnTo>
                    <a:pt x="364" y="1126"/>
                  </a:lnTo>
                  <a:lnTo>
                    <a:pt x="355" y="1135"/>
                  </a:lnTo>
                  <a:lnTo>
                    <a:pt x="348" y="1144"/>
                  </a:lnTo>
                  <a:lnTo>
                    <a:pt x="339" y="1153"/>
                  </a:lnTo>
                  <a:lnTo>
                    <a:pt x="332" y="1163"/>
                  </a:lnTo>
                  <a:lnTo>
                    <a:pt x="324" y="1174"/>
                  </a:lnTo>
                  <a:lnTo>
                    <a:pt x="318" y="1185"/>
                  </a:lnTo>
                  <a:lnTo>
                    <a:pt x="312" y="1196"/>
                  </a:lnTo>
                  <a:lnTo>
                    <a:pt x="306" y="1207"/>
                  </a:lnTo>
                  <a:lnTo>
                    <a:pt x="301" y="1219"/>
                  </a:lnTo>
                  <a:close/>
                  <a:moveTo>
                    <a:pt x="2115" y="808"/>
                  </a:moveTo>
                  <a:lnTo>
                    <a:pt x="2103" y="835"/>
                  </a:lnTo>
                  <a:lnTo>
                    <a:pt x="2090" y="862"/>
                  </a:lnTo>
                  <a:lnTo>
                    <a:pt x="2076" y="888"/>
                  </a:lnTo>
                  <a:lnTo>
                    <a:pt x="2060" y="912"/>
                  </a:lnTo>
                  <a:lnTo>
                    <a:pt x="2044" y="937"/>
                  </a:lnTo>
                  <a:lnTo>
                    <a:pt x="2026" y="960"/>
                  </a:lnTo>
                  <a:lnTo>
                    <a:pt x="2007" y="982"/>
                  </a:lnTo>
                  <a:lnTo>
                    <a:pt x="1987" y="1003"/>
                  </a:lnTo>
                  <a:lnTo>
                    <a:pt x="1968" y="1023"/>
                  </a:lnTo>
                  <a:lnTo>
                    <a:pt x="1945" y="1041"/>
                  </a:lnTo>
                  <a:lnTo>
                    <a:pt x="1923" y="1059"/>
                  </a:lnTo>
                  <a:lnTo>
                    <a:pt x="1900" y="1076"/>
                  </a:lnTo>
                  <a:lnTo>
                    <a:pt x="1876" y="1091"/>
                  </a:lnTo>
                  <a:lnTo>
                    <a:pt x="1852" y="1105"/>
                  </a:lnTo>
                  <a:lnTo>
                    <a:pt x="1827" y="1119"/>
                  </a:lnTo>
                  <a:lnTo>
                    <a:pt x="1801" y="1130"/>
                  </a:lnTo>
                  <a:lnTo>
                    <a:pt x="1775" y="1141"/>
                  </a:lnTo>
                  <a:lnTo>
                    <a:pt x="1748" y="1149"/>
                  </a:lnTo>
                  <a:lnTo>
                    <a:pt x="1722" y="1158"/>
                  </a:lnTo>
                  <a:lnTo>
                    <a:pt x="1694" y="1165"/>
                  </a:lnTo>
                  <a:lnTo>
                    <a:pt x="1665" y="1170"/>
                  </a:lnTo>
                  <a:lnTo>
                    <a:pt x="1638" y="1174"/>
                  </a:lnTo>
                  <a:lnTo>
                    <a:pt x="1609" y="1177"/>
                  </a:lnTo>
                  <a:lnTo>
                    <a:pt x="1580" y="1178"/>
                  </a:lnTo>
                  <a:lnTo>
                    <a:pt x="1552" y="1178"/>
                  </a:lnTo>
                  <a:lnTo>
                    <a:pt x="1523" y="1176"/>
                  </a:lnTo>
                  <a:lnTo>
                    <a:pt x="1494" y="1174"/>
                  </a:lnTo>
                  <a:lnTo>
                    <a:pt x="1466" y="1169"/>
                  </a:lnTo>
                  <a:lnTo>
                    <a:pt x="1437" y="1163"/>
                  </a:lnTo>
                  <a:lnTo>
                    <a:pt x="1408" y="1155"/>
                  </a:lnTo>
                  <a:lnTo>
                    <a:pt x="1380" y="1146"/>
                  </a:lnTo>
                  <a:lnTo>
                    <a:pt x="1351" y="1136"/>
                  </a:lnTo>
                  <a:lnTo>
                    <a:pt x="1324" y="1124"/>
                  </a:lnTo>
                  <a:lnTo>
                    <a:pt x="1296" y="1111"/>
                  </a:lnTo>
                  <a:lnTo>
                    <a:pt x="1271" y="1096"/>
                  </a:lnTo>
                  <a:lnTo>
                    <a:pt x="1245" y="1081"/>
                  </a:lnTo>
                  <a:lnTo>
                    <a:pt x="1221" y="1064"/>
                  </a:lnTo>
                  <a:lnTo>
                    <a:pt x="1198" y="1047"/>
                  </a:lnTo>
                  <a:lnTo>
                    <a:pt x="1176" y="1028"/>
                  </a:lnTo>
                  <a:lnTo>
                    <a:pt x="1155" y="1008"/>
                  </a:lnTo>
                  <a:lnTo>
                    <a:pt x="1135" y="987"/>
                  </a:lnTo>
                  <a:lnTo>
                    <a:pt x="1116" y="966"/>
                  </a:lnTo>
                  <a:lnTo>
                    <a:pt x="1099" y="944"/>
                  </a:lnTo>
                  <a:lnTo>
                    <a:pt x="1082" y="921"/>
                  </a:lnTo>
                  <a:lnTo>
                    <a:pt x="1067" y="897"/>
                  </a:lnTo>
                  <a:lnTo>
                    <a:pt x="1053" y="873"/>
                  </a:lnTo>
                  <a:lnTo>
                    <a:pt x="1040" y="847"/>
                  </a:lnTo>
                  <a:lnTo>
                    <a:pt x="1028" y="822"/>
                  </a:lnTo>
                  <a:lnTo>
                    <a:pt x="1017" y="795"/>
                  </a:lnTo>
                  <a:lnTo>
                    <a:pt x="1008" y="769"/>
                  </a:lnTo>
                  <a:lnTo>
                    <a:pt x="1000" y="741"/>
                  </a:lnTo>
                  <a:lnTo>
                    <a:pt x="994" y="714"/>
                  </a:lnTo>
                  <a:lnTo>
                    <a:pt x="988" y="686"/>
                  </a:lnTo>
                  <a:lnTo>
                    <a:pt x="984" y="659"/>
                  </a:lnTo>
                  <a:lnTo>
                    <a:pt x="982" y="630"/>
                  </a:lnTo>
                  <a:lnTo>
                    <a:pt x="981" y="601"/>
                  </a:lnTo>
                  <a:lnTo>
                    <a:pt x="981" y="573"/>
                  </a:lnTo>
                  <a:lnTo>
                    <a:pt x="982" y="544"/>
                  </a:lnTo>
                  <a:lnTo>
                    <a:pt x="985" y="514"/>
                  </a:lnTo>
                  <a:lnTo>
                    <a:pt x="989" y="485"/>
                  </a:lnTo>
                  <a:lnTo>
                    <a:pt x="995" y="457"/>
                  </a:lnTo>
                  <a:lnTo>
                    <a:pt x="1003" y="428"/>
                  </a:lnTo>
                  <a:lnTo>
                    <a:pt x="1011" y="399"/>
                  </a:lnTo>
                  <a:lnTo>
                    <a:pt x="1022" y="371"/>
                  </a:lnTo>
                  <a:lnTo>
                    <a:pt x="1033" y="343"/>
                  </a:lnTo>
                  <a:lnTo>
                    <a:pt x="1047" y="317"/>
                  </a:lnTo>
                  <a:lnTo>
                    <a:pt x="1061" y="290"/>
                  </a:lnTo>
                  <a:lnTo>
                    <a:pt x="1078" y="265"/>
                  </a:lnTo>
                  <a:lnTo>
                    <a:pt x="1094" y="242"/>
                  </a:lnTo>
                  <a:lnTo>
                    <a:pt x="1112" y="219"/>
                  </a:lnTo>
                  <a:lnTo>
                    <a:pt x="1131" y="197"/>
                  </a:lnTo>
                  <a:lnTo>
                    <a:pt x="1149" y="176"/>
                  </a:lnTo>
                  <a:lnTo>
                    <a:pt x="1170" y="156"/>
                  </a:lnTo>
                  <a:lnTo>
                    <a:pt x="1192" y="137"/>
                  </a:lnTo>
                  <a:lnTo>
                    <a:pt x="1214" y="119"/>
                  </a:lnTo>
                  <a:lnTo>
                    <a:pt x="1237" y="103"/>
                  </a:lnTo>
                  <a:lnTo>
                    <a:pt x="1261" y="87"/>
                  </a:lnTo>
                  <a:lnTo>
                    <a:pt x="1286" y="73"/>
                  </a:lnTo>
                  <a:lnTo>
                    <a:pt x="1310" y="60"/>
                  </a:lnTo>
                  <a:lnTo>
                    <a:pt x="1337" y="49"/>
                  </a:lnTo>
                  <a:lnTo>
                    <a:pt x="1362" y="38"/>
                  </a:lnTo>
                  <a:lnTo>
                    <a:pt x="1390" y="29"/>
                  </a:lnTo>
                  <a:lnTo>
                    <a:pt x="1416" y="20"/>
                  </a:lnTo>
                  <a:lnTo>
                    <a:pt x="1444" y="13"/>
                  </a:lnTo>
                  <a:lnTo>
                    <a:pt x="1471" y="8"/>
                  </a:lnTo>
                  <a:lnTo>
                    <a:pt x="1500" y="5"/>
                  </a:lnTo>
                  <a:lnTo>
                    <a:pt x="1529" y="1"/>
                  </a:lnTo>
                  <a:lnTo>
                    <a:pt x="1557" y="0"/>
                  </a:lnTo>
                  <a:lnTo>
                    <a:pt x="1586" y="0"/>
                  </a:lnTo>
                  <a:lnTo>
                    <a:pt x="1615" y="2"/>
                  </a:lnTo>
                  <a:lnTo>
                    <a:pt x="1643" y="5"/>
                  </a:lnTo>
                  <a:lnTo>
                    <a:pt x="1672" y="9"/>
                  </a:lnTo>
                  <a:lnTo>
                    <a:pt x="1701" y="16"/>
                  </a:lnTo>
                  <a:lnTo>
                    <a:pt x="1729" y="23"/>
                  </a:lnTo>
                  <a:lnTo>
                    <a:pt x="1758" y="32"/>
                  </a:lnTo>
                  <a:lnTo>
                    <a:pt x="1787" y="42"/>
                  </a:lnTo>
                  <a:lnTo>
                    <a:pt x="1814" y="54"/>
                  </a:lnTo>
                  <a:lnTo>
                    <a:pt x="1842" y="67"/>
                  </a:lnTo>
                  <a:lnTo>
                    <a:pt x="1867" y="82"/>
                  </a:lnTo>
                  <a:lnTo>
                    <a:pt x="1893" y="97"/>
                  </a:lnTo>
                  <a:lnTo>
                    <a:pt x="1917" y="114"/>
                  </a:lnTo>
                  <a:lnTo>
                    <a:pt x="1940" y="131"/>
                  </a:lnTo>
                  <a:lnTo>
                    <a:pt x="1962" y="150"/>
                  </a:lnTo>
                  <a:lnTo>
                    <a:pt x="1983" y="170"/>
                  </a:lnTo>
                  <a:lnTo>
                    <a:pt x="2003" y="191"/>
                  </a:lnTo>
                  <a:lnTo>
                    <a:pt x="2022" y="212"/>
                  </a:lnTo>
                  <a:lnTo>
                    <a:pt x="2039" y="234"/>
                  </a:lnTo>
                  <a:lnTo>
                    <a:pt x="2056" y="257"/>
                  </a:lnTo>
                  <a:lnTo>
                    <a:pt x="2070" y="281"/>
                  </a:lnTo>
                  <a:lnTo>
                    <a:pt x="2084" y="306"/>
                  </a:lnTo>
                  <a:lnTo>
                    <a:pt x="2098" y="331"/>
                  </a:lnTo>
                  <a:lnTo>
                    <a:pt x="2110" y="356"/>
                  </a:lnTo>
                  <a:lnTo>
                    <a:pt x="2120" y="383"/>
                  </a:lnTo>
                  <a:lnTo>
                    <a:pt x="2130" y="409"/>
                  </a:lnTo>
                  <a:lnTo>
                    <a:pt x="2137" y="437"/>
                  </a:lnTo>
                  <a:lnTo>
                    <a:pt x="2144" y="465"/>
                  </a:lnTo>
                  <a:lnTo>
                    <a:pt x="2149" y="492"/>
                  </a:lnTo>
                  <a:lnTo>
                    <a:pt x="2154" y="520"/>
                  </a:lnTo>
                  <a:lnTo>
                    <a:pt x="2156" y="548"/>
                  </a:lnTo>
                  <a:lnTo>
                    <a:pt x="2157" y="577"/>
                  </a:lnTo>
                  <a:lnTo>
                    <a:pt x="2157" y="606"/>
                  </a:lnTo>
                  <a:lnTo>
                    <a:pt x="2156" y="634"/>
                  </a:lnTo>
                  <a:lnTo>
                    <a:pt x="2153" y="663"/>
                  </a:lnTo>
                  <a:lnTo>
                    <a:pt x="2148" y="693"/>
                  </a:lnTo>
                  <a:lnTo>
                    <a:pt x="2143" y="721"/>
                  </a:lnTo>
                  <a:lnTo>
                    <a:pt x="2135" y="750"/>
                  </a:lnTo>
                  <a:lnTo>
                    <a:pt x="2126" y="779"/>
                  </a:lnTo>
                  <a:lnTo>
                    <a:pt x="2115" y="808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6" name="Freeform 11"/>
            <p:cNvSpPr>
              <a:spLocks noEditPoints="1"/>
            </p:cNvSpPr>
            <p:nvPr/>
          </p:nvSpPr>
          <p:spPr bwMode="auto">
            <a:xfrm>
              <a:off x="4770876" y="533623"/>
              <a:ext cx="345586" cy="309973"/>
            </a:xfrm>
            <a:custGeom>
              <a:avLst/>
              <a:gdLst>
                <a:gd name="T0" fmla="*/ 1286 w 3144"/>
                <a:gd name="T1" fmla="*/ 2380 h 2820"/>
                <a:gd name="T2" fmla="*/ 1357 w 3144"/>
                <a:gd name="T3" fmla="*/ 2404 h 2820"/>
                <a:gd name="T4" fmla="*/ 1430 w 3144"/>
                <a:gd name="T5" fmla="*/ 2408 h 2820"/>
                <a:gd name="T6" fmla="*/ 1500 w 3144"/>
                <a:gd name="T7" fmla="*/ 2390 h 2820"/>
                <a:gd name="T8" fmla="*/ 1564 w 3144"/>
                <a:gd name="T9" fmla="*/ 2352 h 2820"/>
                <a:gd name="T10" fmla="*/ 2295 w 3144"/>
                <a:gd name="T11" fmla="*/ 2763 h 2820"/>
                <a:gd name="T12" fmla="*/ 2360 w 3144"/>
                <a:gd name="T13" fmla="*/ 2801 h 2820"/>
                <a:gd name="T14" fmla="*/ 2432 w 3144"/>
                <a:gd name="T15" fmla="*/ 2819 h 2820"/>
                <a:gd name="T16" fmla="*/ 2506 w 3144"/>
                <a:gd name="T17" fmla="*/ 2816 h 2820"/>
                <a:gd name="T18" fmla="*/ 2575 w 3144"/>
                <a:gd name="T19" fmla="*/ 2791 h 2820"/>
                <a:gd name="T20" fmla="*/ 2636 w 3144"/>
                <a:gd name="T21" fmla="*/ 2747 h 2820"/>
                <a:gd name="T22" fmla="*/ 3109 w 3144"/>
                <a:gd name="T23" fmla="*/ 2171 h 2820"/>
                <a:gd name="T24" fmla="*/ 3137 w 3144"/>
                <a:gd name="T25" fmla="*/ 2101 h 2820"/>
                <a:gd name="T26" fmla="*/ 3144 w 3144"/>
                <a:gd name="T27" fmla="*/ 2028 h 2820"/>
                <a:gd name="T28" fmla="*/ 3130 w 3144"/>
                <a:gd name="T29" fmla="*/ 1957 h 2820"/>
                <a:gd name="T30" fmla="*/ 3096 w 3144"/>
                <a:gd name="T31" fmla="*/ 1890 h 2820"/>
                <a:gd name="T32" fmla="*/ 2417 w 3144"/>
                <a:gd name="T33" fmla="*/ 1320 h 2820"/>
                <a:gd name="T34" fmla="*/ 2512 w 3144"/>
                <a:gd name="T35" fmla="*/ 1191 h 2820"/>
                <a:gd name="T36" fmla="*/ 2533 w 3144"/>
                <a:gd name="T37" fmla="*/ 1121 h 2820"/>
                <a:gd name="T38" fmla="*/ 2533 w 3144"/>
                <a:gd name="T39" fmla="*/ 1047 h 2820"/>
                <a:gd name="T40" fmla="*/ 2512 w 3144"/>
                <a:gd name="T41" fmla="*/ 977 h 2820"/>
                <a:gd name="T42" fmla="*/ 2472 w 3144"/>
                <a:gd name="T43" fmla="*/ 914 h 2820"/>
                <a:gd name="T44" fmla="*/ 1985 w 3144"/>
                <a:gd name="T45" fmla="*/ 512 h 2820"/>
                <a:gd name="T46" fmla="*/ 1917 w 3144"/>
                <a:gd name="T47" fmla="*/ 480 h 2820"/>
                <a:gd name="T48" fmla="*/ 1844 w 3144"/>
                <a:gd name="T49" fmla="*/ 469 h 2820"/>
                <a:gd name="T50" fmla="*/ 1772 w 3144"/>
                <a:gd name="T51" fmla="*/ 480 h 2820"/>
                <a:gd name="T52" fmla="*/ 1705 w 3144"/>
                <a:gd name="T53" fmla="*/ 511 h 2820"/>
                <a:gd name="T54" fmla="*/ 1649 w 3144"/>
                <a:gd name="T55" fmla="*/ 561 h 2820"/>
                <a:gd name="T56" fmla="*/ 733 w 3144"/>
                <a:gd name="T57" fmla="*/ 1685 h 2820"/>
                <a:gd name="T58" fmla="*/ 712 w 3144"/>
                <a:gd name="T59" fmla="*/ 1757 h 2820"/>
                <a:gd name="T60" fmla="*/ 712 w 3144"/>
                <a:gd name="T61" fmla="*/ 1830 h 2820"/>
                <a:gd name="T62" fmla="*/ 734 w 3144"/>
                <a:gd name="T63" fmla="*/ 1899 h 2820"/>
                <a:gd name="T64" fmla="*/ 774 w 3144"/>
                <a:gd name="T65" fmla="*/ 1961 h 2820"/>
                <a:gd name="T66" fmla="*/ 1008 w 3144"/>
                <a:gd name="T67" fmla="*/ 174 h 2820"/>
                <a:gd name="T68" fmla="*/ 1111 w 3144"/>
                <a:gd name="T69" fmla="*/ 315 h 2820"/>
                <a:gd name="T70" fmla="*/ 1167 w 3144"/>
                <a:gd name="T71" fmla="*/ 475 h 2820"/>
                <a:gd name="T72" fmla="*/ 1175 w 3144"/>
                <a:gd name="T73" fmla="*/ 644 h 2820"/>
                <a:gd name="T74" fmla="*/ 1134 w 3144"/>
                <a:gd name="T75" fmla="*/ 811 h 2820"/>
                <a:gd name="T76" fmla="*/ 1044 w 3144"/>
                <a:gd name="T77" fmla="*/ 963 h 2820"/>
                <a:gd name="T78" fmla="*/ 912 w 3144"/>
                <a:gd name="T79" fmla="*/ 1081 h 2820"/>
                <a:gd name="T80" fmla="*/ 757 w 3144"/>
                <a:gd name="T81" fmla="*/ 1153 h 2820"/>
                <a:gd name="T82" fmla="*/ 589 w 3144"/>
                <a:gd name="T83" fmla="*/ 1177 h 2820"/>
                <a:gd name="T84" fmla="*/ 422 w 3144"/>
                <a:gd name="T85" fmla="*/ 1153 h 2820"/>
                <a:gd name="T86" fmla="*/ 263 w 3144"/>
                <a:gd name="T87" fmla="*/ 1079 h 2820"/>
                <a:gd name="T88" fmla="*/ 130 w 3144"/>
                <a:gd name="T89" fmla="*/ 957 h 2820"/>
                <a:gd name="T90" fmla="*/ 43 w 3144"/>
                <a:gd name="T91" fmla="*/ 810 h 2820"/>
                <a:gd name="T92" fmla="*/ 4 w 3144"/>
                <a:gd name="T93" fmla="*/ 645 h 2820"/>
                <a:gd name="T94" fmla="*/ 11 w 3144"/>
                <a:gd name="T95" fmla="*/ 475 h 2820"/>
                <a:gd name="T96" fmla="*/ 69 w 3144"/>
                <a:gd name="T97" fmla="*/ 313 h 2820"/>
                <a:gd name="T98" fmla="*/ 176 w 3144"/>
                <a:gd name="T99" fmla="*/ 169 h 2820"/>
                <a:gd name="T100" fmla="*/ 317 w 3144"/>
                <a:gd name="T101" fmla="*/ 66 h 2820"/>
                <a:gd name="T102" fmla="*/ 477 w 3144"/>
                <a:gd name="T103" fmla="*/ 10 h 2820"/>
                <a:gd name="T104" fmla="*/ 645 w 3144"/>
                <a:gd name="T105" fmla="*/ 2 h 2820"/>
                <a:gd name="T106" fmla="*/ 812 w 3144"/>
                <a:gd name="T107" fmla="*/ 43 h 2820"/>
                <a:gd name="T108" fmla="*/ 963 w 3144"/>
                <a:gd name="T109" fmla="*/ 134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4" h="2820">
                  <a:moveTo>
                    <a:pt x="802" y="1987"/>
                  </a:moveTo>
                  <a:lnTo>
                    <a:pt x="1243" y="2351"/>
                  </a:lnTo>
                  <a:lnTo>
                    <a:pt x="1254" y="2359"/>
                  </a:lnTo>
                  <a:lnTo>
                    <a:pt x="1264" y="2367"/>
                  </a:lnTo>
                  <a:lnTo>
                    <a:pt x="1275" y="2373"/>
                  </a:lnTo>
                  <a:lnTo>
                    <a:pt x="1286" y="2380"/>
                  </a:lnTo>
                  <a:lnTo>
                    <a:pt x="1297" y="2386"/>
                  </a:lnTo>
                  <a:lnTo>
                    <a:pt x="1309" y="2390"/>
                  </a:lnTo>
                  <a:lnTo>
                    <a:pt x="1320" y="2394"/>
                  </a:lnTo>
                  <a:lnTo>
                    <a:pt x="1332" y="2399"/>
                  </a:lnTo>
                  <a:lnTo>
                    <a:pt x="1345" y="2402"/>
                  </a:lnTo>
                  <a:lnTo>
                    <a:pt x="1357" y="2404"/>
                  </a:lnTo>
                  <a:lnTo>
                    <a:pt x="1369" y="2407"/>
                  </a:lnTo>
                  <a:lnTo>
                    <a:pt x="1381" y="2408"/>
                  </a:lnTo>
                  <a:lnTo>
                    <a:pt x="1393" y="2409"/>
                  </a:lnTo>
                  <a:lnTo>
                    <a:pt x="1405" y="2409"/>
                  </a:lnTo>
                  <a:lnTo>
                    <a:pt x="1417" y="2409"/>
                  </a:lnTo>
                  <a:lnTo>
                    <a:pt x="1430" y="2408"/>
                  </a:lnTo>
                  <a:lnTo>
                    <a:pt x="1442" y="2407"/>
                  </a:lnTo>
                  <a:lnTo>
                    <a:pt x="1454" y="2404"/>
                  </a:lnTo>
                  <a:lnTo>
                    <a:pt x="1466" y="2401"/>
                  </a:lnTo>
                  <a:lnTo>
                    <a:pt x="1477" y="2399"/>
                  </a:lnTo>
                  <a:lnTo>
                    <a:pt x="1489" y="2394"/>
                  </a:lnTo>
                  <a:lnTo>
                    <a:pt x="1500" y="2390"/>
                  </a:lnTo>
                  <a:lnTo>
                    <a:pt x="1512" y="2386"/>
                  </a:lnTo>
                  <a:lnTo>
                    <a:pt x="1523" y="2380"/>
                  </a:lnTo>
                  <a:lnTo>
                    <a:pt x="1533" y="2375"/>
                  </a:lnTo>
                  <a:lnTo>
                    <a:pt x="1544" y="2368"/>
                  </a:lnTo>
                  <a:lnTo>
                    <a:pt x="1554" y="2360"/>
                  </a:lnTo>
                  <a:lnTo>
                    <a:pt x="1564" y="2352"/>
                  </a:lnTo>
                  <a:lnTo>
                    <a:pt x="1574" y="2345"/>
                  </a:lnTo>
                  <a:lnTo>
                    <a:pt x="1584" y="2336"/>
                  </a:lnTo>
                  <a:lnTo>
                    <a:pt x="1593" y="2326"/>
                  </a:lnTo>
                  <a:lnTo>
                    <a:pt x="1600" y="2317"/>
                  </a:lnTo>
                  <a:lnTo>
                    <a:pt x="1663" y="2241"/>
                  </a:lnTo>
                  <a:lnTo>
                    <a:pt x="2295" y="2763"/>
                  </a:lnTo>
                  <a:lnTo>
                    <a:pt x="2305" y="2770"/>
                  </a:lnTo>
                  <a:lnTo>
                    <a:pt x="2316" y="2778"/>
                  </a:lnTo>
                  <a:lnTo>
                    <a:pt x="2327" y="2785"/>
                  </a:lnTo>
                  <a:lnTo>
                    <a:pt x="2338" y="2791"/>
                  </a:lnTo>
                  <a:lnTo>
                    <a:pt x="2349" y="2797"/>
                  </a:lnTo>
                  <a:lnTo>
                    <a:pt x="2360" y="2801"/>
                  </a:lnTo>
                  <a:lnTo>
                    <a:pt x="2372" y="2806"/>
                  </a:lnTo>
                  <a:lnTo>
                    <a:pt x="2385" y="2810"/>
                  </a:lnTo>
                  <a:lnTo>
                    <a:pt x="2397" y="2813"/>
                  </a:lnTo>
                  <a:lnTo>
                    <a:pt x="2408" y="2816"/>
                  </a:lnTo>
                  <a:lnTo>
                    <a:pt x="2420" y="2818"/>
                  </a:lnTo>
                  <a:lnTo>
                    <a:pt x="2432" y="2819"/>
                  </a:lnTo>
                  <a:lnTo>
                    <a:pt x="2445" y="2820"/>
                  </a:lnTo>
                  <a:lnTo>
                    <a:pt x="2457" y="2820"/>
                  </a:lnTo>
                  <a:lnTo>
                    <a:pt x="2469" y="2820"/>
                  </a:lnTo>
                  <a:lnTo>
                    <a:pt x="2482" y="2819"/>
                  </a:lnTo>
                  <a:lnTo>
                    <a:pt x="2494" y="2818"/>
                  </a:lnTo>
                  <a:lnTo>
                    <a:pt x="2506" y="2816"/>
                  </a:lnTo>
                  <a:lnTo>
                    <a:pt x="2517" y="2813"/>
                  </a:lnTo>
                  <a:lnTo>
                    <a:pt x="2529" y="2810"/>
                  </a:lnTo>
                  <a:lnTo>
                    <a:pt x="2541" y="2806"/>
                  </a:lnTo>
                  <a:lnTo>
                    <a:pt x="2552" y="2801"/>
                  </a:lnTo>
                  <a:lnTo>
                    <a:pt x="2563" y="2797"/>
                  </a:lnTo>
                  <a:lnTo>
                    <a:pt x="2575" y="2791"/>
                  </a:lnTo>
                  <a:lnTo>
                    <a:pt x="2585" y="2786"/>
                  </a:lnTo>
                  <a:lnTo>
                    <a:pt x="2596" y="2779"/>
                  </a:lnTo>
                  <a:lnTo>
                    <a:pt x="2606" y="2772"/>
                  </a:lnTo>
                  <a:lnTo>
                    <a:pt x="2616" y="2764"/>
                  </a:lnTo>
                  <a:lnTo>
                    <a:pt x="2626" y="2756"/>
                  </a:lnTo>
                  <a:lnTo>
                    <a:pt x="2636" y="2747"/>
                  </a:lnTo>
                  <a:lnTo>
                    <a:pt x="2645" y="2737"/>
                  </a:lnTo>
                  <a:lnTo>
                    <a:pt x="2652" y="2729"/>
                  </a:lnTo>
                  <a:lnTo>
                    <a:pt x="3087" y="2201"/>
                  </a:lnTo>
                  <a:lnTo>
                    <a:pt x="3095" y="2191"/>
                  </a:lnTo>
                  <a:lnTo>
                    <a:pt x="3102" y="2180"/>
                  </a:lnTo>
                  <a:lnTo>
                    <a:pt x="3109" y="2171"/>
                  </a:lnTo>
                  <a:lnTo>
                    <a:pt x="3115" y="2159"/>
                  </a:lnTo>
                  <a:lnTo>
                    <a:pt x="3121" y="2147"/>
                  </a:lnTo>
                  <a:lnTo>
                    <a:pt x="3126" y="2136"/>
                  </a:lnTo>
                  <a:lnTo>
                    <a:pt x="3130" y="2124"/>
                  </a:lnTo>
                  <a:lnTo>
                    <a:pt x="3134" y="2113"/>
                  </a:lnTo>
                  <a:lnTo>
                    <a:pt x="3137" y="2101"/>
                  </a:lnTo>
                  <a:lnTo>
                    <a:pt x="3140" y="2089"/>
                  </a:lnTo>
                  <a:lnTo>
                    <a:pt x="3142" y="2077"/>
                  </a:lnTo>
                  <a:lnTo>
                    <a:pt x="3143" y="2065"/>
                  </a:lnTo>
                  <a:lnTo>
                    <a:pt x="3144" y="2053"/>
                  </a:lnTo>
                  <a:lnTo>
                    <a:pt x="3144" y="2040"/>
                  </a:lnTo>
                  <a:lnTo>
                    <a:pt x="3144" y="2028"/>
                  </a:lnTo>
                  <a:lnTo>
                    <a:pt x="3143" y="2016"/>
                  </a:lnTo>
                  <a:lnTo>
                    <a:pt x="3142" y="2004"/>
                  </a:lnTo>
                  <a:lnTo>
                    <a:pt x="3140" y="1992"/>
                  </a:lnTo>
                  <a:lnTo>
                    <a:pt x="3137" y="1980"/>
                  </a:lnTo>
                  <a:lnTo>
                    <a:pt x="3133" y="1968"/>
                  </a:lnTo>
                  <a:lnTo>
                    <a:pt x="3130" y="1957"/>
                  </a:lnTo>
                  <a:lnTo>
                    <a:pt x="3126" y="1944"/>
                  </a:lnTo>
                  <a:lnTo>
                    <a:pt x="3121" y="1933"/>
                  </a:lnTo>
                  <a:lnTo>
                    <a:pt x="3116" y="1922"/>
                  </a:lnTo>
                  <a:lnTo>
                    <a:pt x="3109" y="1911"/>
                  </a:lnTo>
                  <a:lnTo>
                    <a:pt x="3102" y="1901"/>
                  </a:lnTo>
                  <a:lnTo>
                    <a:pt x="3096" y="1890"/>
                  </a:lnTo>
                  <a:lnTo>
                    <a:pt x="3088" y="1880"/>
                  </a:lnTo>
                  <a:lnTo>
                    <a:pt x="3080" y="1871"/>
                  </a:lnTo>
                  <a:lnTo>
                    <a:pt x="3072" y="1862"/>
                  </a:lnTo>
                  <a:lnTo>
                    <a:pt x="3062" y="1853"/>
                  </a:lnTo>
                  <a:lnTo>
                    <a:pt x="3052" y="1844"/>
                  </a:lnTo>
                  <a:lnTo>
                    <a:pt x="2417" y="1320"/>
                  </a:lnTo>
                  <a:lnTo>
                    <a:pt x="2478" y="1245"/>
                  </a:lnTo>
                  <a:lnTo>
                    <a:pt x="2486" y="1235"/>
                  </a:lnTo>
                  <a:lnTo>
                    <a:pt x="2494" y="1224"/>
                  </a:lnTo>
                  <a:lnTo>
                    <a:pt x="2500" y="1213"/>
                  </a:lnTo>
                  <a:lnTo>
                    <a:pt x="2507" y="1202"/>
                  </a:lnTo>
                  <a:lnTo>
                    <a:pt x="2512" y="1191"/>
                  </a:lnTo>
                  <a:lnTo>
                    <a:pt x="2518" y="1180"/>
                  </a:lnTo>
                  <a:lnTo>
                    <a:pt x="2522" y="1168"/>
                  </a:lnTo>
                  <a:lnTo>
                    <a:pt x="2526" y="1156"/>
                  </a:lnTo>
                  <a:lnTo>
                    <a:pt x="2529" y="1145"/>
                  </a:lnTo>
                  <a:lnTo>
                    <a:pt x="2531" y="1133"/>
                  </a:lnTo>
                  <a:lnTo>
                    <a:pt x="2533" y="1121"/>
                  </a:lnTo>
                  <a:lnTo>
                    <a:pt x="2534" y="1108"/>
                  </a:lnTo>
                  <a:lnTo>
                    <a:pt x="2536" y="1096"/>
                  </a:lnTo>
                  <a:lnTo>
                    <a:pt x="2536" y="1083"/>
                  </a:lnTo>
                  <a:lnTo>
                    <a:pt x="2536" y="1071"/>
                  </a:lnTo>
                  <a:lnTo>
                    <a:pt x="2534" y="1059"/>
                  </a:lnTo>
                  <a:lnTo>
                    <a:pt x="2533" y="1047"/>
                  </a:lnTo>
                  <a:lnTo>
                    <a:pt x="2531" y="1035"/>
                  </a:lnTo>
                  <a:lnTo>
                    <a:pt x="2529" y="1024"/>
                  </a:lnTo>
                  <a:lnTo>
                    <a:pt x="2526" y="1011"/>
                  </a:lnTo>
                  <a:lnTo>
                    <a:pt x="2522" y="999"/>
                  </a:lnTo>
                  <a:lnTo>
                    <a:pt x="2518" y="988"/>
                  </a:lnTo>
                  <a:lnTo>
                    <a:pt x="2512" y="977"/>
                  </a:lnTo>
                  <a:lnTo>
                    <a:pt x="2507" y="966"/>
                  </a:lnTo>
                  <a:lnTo>
                    <a:pt x="2501" y="955"/>
                  </a:lnTo>
                  <a:lnTo>
                    <a:pt x="2495" y="944"/>
                  </a:lnTo>
                  <a:lnTo>
                    <a:pt x="2488" y="934"/>
                  </a:lnTo>
                  <a:lnTo>
                    <a:pt x="2480" y="924"/>
                  </a:lnTo>
                  <a:lnTo>
                    <a:pt x="2472" y="914"/>
                  </a:lnTo>
                  <a:lnTo>
                    <a:pt x="2463" y="904"/>
                  </a:lnTo>
                  <a:lnTo>
                    <a:pt x="2454" y="896"/>
                  </a:lnTo>
                  <a:lnTo>
                    <a:pt x="2444" y="888"/>
                  </a:lnTo>
                  <a:lnTo>
                    <a:pt x="2006" y="527"/>
                  </a:lnTo>
                  <a:lnTo>
                    <a:pt x="1996" y="518"/>
                  </a:lnTo>
                  <a:lnTo>
                    <a:pt x="1985" y="512"/>
                  </a:lnTo>
                  <a:lnTo>
                    <a:pt x="1974" y="504"/>
                  </a:lnTo>
                  <a:lnTo>
                    <a:pt x="1963" y="499"/>
                  </a:lnTo>
                  <a:lnTo>
                    <a:pt x="1952" y="493"/>
                  </a:lnTo>
                  <a:lnTo>
                    <a:pt x="1941" y="488"/>
                  </a:lnTo>
                  <a:lnTo>
                    <a:pt x="1929" y="483"/>
                  </a:lnTo>
                  <a:lnTo>
                    <a:pt x="1917" y="480"/>
                  </a:lnTo>
                  <a:lnTo>
                    <a:pt x="1906" y="476"/>
                  </a:lnTo>
                  <a:lnTo>
                    <a:pt x="1894" y="473"/>
                  </a:lnTo>
                  <a:lnTo>
                    <a:pt x="1882" y="472"/>
                  </a:lnTo>
                  <a:lnTo>
                    <a:pt x="1870" y="470"/>
                  </a:lnTo>
                  <a:lnTo>
                    <a:pt x="1857" y="470"/>
                  </a:lnTo>
                  <a:lnTo>
                    <a:pt x="1844" y="469"/>
                  </a:lnTo>
                  <a:lnTo>
                    <a:pt x="1832" y="470"/>
                  </a:lnTo>
                  <a:lnTo>
                    <a:pt x="1820" y="470"/>
                  </a:lnTo>
                  <a:lnTo>
                    <a:pt x="1808" y="472"/>
                  </a:lnTo>
                  <a:lnTo>
                    <a:pt x="1796" y="473"/>
                  </a:lnTo>
                  <a:lnTo>
                    <a:pt x="1785" y="476"/>
                  </a:lnTo>
                  <a:lnTo>
                    <a:pt x="1772" y="480"/>
                  </a:lnTo>
                  <a:lnTo>
                    <a:pt x="1760" y="483"/>
                  </a:lnTo>
                  <a:lnTo>
                    <a:pt x="1749" y="488"/>
                  </a:lnTo>
                  <a:lnTo>
                    <a:pt x="1738" y="492"/>
                  </a:lnTo>
                  <a:lnTo>
                    <a:pt x="1727" y="497"/>
                  </a:lnTo>
                  <a:lnTo>
                    <a:pt x="1716" y="504"/>
                  </a:lnTo>
                  <a:lnTo>
                    <a:pt x="1705" y="511"/>
                  </a:lnTo>
                  <a:lnTo>
                    <a:pt x="1695" y="517"/>
                  </a:lnTo>
                  <a:lnTo>
                    <a:pt x="1685" y="525"/>
                  </a:lnTo>
                  <a:lnTo>
                    <a:pt x="1675" y="534"/>
                  </a:lnTo>
                  <a:lnTo>
                    <a:pt x="1666" y="543"/>
                  </a:lnTo>
                  <a:lnTo>
                    <a:pt x="1657" y="551"/>
                  </a:lnTo>
                  <a:lnTo>
                    <a:pt x="1649" y="561"/>
                  </a:lnTo>
                  <a:lnTo>
                    <a:pt x="768" y="1630"/>
                  </a:lnTo>
                  <a:lnTo>
                    <a:pt x="760" y="1641"/>
                  </a:lnTo>
                  <a:lnTo>
                    <a:pt x="752" y="1651"/>
                  </a:lnTo>
                  <a:lnTo>
                    <a:pt x="745" y="1662"/>
                  </a:lnTo>
                  <a:lnTo>
                    <a:pt x="739" y="1674"/>
                  </a:lnTo>
                  <a:lnTo>
                    <a:pt x="733" y="1685"/>
                  </a:lnTo>
                  <a:lnTo>
                    <a:pt x="728" y="1696"/>
                  </a:lnTo>
                  <a:lnTo>
                    <a:pt x="724" y="1708"/>
                  </a:lnTo>
                  <a:lnTo>
                    <a:pt x="719" y="1721"/>
                  </a:lnTo>
                  <a:lnTo>
                    <a:pt x="716" y="1733"/>
                  </a:lnTo>
                  <a:lnTo>
                    <a:pt x="714" y="1745"/>
                  </a:lnTo>
                  <a:lnTo>
                    <a:pt x="712" y="1757"/>
                  </a:lnTo>
                  <a:lnTo>
                    <a:pt x="711" y="1769"/>
                  </a:lnTo>
                  <a:lnTo>
                    <a:pt x="709" y="1781"/>
                  </a:lnTo>
                  <a:lnTo>
                    <a:pt x="709" y="1793"/>
                  </a:lnTo>
                  <a:lnTo>
                    <a:pt x="709" y="1805"/>
                  </a:lnTo>
                  <a:lnTo>
                    <a:pt x="711" y="1818"/>
                  </a:lnTo>
                  <a:lnTo>
                    <a:pt x="712" y="1830"/>
                  </a:lnTo>
                  <a:lnTo>
                    <a:pt x="714" y="1841"/>
                  </a:lnTo>
                  <a:lnTo>
                    <a:pt x="717" y="1853"/>
                  </a:lnTo>
                  <a:lnTo>
                    <a:pt x="720" y="1865"/>
                  </a:lnTo>
                  <a:lnTo>
                    <a:pt x="724" y="1876"/>
                  </a:lnTo>
                  <a:lnTo>
                    <a:pt x="728" y="1888"/>
                  </a:lnTo>
                  <a:lnTo>
                    <a:pt x="734" y="1899"/>
                  </a:lnTo>
                  <a:lnTo>
                    <a:pt x="739" y="1910"/>
                  </a:lnTo>
                  <a:lnTo>
                    <a:pt x="745" y="1921"/>
                  </a:lnTo>
                  <a:lnTo>
                    <a:pt x="751" y="1931"/>
                  </a:lnTo>
                  <a:lnTo>
                    <a:pt x="759" y="1941"/>
                  </a:lnTo>
                  <a:lnTo>
                    <a:pt x="767" y="1951"/>
                  </a:lnTo>
                  <a:lnTo>
                    <a:pt x="774" y="1961"/>
                  </a:lnTo>
                  <a:lnTo>
                    <a:pt x="783" y="1970"/>
                  </a:lnTo>
                  <a:lnTo>
                    <a:pt x="792" y="1980"/>
                  </a:lnTo>
                  <a:lnTo>
                    <a:pt x="802" y="1987"/>
                  </a:lnTo>
                  <a:close/>
                  <a:moveTo>
                    <a:pt x="963" y="134"/>
                  </a:moveTo>
                  <a:lnTo>
                    <a:pt x="986" y="153"/>
                  </a:lnTo>
                  <a:lnTo>
                    <a:pt x="1008" y="174"/>
                  </a:lnTo>
                  <a:lnTo>
                    <a:pt x="1028" y="196"/>
                  </a:lnTo>
                  <a:lnTo>
                    <a:pt x="1047" y="218"/>
                  </a:lnTo>
                  <a:lnTo>
                    <a:pt x="1066" y="242"/>
                  </a:lnTo>
                  <a:lnTo>
                    <a:pt x="1082" y="266"/>
                  </a:lnTo>
                  <a:lnTo>
                    <a:pt x="1096" y="290"/>
                  </a:lnTo>
                  <a:lnTo>
                    <a:pt x="1111" y="315"/>
                  </a:lnTo>
                  <a:lnTo>
                    <a:pt x="1124" y="341"/>
                  </a:lnTo>
                  <a:lnTo>
                    <a:pt x="1135" y="367"/>
                  </a:lnTo>
                  <a:lnTo>
                    <a:pt x="1145" y="394"/>
                  </a:lnTo>
                  <a:lnTo>
                    <a:pt x="1154" y="421"/>
                  </a:lnTo>
                  <a:lnTo>
                    <a:pt x="1160" y="448"/>
                  </a:lnTo>
                  <a:lnTo>
                    <a:pt x="1167" y="475"/>
                  </a:lnTo>
                  <a:lnTo>
                    <a:pt x="1171" y="504"/>
                  </a:lnTo>
                  <a:lnTo>
                    <a:pt x="1175" y="532"/>
                  </a:lnTo>
                  <a:lnTo>
                    <a:pt x="1177" y="560"/>
                  </a:lnTo>
                  <a:lnTo>
                    <a:pt x="1178" y="588"/>
                  </a:lnTo>
                  <a:lnTo>
                    <a:pt x="1177" y="617"/>
                  </a:lnTo>
                  <a:lnTo>
                    <a:pt x="1175" y="644"/>
                  </a:lnTo>
                  <a:lnTo>
                    <a:pt x="1171" y="673"/>
                  </a:lnTo>
                  <a:lnTo>
                    <a:pt x="1167" y="700"/>
                  </a:lnTo>
                  <a:lnTo>
                    <a:pt x="1160" y="729"/>
                  </a:lnTo>
                  <a:lnTo>
                    <a:pt x="1154" y="757"/>
                  </a:lnTo>
                  <a:lnTo>
                    <a:pt x="1145" y="784"/>
                  </a:lnTo>
                  <a:lnTo>
                    <a:pt x="1134" y="811"/>
                  </a:lnTo>
                  <a:lnTo>
                    <a:pt x="1123" y="837"/>
                  </a:lnTo>
                  <a:lnTo>
                    <a:pt x="1110" y="864"/>
                  </a:lnTo>
                  <a:lnTo>
                    <a:pt x="1095" y="889"/>
                  </a:lnTo>
                  <a:lnTo>
                    <a:pt x="1080" y="914"/>
                  </a:lnTo>
                  <a:lnTo>
                    <a:pt x="1062" y="939"/>
                  </a:lnTo>
                  <a:lnTo>
                    <a:pt x="1044" y="963"/>
                  </a:lnTo>
                  <a:lnTo>
                    <a:pt x="1024" y="985"/>
                  </a:lnTo>
                  <a:lnTo>
                    <a:pt x="1003" y="1007"/>
                  </a:lnTo>
                  <a:lnTo>
                    <a:pt x="982" y="1028"/>
                  </a:lnTo>
                  <a:lnTo>
                    <a:pt x="959" y="1047"/>
                  </a:lnTo>
                  <a:lnTo>
                    <a:pt x="935" y="1064"/>
                  </a:lnTo>
                  <a:lnTo>
                    <a:pt x="912" y="1081"/>
                  </a:lnTo>
                  <a:lnTo>
                    <a:pt x="887" y="1096"/>
                  </a:lnTo>
                  <a:lnTo>
                    <a:pt x="862" y="1110"/>
                  </a:lnTo>
                  <a:lnTo>
                    <a:pt x="836" y="1123"/>
                  </a:lnTo>
                  <a:lnTo>
                    <a:pt x="810" y="1134"/>
                  </a:lnTo>
                  <a:lnTo>
                    <a:pt x="783" y="1144"/>
                  </a:lnTo>
                  <a:lnTo>
                    <a:pt x="757" y="1153"/>
                  </a:lnTo>
                  <a:lnTo>
                    <a:pt x="729" y="1160"/>
                  </a:lnTo>
                  <a:lnTo>
                    <a:pt x="702" y="1166"/>
                  </a:lnTo>
                  <a:lnTo>
                    <a:pt x="674" y="1171"/>
                  </a:lnTo>
                  <a:lnTo>
                    <a:pt x="645" y="1175"/>
                  </a:lnTo>
                  <a:lnTo>
                    <a:pt x="618" y="1176"/>
                  </a:lnTo>
                  <a:lnTo>
                    <a:pt x="589" y="1177"/>
                  </a:lnTo>
                  <a:lnTo>
                    <a:pt x="561" y="1177"/>
                  </a:lnTo>
                  <a:lnTo>
                    <a:pt x="533" y="1175"/>
                  </a:lnTo>
                  <a:lnTo>
                    <a:pt x="504" y="1171"/>
                  </a:lnTo>
                  <a:lnTo>
                    <a:pt x="477" y="1166"/>
                  </a:lnTo>
                  <a:lnTo>
                    <a:pt x="449" y="1160"/>
                  </a:lnTo>
                  <a:lnTo>
                    <a:pt x="422" y="1153"/>
                  </a:lnTo>
                  <a:lnTo>
                    <a:pt x="394" y="1144"/>
                  </a:lnTo>
                  <a:lnTo>
                    <a:pt x="366" y="1134"/>
                  </a:lnTo>
                  <a:lnTo>
                    <a:pt x="340" y="1122"/>
                  </a:lnTo>
                  <a:lnTo>
                    <a:pt x="314" y="1108"/>
                  </a:lnTo>
                  <a:lnTo>
                    <a:pt x="288" y="1094"/>
                  </a:lnTo>
                  <a:lnTo>
                    <a:pt x="263" y="1079"/>
                  </a:lnTo>
                  <a:lnTo>
                    <a:pt x="239" y="1061"/>
                  </a:lnTo>
                  <a:lnTo>
                    <a:pt x="215" y="1042"/>
                  </a:lnTo>
                  <a:lnTo>
                    <a:pt x="192" y="1022"/>
                  </a:lnTo>
                  <a:lnTo>
                    <a:pt x="170" y="1001"/>
                  </a:lnTo>
                  <a:lnTo>
                    <a:pt x="150" y="981"/>
                  </a:lnTo>
                  <a:lnTo>
                    <a:pt x="130" y="957"/>
                  </a:lnTo>
                  <a:lnTo>
                    <a:pt x="113" y="934"/>
                  </a:lnTo>
                  <a:lnTo>
                    <a:pt x="96" y="911"/>
                  </a:lnTo>
                  <a:lnTo>
                    <a:pt x="82" y="887"/>
                  </a:lnTo>
                  <a:lnTo>
                    <a:pt x="68" y="861"/>
                  </a:lnTo>
                  <a:lnTo>
                    <a:pt x="54" y="835"/>
                  </a:lnTo>
                  <a:lnTo>
                    <a:pt x="43" y="810"/>
                  </a:lnTo>
                  <a:lnTo>
                    <a:pt x="33" y="783"/>
                  </a:lnTo>
                  <a:lnTo>
                    <a:pt x="25" y="756"/>
                  </a:lnTo>
                  <a:lnTo>
                    <a:pt x="18" y="728"/>
                  </a:lnTo>
                  <a:lnTo>
                    <a:pt x="11" y="700"/>
                  </a:lnTo>
                  <a:lnTo>
                    <a:pt x="7" y="673"/>
                  </a:lnTo>
                  <a:lnTo>
                    <a:pt x="4" y="645"/>
                  </a:lnTo>
                  <a:lnTo>
                    <a:pt x="1" y="617"/>
                  </a:lnTo>
                  <a:lnTo>
                    <a:pt x="0" y="588"/>
                  </a:lnTo>
                  <a:lnTo>
                    <a:pt x="1" y="560"/>
                  </a:lnTo>
                  <a:lnTo>
                    <a:pt x="4" y="532"/>
                  </a:lnTo>
                  <a:lnTo>
                    <a:pt x="7" y="504"/>
                  </a:lnTo>
                  <a:lnTo>
                    <a:pt x="11" y="475"/>
                  </a:lnTo>
                  <a:lnTo>
                    <a:pt x="18" y="448"/>
                  </a:lnTo>
                  <a:lnTo>
                    <a:pt x="25" y="420"/>
                  </a:lnTo>
                  <a:lnTo>
                    <a:pt x="33" y="393"/>
                  </a:lnTo>
                  <a:lnTo>
                    <a:pt x="44" y="366"/>
                  </a:lnTo>
                  <a:lnTo>
                    <a:pt x="55" y="340"/>
                  </a:lnTo>
                  <a:lnTo>
                    <a:pt x="69" y="313"/>
                  </a:lnTo>
                  <a:lnTo>
                    <a:pt x="83" y="288"/>
                  </a:lnTo>
                  <a:lnTo>
                    <a:pt x="100" y="263"/>
                  </a:lnTo>
                  <a:lnTo>
                    <a:pt x="116" y="238"/>
                  </a:lnTo>
                  <a:lnTo>
                    <a:pt x="135" y="214"/>
                  </a:lnTo>
                  <a:lnTo>
                    <a:pt x="155" y="191"/>
                  </a:lnTo>
                  <a:lnTo>
                    <a:pt x="176" y="169"/>
                  </a:lnTo>
                  <a:lnTo>
                    <a:pt x="198" y="149"/>
                  </a:lnTo>
                  <a:lnTo>
                    <a:pt x="220" y="130"/>
                  </a:lnTo>
                  <a:lnTo>
                    <a:pt x="243" y="113"/>
                  </a:lnTo>
                  <a:lnTo>
                    <a:pt x="267" y="96"/>
                  </a:lnTo>
                  <a:lnTo>
                    <a:pt x="291" y="81"/>
                  </a:lnTo>
                  <a:lnTo>
                    <a:pt x="317" y="66"/>
                  </a:lnTo>
                  <a:lnTo>
                    <a:pt x="342" y="54"/>
                  </a:lnTo>
                  <a:lnTo>
                    <a:pt x="369" y="42"/>
                  </a:lnTo>
                  <a:lnTo>
                    <a:pt x="395" y="32"/>
                  </a:lnTo>
                  <a:lnTo>
                    <a:pt x="422" y="24"/>
                  </a:lnTo>
                  <a:lnTo>
                    <a:pt x="449" y="17"/>
                  </a:lnTo>
                  <a:lnTo>
                    <a:pt x="477" y="10"/>
                  </a:lnTo>
                  <a:lnTo>
                    <a:pt x="504" y="6"/>
                  </a:lnTo>
                  <a:lnTo>
                    <a:pt x="533" y="2"/>
                  </a:lnTo>
                  <a:lnTo>
                    <a:pt x="561" y="0"/>
                  </a:lnTo>
                  <a:lnTo>
                    <a:pt x="589" y="0"/>
                  </a:lnTo>
                  <a:lnTo>
                    <a:pt x="617" y="0"/>
                  </a:lnTo>
                  <a:lnTo>
                    <a:pt x="645" y="2"/>
                  </a:lnTo>
                  <a:lnTo>
                    <a:pt x="674" y="6"/>
                  </a:lnTo>
                  <a:lnTo>
                    <a:pt x="702" y="10"/>
                  </a:lnTo>
                  <a:lnTo>
                    <a:pt x="729" y="17"/>
                  </a:lnTo>
                  <a:lnTo>
                    <a:pt x="757" y="24"/>
                  </a:lnTo>
                  <a:lnTo>
                    <a:pt x="784" y="33"/>
                  </a:lnTo>
                  <a:lnTo>
                    <a:pt x="812" y="43"/>
                  </a:lnTo>
                  <a:lnTo>
                    <a:pt x="838" y="55"/>
                  </a:lnTo>
                  <a:lnTo>
                    <a:pt x="864" y="67"/>
                  </a:lnTo>
                  <a:lnTo>
                    <a:pt x="890" y="82"/>
                  </a:lnTo>
                  <a:lnTo>
                    <a:pt x="915" y="98"/>
                  </a:lnTo>
                  <a:lnTo>
                    <a:pt x="940" y="115"/>
                  </a:lnTo>
                  <a:lnTo>
                    <a:pt x="963" y="13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7" name="Freeform 5"/>
            <p:cNvSpPr>
              <a:spLocks noEditPoints="1"/>
            </p:cNvSpPr>
            <p:nvPr/>
          </p:nvSpPr>
          <p:spPr bwMode="auto">
            <a:xfrm>
              <a:off x="5625929" y="1732637"/>
              <a:ext cx="218959" cy="389114"/>
            </a:xfrm>
            <a:custGeom>
              <a:avLst/>
              <a:gdLst>
                <a:gd name="T0" fmla="*/ 1818 w 1993"/>
                <a:gd name="T1" fmla="*/ 1087 h 3538"/>
                <a:gd name="T2" fmla="*/ 1775 w 1993"/>
                <a:gd name="T3" fmla="*/ 1026 h 3538"/>
                <a:gd name="T4" fmla="*/ 1717 w 1993"/>
                <a:gd name="T5" fmla="*/ 981 h 3538"/>
                <a:gd name="T6" fmla="*/ 1650 w 1993"/>
                <a:gd name="T7" fmla="*/ 953 h 3538"/>
                <a:gd name="T8" fmla="*/ 1576 w 1993"/>
                <a:gd name="T9" fmla="*/ 946 h 3538"/>
                <a:gd name="T10" fmla="*/ 1219 w 1993"/>
                <a:gd name="T11" fmla="*/ 189 h 3538"/>
                <a:gd name="T12" fmla="*/ 1188 w 1993"/>
                <a:gd name="T13" fmla="*/ 119 h 3538"/>
                <a:gd name="T14" fmla="*/ 1139 w 1993"/>
                <a:gd name="T15" fmla="*/ 63 h 3538"/>
                <a:gd name="T16" fmla="*/ 1079 w 1993"/>
                <a:gd name="T17" fmla="*/ 23 h 3538"/>
                <a:gd name="T18" fmla="*/ 1008 w 1993"/>
                <a:gd name="T19" fmla="*/ 4 h 3538"/>
                <a:gd name="T20" fmla="*/ 933 w 1993"/>
                <a:gd name="T21" fmla="*/ 4 h 3538"/>
                <a:gd name="T22" fmla="*/ 212 w 1993"/>
                <a:gd name="T23" fmla="*/ 199 h 3538"/>
                <a:gd name="T24" fmla="*/ 149 w 1993"/>
                <a:gd name="T25" fmla="*/ 238 h 3538"/>
                <a:gd name="T26" fmla="*/ 102 w 1993"/>
                <a:gd name="T27" fmla="*/ 294 h 3538"/>
                <a:gd name="T28" fmla="*/ 71 w 1993"/>
                <a:gd name="T29" fmla="*/ 360 h 3538"/>
                <a:gd name="T30" fmla="*/ 61 w 1993"/>
                <a:gd name="T31" fmla="*/ 434 h 3538"/>
                <a:gd name="T32" fmla="*/ 283 w 1993"/>
                <a:gd name="T33" fmla="*/ 1293 h 3538"/>
                <a:gd name="T34" fmla="*/ 129 w 1993"/>
                <a:gd name="T35" fmla="*/ 1341 h 3538"/>
                <a:gd name="T36" fmla="*/ 71 w 1993"/>
                <a:gd name="T37" fmla="*/ 1388 h 3538"/>
                <a:gd name="T38" fmla="*/ 29 w 1993"/>
                <a:gd name="T39" fmla="*/ 1447 h 3538"/>
                <a:gd name="T40" fmla="*/ 5 w 1993"/>
                <a:gd name="T41" fmla="*/ 1517 h 3538"/>
                <a:gd name="T42" fmla="*/ 1 w 1993"/>
                <a:gd name="T43" fmla="*/ 1591 h 3538"/>
                <a:gd name="T44" fmla="*/ 164 w 1993"/>
                <a:gd name="T45" fmla="*/ 2202 h 3538"/>
                <a:gd name="T46" fmla="*/ 200 w 1993"/>
                <a:gd name="T47" fmla="*/ 2267 h 3538"/>
                <a:gd name="T48" fmla="*/ 254 w 1993"/>
                <a:gd name="T49" fmla="*/ 2317 h 3538"/>
                <a:gd name="T50" fmla="*/ 319 w 1993"/>
                <a:gd name="T51" fmla="*/ 2352 h 3538"/>
                <a:gd name="T52" fmla="*/ 391 w 1993"/>
                <a:gd name="T53" fmla="*/ 2365 h 3538"/>
                <a:gd name="T54" fmla="*/ 467 w 1993"/>
                <a:gd name="T55" fmla="*/ 2356 h 3538"/>
                <a:gd name="T56" fmla="*/ 1865 w 1993"/>
                <a:gd name="T57" fmla="*/ 1973 h 3538"/>
                <a:gd name="T58" fmla="*/ 1924 w 1993"/>
                <a:gd name="T59" fmla="*/ 1928 h 3538"/>
                <a:gd name="T60" fmla="*/ 1965 w 1993"/>
                <a:gd name="T61" fmla="*/ 1868 h 3538"/>
                <a:gd name="T62" fmla="*/ 1989 w 1993"/>
                <a:gd name="T63" fmla="*/ 1799 h 3538"/>
                <a:gd name="T64" fmla="*/ 1991 w 1993"/>
                <a:gd name="T65" fmla="*/ 1725 h 3538"/>
                <a:gd name="T66" fmla="*/ 763 w 1993"/>
                <a:gd name="T67" fmla="*/ 3043 h 3538"/>
                <a:gd name="T68" fmla="*/ 761 w 1993"/>
                <a:gd name="T69" fmla="*/ 2869 h 3538"/>
                <a:gd name="T70" fmla="*/ 809 w 1993"/>
                <a:gd name="T71" fmla="*/ 2706 h 3538"/>
                <a:gd name="T72" fmla="*/ 900 w 1993"/>
                <a:gd name="T73" fmla="*/ 2563 h 3538"/>
                <a:gd name="T74" fmla="*/ 1030 w 1993"/>
                <a:gd name="T75" fmla="*/ 2452 h 3538"/>
                <a:gd name="T76" fmla="*/ 1192 w 1993"/>
                <a:gd name="T77" fmla="*/ 2381 h 3538"/>
                <a:gd name="T78" fmla="*/ 1368 w 1993"/>
                <a:gd name="T79" fmla="*/ 2361 h 3538"/>
                <a:gd name="T80" fmla="*/ 1536 w 1993"/>
                <a:gd name="T81" fmla="*/ 2393 h 3538"/>
                <a:gd name="T82" fmla="*/ 1686 w 1993"/>
                <a:gd name="T83" fmla="*/ 2471 h 3538"/>
                <a:gd name="T84" fmla="*/ 1809 w 1993"/>
                <a:gd name="T85" fmla="*/ 2589 h 3538"/>
                <a:gd name="T86" fmla="*/ 1895 w 1993"/>
                <a:gd name="T87" fmla="*/ 2740 h 3538"/>
                <a:gd name="T88" fmla="*/ 1932 w 1993"/>
                <a:gd name="T89" fmla="*/ 2915 h 3538"/>
                <a:gd name="T90" fmla="*/ 1917 w 1993"/>
                <a:gd name="T91" fmla="*/ 3087 h 3538"/>
                <a:gd name="T92" fmla="*/ 1854 w 1993"/>
                <a:gd name="T93" fmla="*/ 3244 h 3538"/>
                <a:gd name="T94" fmla="*/ 1749 w 1993"/>
                <a:gd name="T95" fmla="*/ 3377 h 3538"/>
                <a:gd name="T96" fmla="*/ 1608 w 1993"/>
                <a:gd name="T97" fmla="*/ 3476 h 3538"/>
                <a:gd name="T98" fmla="*/ 1438 w 1993"/>
                <a:gd name="T99" fmla="*/ 3532 h 3538"/>
                <a:gd name="T100" fmla="*/ 1264 w 1993"/>
                <a:gd name="T101" fmla="*/ 3533 h 3538"/>
                <a:gd name="T102" fmla="*/ 1101 w 1993"/>
                <a:gd name="T103" fmla="*/ 3485 h 3538"/>
                <a:gd name="T104" fmla="*/ 959 w 1993"/>
                <a:gd name="T105" fmla="*/ 3394 h 3538"/>
                <a:gd name="T106" fmla="*/ 847 w 1993"/>
                <a:gd name="T107" fmla="*/ 3265 h 3538"/>
                <a:gd name="T108" fmla="*/ 777 w 1993"/>
                <a:gd name="T109" fmla="*/ 3103 h 3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3" h="3538">
                  <a:moveTo>
                    <a:pt x="1984" y="1687"/>
                  </a:moveTo>
                  <a:lnTo>
                    <a:pt x="1836" y="1135"/>
                  </a:lnTo>
                  <a:lnTo>
                    <a:pt x="1832" y="1122"/>
                  </a:lnTo>
                  <a:lnTo>
                    <a:pt x="1828" y="1110"/>
                  </a:lnTo>
                  <a:lnTo>
                    <a:pt x="1823" y="1099"/>
                  </a:lnTo>
                  <a:lnTo>
                    <a:pt x="1818" y="1087"/>
                  </a:lnTo>
                  <a:lnTo>
                    <a:pt x="1812" y="1076"/>
                  </a:lnTo>
                  <a:lnTo>
                    <a:pt x="1806" y="1064"/>
                  </a:lnTo>
                  <a:lnTo>
                    <a:pt x="1799" y="1055"/>
                  </a:lnTo>
                  <a:lnTo>
                    <a:pt x="1791" y="1045"/>
                  </a:lnTo>
                  <a:lnTo>
                    <a:pt x="1784" y="1035"/>
                  </a:lnTo>
                  <a:lnTo>
                    <a:pt x="1775" y="1026"/>
                  </a:lnTo>
                  <a:lnTo>
                    <a:pt x="1767" y="1017"/>
                  </a:lnTo>
                  <a:lnTo>
                    <a:pt x="1757" y="1009"/>
                  </a:lnTo>
                  <a:lnTo>
                    <a:pt x="1748" y="1002"/>
                  </a:lnTo>
                  <a:lnTo>
                    <a:pt x="1738" y="994"/>
                  </a:lnTo>
                  <a:lnTo>
                    <a:pt x="1728" y="987"/>
                  </a:lnTo>
                  <a:lnTo>
                    <a:pt x="1717" y="981"/>
                  </a:lnTo>
                  <a:lnTo>
                    <a:pt x="1707" y="975"/>
                  </a:lnTo>
                  <a:lnTo>
                    <a:pt x="1696" y="970"/>
                  </a:lnTo>
                  <a:lnTo>
                    <a:pt x="1684" y="965"/>
                  </a:lnTo>
                  <a:lnTo>
                    <a:pt x="1673" y="961"/>
                  </a:lnTo>
                  <a:lnTo>
                    <a:pt x="1661" y="956"/>
                  </a:lnTo>
                  <a:lnTo>
                    <a:pt x="1650" y="953"/>
                  </a:lnTo>
                  <a:lnTo>
                    <a:pt x="1638" y="951"/>
                  </a:lnTo>
                  <a:lnTo>
                    <a:pt x="1626" y="949"/>
                  </a:lnTo>
                  <a:lnTo>
                    <a:pt x="1614" y="948"/>
                  </a:lnTo>
                  <a:lnTo>
                    <a:pt x="1600" y="946"/>
                  </a:lnTo>
                  <a:lnTo>
                    <a:pt x="1588" y="946"/>
                  </a:lnTo>
                  <a:lnTo>
                    <a:pt x="1576" y="946"/>
                  </a:lnTo>
                  <a:lnTo>
                    <a:pt x="1563" y="948"/>
                  </a:lnTo>
                  <a:lnTo>
                    <a:pt x="1551" y="950"/>
                  </a:lnTo>
                  <a:lnTo>
                    <a:pt x="1538" y="952"/>
                  </a:lnTo>
                  <a:lnTo>
                    <a:pt x="1525" y="955"/>
                  </a:lnTo>
                  <a:lnTo>
                    <a:pt x="1431" y="981"/>
                  </a:lnTo>
                  <a:lnTo>
                    <a:pt x="1219" y="189"/>
                  </a:lnTo>
                  <a:lnTo>
                    <a:pt x="1216" y="177"/>
                  </a:lnTo>
                  <a:lnTo>
                    <a:pt x="1211" y="165"/>
                  </a:lnTo>
                  <a:lnTo>
                    <a:pt x="1206" y="152"/>
                  </a:lnTo>
                  <a:lnTo>
                    <a:pt x="1200" y="141"/>
                  </a:lnTo>
                  <a:lnTo>
                    <a:pt x="1195" y="130"/>
                  </a:lnTo>
                  <a:lnTo>
                    <a:pt x="1188" y="119"/>
                  </a:lnTo>
                  <a:lnTo>
                    <a:pt x="1181" y="108"/>
                  </a:lnTo>
                  <a:lnTo>
                    <a:pt x="1174" y="98"/>
                  </a:lnTo>
                  <a:lnTo>
                    <a:pt x="1166" y="90"/>
                  </a:lnTo>
                  <a:lnTo>
                    <a:pt x="1158" y="80"/>
                  </a:lnTo>
                  <a:lnTo>
                    <a:pt x="1149" y="72"/>
                  </a:lnTo>
                  <a:lnTo>
                    <a:pt x="1139" y="63"/>
                  </a:lnTo>
                  <a:lnTo>
                    <a:pt x="1131" y="55"/>
                  </a:lnTo>
                  <a:lnTo>
                    <a:pt x="1121" y="48"/>
                  </a:lnTo>
                  <a:lnTo>
                    <a:pt x="1111" y="41"/>
                  </a:lnTo>
                  <a:lnTo>
                    <a:pt x="1100" y="34"/>
                  </a:lnTo>
                  <a:lnTo>
                    <a:pt x="1090" y="29"/>
                  </a:lnTo>
                  <a:lnTo>
                    <a:pt x="1079" y="23"/>
                  </a:lnTo>
                  <a:lnTo>
                    <a:pt x="1068" y="19"/>
                  </a:lnTo>
                  <a:lnTo>
                    <a:pt x="1056" y="15"/>
                  </a:lnTo>
                  <a:lnTo>
                    <a:pt x="1045" y="11"/>
                  </a:lnTo>
                  <a:lnTo>
                    <a:pt x="1033" y="8"/>
                  </a:lnTo>
                  <a:lnTo>
                    <a:pt x="1020" y="5"/>
                  </a:lnTo>
                  <a:lnTo>
                    <a:pt x="1008" y="4"/>
                  </a:lnTo>
                  <a:lnTo>
                    <a:pt x="996" y="1"/>
                  </a:lnTo>
                  <a:lnTo>
                    <a:pt x="983" y="0"/>
                  </a:lnTo>
                  <a:lnTo>
                    <a:pt x="971" y="0"/>
                  </a:lnTo>
                  <a:lnTo>
                    <a:pt x="959" y="1"/>
                  </a:lnTo>
                  <a:lnTo>
                    <a:pt x="945" y="2"/>
                  </a:lnTo>
                  <a:lnTo>
                    <a:pt x="933" y="4"/>
                  </a:lnTo>
                  <a:lnTo>
                    <a:pt x="920" y="6"/>
                  </a:lnTo>
                  <a:lnTo>
                    <a:pt x="908" y="9"/>
                  </a:lnTo>
                  <a:lnTo>
                    <a:pt x="248" y="185"/>
                  </a:lnTo>
                  <a:lnTo>
                    <a:pt x="236" y="190"/>
                  </a:lnTo>
                  <a:lnTo>
                    <a:pt x="224" y="193"/>
                  </a:lnTo>
                  <a:lnTo>
                    <a:pt x="212" y="199"/>
                  </a:lnTo>
                  <a:lnTo>
                    <a:pt x="201" y="204"/>
                  </a:lnTo>
                  <a:lnTo>
                    <a:pt x="190" y="210"/>
                  </a:lnTo>
                  <a:lnTo>
                    <a:pt x="179" y="216"/>
                  </a:lnTo>
                  <a:lnTo>
                    <a:pt x="169" y="223"/>
                  </a:lnTo>
                  <a:lnTo>
                    <a:pt x="159" y="231"/>
                  </a:lnTo>
                  <a:lnTo>
                    <a:pt x="149" y="238"/>
                  </a:lnTo>
                  <a:lnTo>
                    <a:pt x="140" y="246"/>
                  </a:lnTo>
                  <a:lnTo>
                    <a:pt x="132" y="255"/>
                  </a:lnTo>
                  <a:lnTo>
                    <a:pt x="124" y="265"/>
                  </a:lnTo>
                  <a:lnTo>
                    <a:pt x="116" y="274"/>
                  </a:lnTo>
                  <a:lnTo>
                    <a:pt x="108" y="284"/>
                  </a:lnTo>
                  <a:lnTo>
                    <a:pt x="102" y="294"/>
                  </a:lnTo>
                  <a:lnTo>
                    <a:pt x="95" y="305"/>
                  </a:lnTo>
                  <a:lnTo>
                    <a:pt x="90" y="315"/>
                  </a:lnTo>
                  <a:lnTo>
                    <a:pt x="84" y="326"/>
                  </a:lnTo>
                  <a:lnTo>
                    <a:pt x="79" y="337"/>
                  </a:lnTo>
                  <a:lnTo>
                    <a:pt x="75" y="349"/>
                  </a:lnTo>
                  <a:lnTo>
                    <a:pt x="71" y="360"/>
                  </a:lnTo>
                  <a:lnTo>
                    <a:pt x="68" y="372"/>
                  </a:lnTo>
                  <a:lnTo>
                    <a:pt x="65" y="384"/>
                  </a:lnTo>
                  <a:lnTo>
                    <a:pt x="63" y="396"/>
                  </a:lnTo>
                  <a:lnTo>
                    <a:pt x="62" y="408"/>
                  </a:lnTo>
                  <a:lnTo>
                    <a:pt x="61" y="422"/>
                  </a:lnTo>
                  <a:lnTo>
                    <a:pt x="61" y="434"/>
                  </a:lnTo>
                  <a:lnTo>
                    <a:pt x="61" y="446"/>
                  </a:lnTo>
                  <a:lnTo>
                    <a:pt x="62" y="459"/>
                  </a:lnTo>
                  <a:lnTo>
                    <a:pt x="64" y="471"/>
                  </a:lnTo>
                  <a:lnTo>
                    <a:pt x="66" y="484"/>
                  </a:lnTo>
                  <a:lnTo>
                    <a:pt x="70" y="497"/>
                  </a:lnTo>
                  <a:lnTo>
                    <a:pt x="283" y="1293"/>
                  </a:lnTo>
                  <a:lnTo>
                    <a:pt x="189" y="1318"/>
                  </a:lnTo>
                  <a:lnTo>
                    <a:pt x="176" y="1321"/>
                  </a:lnTo>
                  <a:lnTo>
                    <a:pt x="164" y="1326"/>
                  </a:lnTo>
                  <a:lnTo>
                    <a:pt x="153" y="1330"/>
                  </a:lnTo>
                  <a:lnTo>
                    <a:pt x="140" y="1336"/>
                  </a:lnTo>
                  <a:lnTo>
                    <a:pt x="129" y="1341"/>
                  </a:lnTo>
                  <a:lnTo>
                    <a:pt x="118" y="1348"/>
                  </a:lnTo>
                  <a:lnTo>
                    <a:pt x="108" y="1356"/>
                  </a:lnTo>
                  <a:lnTo>
                    <a:pt x="98" y="1362"/>
                  </a:lnTo>
                  <a:lnTo>
                    <a:pt x="89" y="1370"/>
                  </a:lnTo>
                  <a:lnTo>
                    <a:pt x="80" y="1379"/>
                  </a:lnTo>
                  <a:lnTo>
                    <a:pt x="71" y="1388"/>
                  </a:lnTo>
                  <a:lnTo>
                    <a:pt x="63" y="1396"/>
                  </a:lnTo>
                  <a:lnTo>
                    <a:pt x="55" y="1406"/>
                  </a:lnTo>
                  <a:lnTo>
                    <a:pt x="48" y="1415"/>
                  </a:lnTo>
                  <a:lnTo>
                    <a:pt x="41" y="1426"/>
                  </a:lnTo>
                  <a:lnTo>
                    <a:pt x="35" y="1436"/>
                  </a:lnTo>
                  <a:lnTo>
                    <a:pt x="29" y="1447"/>
                  </a:lnTo>
                  <a:lnTo>
                    <a:pt x="23" y="1458"/>
                  </a:lnTo>
                  <a:lnTo>
                    <a:pt x="18" y="1469"/>
                  </a:lnTo>
                  <a:lnTo>
                    <a:pt x="15" y="1480"/>
                  </a:lnTo>
                  <a:lnTo>
                    <a:pt x="10" y="1492"/>
                  </a:lnTo>
                  <a:lnTo>
                    <a:pt x="7" y="1505"/>
                  </a:lnTo>
                  <a:lnTo>
                    <a:pt x="5" y="1517"/>
                  </a:lnTo>
                  <a:lnTo>
                    <a:pt x="3" y="1529"/>
                  </a:lnTo>
                  <a:lnTo>
                    <a:pt x="1" y="1541"/>
                  </a:lnTo>
                  <a:lnTo>
                    <a:pt x="0" y="1553"/>
                  </a:lnTo>
                  <a:lnTo>
                    <a:pt x="0" y="1565"/>
                  </a:lnTo>
                  <a:lnTo>
                    <a:pt x="0" y="1578"/>
                  </a:lnTo>
                  <a:lnTo>
                    <a:pt x="1" y="1591"/>
                  </a:lnTo>
                  <a:lnTo>
                    <a:pt x="4" y="1604"/>
                  </a:lnTo>
                  <a:lnTo>
                    <a:pt x="6" y="1616"/>
                  </a:lnTo>
                  <a:lnTo>
                    <a:pt x="9" y="1629"/>
                  </a:lnTo>
                  <a:lnTo>
                    <a:pt x="156" y="2176"/>
                  </a:lnTo>
                  <a:lnTo>
                    <a:pt x="159" y="2189"/>
                  </a:lnTo>
                  <a:lnTo>
                    <a:pt x="164" y="2202"/>
                  </a:lnTo>
                  <a:lnTo>
                    <a:pt x="168" y="2214"/>
                  </a:lnTo>
                  <a:lnTo>
                    <a:pt x="173" y="2225"/>
                  </a:lnTo>
                  <a:lnTo>
                    <a:pt x="180" y="2236"/>
                  </a:lnTo>
                  <a:lnTo>
                    <a:pt x="187" y="2247"/>
                  </a:lnTo>
                  <a:lnTo>
                    <a:pt x="193" y="2257"/>
                  </a:lnTo>
                  <a:lnTo>
                    <a:pt x="200" y="2267"/>
                  </a:lnTo>
                  <a:lnTo>
                    <a:pt x="209" y="2277"/>
                  </a:lnTo>
                  <a:lnTo>
                    <a:pt x="216" y="2285"/>
                  </a:lnTo>
                  <a:lnTo>
                    <a:pt x="225" y="2294"/>
                  </a:lnTo>
                  <a:lnTo>
                    <a:pt x="234" y="2302"/>
                  </a:lnTo>
                  <a:lnTo>
                    <a:pt x="244" y="2311"/>
                  </a:lnTo>
                  <a:lnTo>
                    <a:pt x="254" y="2317"/>
                  </a:lnTo>
                  <a:lnTo>
                    <a:pt x="264" y="2324"/>
                  </a:lnTo>
                  <a:lnTo>
                    <a:pt x="274" y="2331"/>
                  </a:lnTo>
                  <a:lnTo>
                    <a:pt x="285" y="2336"/>
                  </a:lnTo>
                  <a:lnTo>
                    <a:pt x="296" y="2342"/>
                  </a:lnTo>
                  <a:lnTo>
                    <a:pt x="307" y="2347"/>
                  </a:lnTo>
                  <a:lnTo>
                    <a:pt x="319" y="2352"/>
                  </a:lnTo>
                  <a:lnTo>
                    <a:pt x="330" y="2355"/>
                  </a:lnTo>
                  <a:lnTo>
                    <a:pt x="342" y="2358"/>
                  </a:lnTo>
                  <a:lnTo>
                    <a:pt x="354" y="2360"/>
                  </a:lnTo>
                  <a:lnTo>
                    <a:pt x="366" y="2363"/>
                  </a:lnTo>
                  <a:lnTo>
                    <a:pt x="379" y="2364"/>
                  </a:lnTo>
                  <a:lnTo>
                    <a:pt x="391" y="2365"/>
                  </a:lnTo>
                  <a:lnTo>
                    <a:pt x="404" y="2365"/>
                  </a:lnTo>
                  <a:lnTo>
                    <a:pt x="416" y="2365"/>
                  </a:lnTo>
                  <a:lnTo>
                    <a:pt x="429" y="2364"/>
                  </a:lnTo>
                  <a:lnTo>
                    <a:pt x="441" y="2361"/>
                  </a:lnTo>
                  <a:lnTo>
                    <a:pt x="455" y="2359"/>
                  </a:lnTo>
                  <a:lnTo>
                    <a:pt x="467" y="2356"/>
                  </a:lnTo>
                  <a:lnTo>
                    <a:pt x="1804" y="1998"/>
                  </a:lnTo>
                  <a:lnTo>
                    <a:pt x="1818" y="1994"/>
                  </a:lnTo>
                  <a:lnTo>
                    <a:pt x="1830" y="1990"/>
                  </a:lnTo>
                  <a:lnTo>
                    <a:pt x="1842" y="1985"/>
                  </a:lnTo>
                  <a:lnTo>
                    <a:pt x="1854" y="1980"/>
                  </a:lnTo>
                  <a:lnTo>
                    <a:pt x="1865" y="1973"/>
                  </a:lnTo>
                  <a:lnTo>
                    <a:pt x="1876" y="1967"/>
                  </a:lnTo>
                  <a:lnTo>
                    <a:pt x="1886" y="1960"/>
                  </a:lnTo>
                  <a:lnTo>
                    <a:pt x="1896" y="1952"/>
                  </a:lnTo>
                  <a:lnTo>
                    <a:pt x="1906" y="1945"/>
                  </a:lnTo>
                  <a:lnTo>
                    <a:pt x="1915" y="1937"/>
                  </a:lnTo>
                  <a:lnTo>
                    <a:pt x="1924" y="1928"/>
                  </a:lnTo>
                  <a:lnTo>
                    <a:pt x="1932" y="1919"/>
                  </a:lnTo>
                  <a:lnTo>
                    <a:pt x="1940" y="1909"/>
                  </a:lnTo>
                  <a:lnTo>
                    <a:pt x="1947" y="1899"/>
                  </a:lnTo>
                  <a:lnTo>
                    <a:pt x="1953" y="1889"/>
                  </a:lnTo>
                  <a:lnTo>
                    <a:pt x="1960" y="1880"/>
                  </a:lnTo>
                  <a:lnTo>
                    <a:pt x="1965" y="1868"/>
                  </a:lnTo>
                  <a:lnTo>
                    <a:pt x="1971" y="1857"/>
                  </a:lnTo>
                  <a:lnTo>
                    <a:pt x="1975" y="1846"/>
                  </a:lnTo>
                  <a:lnTo>
                    <a:pt x="1980" y="1834"/>
                  </a:lnTo>
                  <a:lnTo>
                    <a:pt x="1983" y="1823"/>
                  </a:lnTo>
                  <a:lnTo>
                    <a:pt x="1986" y="1811"/>
                  </a:lnTo>
                  <a:lnTo>
                    <a:pt x="1989" y="1799"/>
                  </a:lnTo>
                  <a:lnTo>
                    <a:pt x="1991" y="1787"/>
                  </a:lnTo>
                  <a:lnTo>
                    <a:pt x="1992" y="1775"/>
                  </a:lnTo>
                  <a:lnTo>
                    <a:pt x="1993" y="1763"/>
                  </a:lnTo>
                  <a:lnTo>
                    <a:pt x="1993" y="1749"/>
                  </a:lnTo>
                  <a:lnTo>
                    <a:pt x="1992" y="1737"/>
                  </a:lnTo>
                  <a:lnTo>
                    <a:pt x="1991" y="1725"/>
                  </a:lnTo>
                  <a:lnTo>
                    <a:pt x="1990" y="1712"/>
                  </a:lnTo>
                  <a:lnTo>
                    <a:pt x="1988" y="1700"/>
                  </a:lnTo>
                  <a:lnTo>
                    <a:pt x="1984" y="1687"/>
                  </a:lnTo>
                  <a:close/>
                  <a:moveTo>
                    <a:pt x="777" y="3103"/>
                  </a:moveTo>
                  <a:lnTo>
                    <a:pt x="769" y="3073"/>
                  </a:lnTo>
                  <a:lnTo>
                    <a:pt x="763" y="3043"/>
                  </a:lnTo>
                  <a:lnTo>
                    <a:pt x="760" y="3014"/>
                  </a:lnTo>
                  <a:lnTo>
                    <a:pt x="757" y="2985"/>
                  </a:lnTo>
                  <a:lnTo>
                    <a:pt x="756" y="2955"/>
                  </a:lnTo>
                  <a:lnTo>
                    <a:pt x="757" y="2926"/>
                  </a:lnTo>
                  <a:lnTo>
                    <a:pt x="758" y="2897"/>
                  </a:lnTo>
                  <a:lnTo>
                    <a:pt x="761" y="2869"/>
                  </a:lnTo>
                  <a:lnTo>
                    <a:pt x="767" y="2840"/>
                  </a:lnTo>
                  <a:lnTo>
                    <a:pt x="772" y="2813"/>
                  </a:lnTo>
                  <a:lnTo>
                    <a:pt x="780" y="2785"/>
                  </a:lnTo>
                  <a:lnTo>
                    <a:pt x="788" y="2758"/>
                  </a:lnTo>
                  <a:lnTo>
                    <a:pt x="798" y="2732"/>
                  </a:lnTo>
                  <a:lnTo>
                    <a:pt x="809" y="2706"/>
                  </a:lnTo>
                  <a:lnTo>
                    <a:pt x="822" y="2680"/>
                  </a:lnTo>
                  <a:lnTo>
                    <a:pt x="835" y="2656"/>
                  </a:lnTo>
                  <a:lnTo>
                    <a:pt x="849" y="2632"/>
                  </a:lnTo>
                  <a:lnTo>
                    <a:pt x="866" y="2609"/>
                  </a:lnTo>
                  <a:lnTo>
                    <a:pt x="883" y="2585"/>
                  </a:lnTo>
                  <a:lnTo>
                    <a:pt x="900" y="2563"/>
                  </a:lnTo>
                  <a:lnTo>
                    <a:pt x="920" y="2542"/>
                  </a:lnTo>
                  <a:lnTo>
                    <a:pt x="940" y="2522"/>
                  </a:lnTo>
                  <a:lnTo>
                    <a:pt x="961" y="2504"/>
                  </a:lnTo>
                  <a:lnTo>
                    <a:pt x="983" y="2485"/>
                  </a:lnTo>
                  <a:lnTo>
                    <a:pt x="1006" y="2468"/>
                  </a:lnTo>
                  <a:lnTo>
                    <a:pt x="1030" y="2452"/>
                  </a:lnTo>
                  <a:lnTo>
                    <a:pt x="1055" y="2438"/>
                  </a:lnTo>
                  <a:lnTo>
                    <a:pt x="1081" y="2423"/>
                  </a:lnTo>
                  <a:lnTo>
                    <a:pt x="1108" y="2411"/>
                  </a:lnTo>
                  <a:lnTo>
                    <a:pt x="1135" y="2400"/>
                  </a:lnTo>
                  <a:lnTo>
                    <a:pt x="1164" y="2390"/>
                  </a:lnTo>
                  <a:lnTo>
                    <a:pt x="1192" y="2381"/>
                  </a:lnTo>
                  <a:lnTo>
                    <a:pt x="1222" y="2375"/>
                  </a:lnTo>
                  <a:lnTo>
                    <a:pt x="1251" y="2368"/>
                  </a:lnTo>
                  <a:lnTo>
                    <a:pt x="1281" y="2365"/>
                  </a:lnTo>
                  <a:lnTo>
                    <a:pt x="1310" y="2363"/>
                  </a:lnTo>
                  <a:lnTo>
                    <a:pt x="1339" y="2361"/>
                  </a:lnTo>
                  <a:lnTo>
                    <a:pt x="1368" y="2361"/>
                  </a:lnTo>
                  <a:lnTo>
                    <a:pt x="1398" y="2364"/>
                  </a:lnTo>
                  <a:lnTo>
                    <a:pt x="1425" y="2367"/>
                  </a:lnTo>
                  <a:lnTo>
                    <a:pt x="1454" y="2371"/>
                  </a:lnTo>
                  <a:lnTo>
                    <a:pt x="1481" y="2377"/>
                  </a:lnTo>
                  <a:lnTo>
                    <a:pt x="1509" y="2385"/>
                  </a:lnTo>
                  <a:lnTo>
                    <a:pt x="1536" y="2393"/>
                  </a:lnTo>
                  <a:lnTo>
                    <a:pt x="1563" y="2403"/>
                  </a:lnTo>
                  <a:lnTo>
                    <a:pt x="1588" y="2414"/>
                  </a:lnTo>
                  <a:lnTo>
                    <a:pt x="1615" y="2427"/>
                  </a:lnTo>
                  <a:lnTo>
                    <a:pt x="1639" y="2440"/>
                  </a:lnTo>
                  <a:lnTo>
                    <a:pt x="1663" y="2455"/>
                  </a:lnTo>
                  <a:lnTo>
                    <a:pt x="1686" y="2471"/>
                  </a:lnTo>
                  <a:lnTo>
                    <a:pt x="1710" y="2487"/>
                  </a:lnTo>
                  <a:lnTo>
                    <a:pt x="1731" y="2506"/>
                  </a:lnTo>
                  <a:lnTo>
                    <a:pt x="1752" y="2525"/>
                  </a:lnTo>
                  <a:lnTo>
                    <a:pt x="1772" y="2545"/>
                  </a:lnTo>
                  <a:lnTo>
                    <a:pt x="1791" y="2565"/>
                  </a:lnTo>
                  <a:lnTo>
                    <a:pt x="1809" y="2589"/>
                  </a:lnTo>
                  <a:lnTo>
                    <a:pt x="1827" y="2611"/>
                  </a:lnTo>
                  <a:lnTo>
                    <a:pt x="1842" y="2635"/>
                  </a:lnTo>
                  <a:lnTo>
                    <a:pt x="1857" y="2660"/>
                  </a:lnTo>
                  <a:lnTo>
                    <a:pt x="1871" y="2686"/>
                  </a:lnTo>
                  <a:lnTo>
                    <a:pt x="1884" y="2712"/>
                  </a:lnTo>
                  <a:lnTo>
                    <a:pt x="1895" y="2740"/>
                  </a:lnTo>
                  <a:lnTo>
                    <a:pt x="1905" y="2768"/>
                  </a:lnTo>
                  <a:lnTo>
                    <a:pt x="1914" y="2797"/>
                  </a:lnTo>
                  <a:lnTo>
                    <a:pt x="1920" y="2827"/>
                  </a:lnTo>
                  <a:lnTo>
                    <a:pt x="1926" y="2857"/>
                  </a:lnTo>
                  <a:lnTo>
                    <a:pt x="1930" y="2886"/>
                  </a:lnTo>
                  <a:lnTo>
                    <a:pt x="1932" y="2915"/>
                  </a:lnTo>
                  <a:lnTo>
                    <a:pt x="1933" y="2945"/>
                  </a:lnTo>
                  <a:lnTo>
                    <a:pt x="1933" y="2974"/>
                  </a:lnTo>
                  <a:lnTo>
                    <a:pt x="1931" y="3002"/>
                  </a:lnTo>
                  <a:lnTo>
                    <a:pt x="1928" y="3031"/>
                  </a:lnTo>
                  <a:lnTo>
                    <a:pt x="1924" y="3060"/>
                  </a:lnTo>
                  <a:lnTo>
                    <a:pt x="1917" y="3087"/>
                  </a:lnTo>
                  <a:lnTo>
                    <a:pt x="1910" y="3115"/>
                  </a:lnTo>
                  <a:lnTo>
                    <a:pt x="1902" y="3141"/>
                  </a:lnTo>
                  <a:lnTo>
                    <a:pt x="1892" y="3168"/>
                  </a:lnTo>
                  <a:lnTo>
                    <a:pt x="1881" y="3194"/>
                  </a:lnTo>
                  <a:lnTo>
                    <a:pt x="1868" y="3220"/>
                  </a:lnTo>
                  <a:lnTo>
                    <a:pt x="1854" y="3244"/>
                  </a:lnTo>
                  <a:lnTo>
                    <a:pt x="1840" y="3268"/>
                  </a:lnTo>
                  <a:lnTo>
                    <a:pt x="1824" y="3291"/>
                  </a:lnTo>
                  <a:lnTo>
                    <a:pt x="1807" y="3314"/>
                  </a:lnTo>
                  <a:lnTo>
                    <a:pt x="1789" y="3336"/>
                  </a:lnTo>
                  <a:lnTo>
                    <a:pt x="1770" y="3357"/>
                  </a:lnTo>
                  <a:lnTo>
                    <a:pt x="1749" y="3377"/>
                  </a:lnTo>
                  <a:lnTo>
                    <a:pt x="1728" y="3396"/>
                  </a:lnTo>
                  <a:lnTo>
                    <a:pt x="1706" y="3415"/>
                  </a:lnTo>
                  <a:lnTo>
                    <a:pt x="1683" y="3431"/>
                  </a:lnTo>
                  <a:lnTo>
                    <a:pt x="1659" y="3448"/>
                  </a:lnTo>
                  <a:lnTo>
                    <a:pt x="1635" y="3462"/>
                  </a:lnTo>
                  <a:lnTo>
                    <a:pt x="1608" y="3476"/>
                  </a:lnTo>
                  <a:lnTo>
                    <a:pt x="1582" y="3489"/>
                  </a:lnTo>
                  <a:lnTo>
                    <a:pt x="1554" y="3500"/>
                  </a:lnTo>
                  <a:lnTo>
                    <a:pt x="1527" y="3510"/>
                  </a:lnTo>
                  <a:lnTo>
                    <a:pt x="1497" y="3518"/>
                  </a:lnTo>
                  <a:lnTo>
                    <a:pt x="1468" y="3525"/>
                  </a:lnTo>
                  <a:lnTo>
                    <a:pt x="1438" y="3532"/>
                  </a:lnTo>
                  <a:lnTo>
                    <a:pt x="1409" y="3535"/>
                  </a:lnTo>
                  <a:lnTo>
                    <a:pt x="1380" y="3537"/>
                  </a:lnTo>
                  <a:lnTo>
                    <a:pt x="1350" y="3538"/>
                  </a:lnTo>
                  <a:lnTo>
                    <a:pt x="1321" y="3538"/>
                  </a:lnTo>
                  <a:lnTo>
                    <a:pt x="1293" y="3536"/>
                  </a:lnTo>
                  <a:lnTo>
                    <a:pt x="1264" y="3533"/>
                  </a:lnTo>
                  <a:lnTo>
                    <a:pt x="1235" y="3528"/>
                  </a:lnTo>
                  <a:lnTo>
                    <a:pt x="1208" y="3523"/>
                  </a:lnTo>
                  <a:lnTo>
                    <a:pt x="1180" y="3515"/>
                  </a:lnTo>
                  <a:lnTo>
                    <a:pt x="1153" y="3506"/>
                  </a:lnTo>
                  <a:lnTo>
                    <a:pt x="1126" y="3496"/>
                  </a:lnTo>
                  <a:lnTo>
                    <a:pt x="1101" y="3485"/>
                  </a:lnTo>
                  <a:lnTo>
                    <a:pt x="1076" y="3473"/>
                  </a:lnTo>
                  <a:lnTo>
                    <a:pt x="1050" y="3460"/>
                  </a:lnTo>
                  <a:lnTo>
                    <a:pt x="1026" y="3444"/>
                  </a:lnTo>
                  <a:lnTo>
                    <a:pt x="1003" y="3429"/>
                  </a:lnTo>
                  <a:lnTo>
                    <a:pt x="981" y="3413"/>
                  </a:lnTo>
                  <a:lnTo>
                    <a:pt x="959" y="3394"/>
                  </a:lnTo>
                  <a:lnTo>
                    <a:pt x="938" y="3375"/>
                  </a:lnTo>
                  <a:lnTo>
                    <a:pt x="918" y="3355"/>
                  </a:lnTo>
                  <a:lnTo>
                    <a:pt x="898" y="3334"/>
                  </a:lnTo>
                  <a:lnTo>
                    <a:pt x="880" y="3312"/>
                  </a:lnTo>
                  <a:lnTo>
                    <a:pt x="863" y="3289"/>
                  </a:lnTo>
                  <a:lnTo>
                    <a:pt x="847" y="3265"/>
                  </a:lnTo>
                  <a:lnTo>
                    <a:pt x="832" y="3239"/>
                  </a:lnTo>
                  <a:lnTo>
                    <a:pt x="819" y="3214"/>
                  </a:lnTo>
                  <a:lnTo>
                    <a:pt x="806" y="3188"/>
                  </a:lnTo>
                  <a:lnTo>
                    <a:pt x="794" y="3160"/>
                  </a:lnTo>
                  <a:lnTo>
                    <a:pt x="784" y="3131"/>
                  </a:lnTo>
                  <a:lnTo>
                    <a:pt x="777" y="310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8" name="Freeform 6"/>
            <p:cNvSpPr>
              <a:spLocks noEditPoints="1"/>
            </p:cNvSpPr>
            <p:nvPr/>
          </p:nvSpPr>
          <p:spPr bwMode="auto">
            <a:xfrm>
              <a:off x="5308702" y="1749784"/>
              <a:ext cx="216321" cy="391753"/>
            </a:xfrm>
            <a:custGeom>
              <a:avLst/>
              <a:gdLst>
                <a:gd name="T0" fmla="*/ 1965 w 1966"/>
                <a:gd name="T1" fmla="*/ 1465 h 3562"/>
                <a:gd name="T2" fmla="*/ 1950 w 1966"/>
                <a:gd name="T3" fmla="*/ 1393 h 3562"/>
                <a:gd name="T4" fmla="*/ 1917 w 1966"/>
                <a:gd name="T5" fmla="*/ 1328 h 3562"/>
                <a:gd name="T6" fmla="*/ 1866 w 1966"/>
                <a:gd name="T7" fmla="*/ 1276 h 3562"/>
                <a:gd name="T8" fmla="*/ 1802 w 1966"/>
                <a:gd name="T9" fmla="*/ 1239 h 3562"/>
                <a:gd name="T10" fmla="*/ 1785 w 1966"/>
                <a:gd name="T11" fmla="*/ 401 h 3562"/>
                <a:gd name="T12" fmla="*/ 1785 w 1966"/>
                <a:gd name="T13" fmla="*/ 325 h 3562"/>
                <a:gd name="T14" fmla="*/ 1764 w 1966"/>
                <a:gd name="T15" fmla="*/ 254 h 3562"/>
                <a:gd name="T16" fmla="*/ 1724 w 1966"/>
                <a:gd name="T17" fmla="*/ 193 h 3562"/>
                <a:gd name="T18" fmla="*/ 1668 w 1966"/>
                <a:gd name="T19" fmla="*/ 145 h 3562"/>
                <a:gd name="T20" fmla="*/ 1600 w 1966"/>
                <a:gd name="T21" fmla="*/ 116 h 3562"/>
                <a:gd name="T22" fmla="*/ 862 w 1966"/>
                <a:gd name="T23" fmla="*/ 0 h 3562"/>
                <a:gd name="T24" fmla="*/ 788 w 1966"/>
                <a:gd name="T25" fmla="*/ 10 h 3562"/>
                <a:gd name="T26" fmla="*/ 722 w 1966"/>
                <a:gd name="T27" fmla="*/ 41 h 3562"/>
                <a:gd name="T28" fmla="*/ 667 w 1966"/>
                <a:gd name="T29" fmla="*/ 89 h 3562"/>
                <a:gd name="T30" fmla="*/ 627 w 1966"/>
                <a:gd name="T31" fmla="*/ 152 h 3562"/>
                <a:gd name="T32" fmla="*/ 479 w 1966"/>
                <a:gd name="T33" fmla="*/ 1026 h 3562"/>
                <a:gd name="T34" fmla="*/ 319 w 1966"/>
                <a:gd name="T35" fmla="*/ 1009 h 3562"/>
                <a:gd name="T36" fmla="*/ 248 w 1966"/>
                <a:gd name="T37" fmla="*/ 1026 h 3562"/>
                <a:gd name="T38" fmla="*/ 185 w 1966"/>
                <a:gd name="T39" fmla="*/ 1064 h 3562"/>
                <a:gd name="T40" fmla="*/ 134 w 1966"/>
                <a:gd name="T41" fmla="*/ 1118 h 3562"/>
                <a:gd name="T42" fmla="*/ 101 w 1966"/>
                <a:gd name="T43" fmla="*/ 1184 h 3562"/>
                <a:gd name="T44" fmla="*/ 0 w 1966"/>
                <a:gd name="T45" fmla="*/ 1808 h 3562"/>
                <a:gd name="T46" fmla="*/ 7 w 1966"/>
                <a:gd name="T47" fmla="*/ 1882 h 3562"/>
                <a:gd name="T48" fmla="*/ 35 w 1966"/>
                <a:gd name="T49" fmla="*/ 1951 h 3562"/>
                <a:gd name="T50" fmla="*/ 80 w 1966"/>
                <a:gd name="T51" fmla="*/ 2008 h 3562"/>
                <a:gd name="T52" fmla="*/ 141 w 1966"/>
                <a:gd name="T53" fmla="*/ 2050 h 3562"/>
                <a:gd name="T54" fmla="*/ 214 w 1966"/>
                <a:gd name="T55" fmla="*/ 2073 h 3562"/>
                <a:gd name="T56" fmla="*/ 1646 w 1966"/>
                <a:gd name="T57" fmla="*/ 2294 h 3562"/>
                <a:gd name="T58" fmla="*/ 1719 w 1966"/>
                <a:gd name="T59" fmla="*/ 2276 h 3562"/>
                <a:gd name="T60" fmla="*/ 1782 w 1966"/>
                <a:gd name="T61" fmla="*/ 2240 h 3562"/>
                <a:gd name="T62" fmla="*/ 1830 w 1966"/>
                <a:gd name="T63" fmla="*/ 2186 h 3562"/>
                <a:gd name="T64" fmla="*/ 1863 w 1966"/>
                <a:gd name="T65" fmla="*/ 2118 h 3562"/>
                <a:gd name="T66" fmla="*/ 205 w 1966"/>
                <a:gd name="T67" fmla="*/ 2822 h 3562"/>
                <a:gd name="T68" fmla="*/ 274 w 1966"/>
                <a:gd name="T69" fmla="*/ 2661 h 3562"/>
                <a:gd name="T70" fmla="*/ 383 w 1966"/>
                <a:gd name="T71" fmla="*/ 2532 h 3562"/>
                <a:gd name="T72" fmla="*/ 526 w 1966"/>
                <a:gd name="T73" fmla="*/ 2439 h 3562"/>
                <a:gd name="T74" fmla="*/ 689 w 1966"/>
                <a:gd name="T75" fmla="*/ 2391 h 3562"/>
                <a:gd name="T76" fmla="*/ 866 w 1966"/>
                <a:gd name="T77" fmla="*/ 2392 h 3562"/>
                <a:gd name="T78" fmla="*/ 1035 w 1966"/>
                <a:gd name="T79" fmla="*/ 2446 h 3562"/>
                <a:gd name="T80" fmla="*/ 1175 w 1966"/>
                <a:gd name="T81" fmla="*/ 2543 h 3562"/>
                <a:gd name="T82" fmla="*/ 1281 w 1966"/>
                <a:gd name="T83" fmla="*/ 2675 h 3562"/>
                <a:gd name="T84" fmla="*/ 1345 w 1966"/>
                <a:gd name="T85" fmla="*/ 2833 h 3562"/>
                <a:gd name="T86" fmla="*/ 1360 w 1966"/>
                <a:gd name="T87" fmla="*/ 3006 h 3562"/>
                <a:gd name="T88" fmla="*/ 1324 w 1966"/>
                <a:gd name="T89" fmla="*/ 3182 h 3562"/>
                <a:gd name="T90" fmla="*/ 1240 w 1966"/>
                <a:gd name="T91" fmla="*/ 3333 h 3562"/>
                <a:gd name="T92" fmla="*/ 1119 w 1966"/>
                <a:gd name="T93" fmla="*/ 3450 h 3562"/>
                <a:gd name="T94" fmla="*/ 969 w 1966"/>
                <a:gd name="T95" fmla="*/ 3529 h 3562"/>
                <a:gd name="T96" fmla="*/ 799 w 1966"/>
                <a:gd name="T97" fmla="*/ 3562 h 3562"/>
                <a:gd name="T98" fmla="*/ 622 w 1966"/>
                <a:gd name="T99" fmla="*/ 3542 h 3562"/>
                <a:gd name="T100" fmla="*/ 462 w 1966"/>
                <a:gd name="T101" fmla="*/ 3473 h 3562"/>
                <a:gd name="T102" fmla="*/ 332 w 1966"/>
                <a:gd name="T103" fmla="*/ 3362 h 3562"/>
                <a:gd name="T104" fmla="*/ 239 w 1966"/>
                <a:gd name="T105" fmla="*/ 3221 h 3562"/>
                <a:gd name="T106" fmla="*/ 190 w 1966"/>
                <a:gd name="T107" fmla="*/ 3058 h 3562"/>
                <a:gd name="T108" fmla="*/ 192 w 1966"/>
                <a:gd name="T109" fmla="*/ 2880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6" h="3562">
                  <a:moveTo>
                    <a:pt x="1872" y="2081"/>
                  </a:moveTo>
                  <a:lnTo>
                    <a:pt x="1963" y="1516"/>
                  </a:lnTo>
                  <a:lnTo>
                    <a:pt x="1964" y="1504"/>
                  </a:lnTo>
                  <a:lnTo>
                    <a:pt x="1965" y="1491"/>
                  </a:lnTo>
                  <a:lnTo>
                    <a:pt x="1966" y="1478"/>
                  </a:lnTo>
                  <a:lnTo>
                    <a:pt x="1965" y="1465"/>
                  </a:lnTo>
                  <a:lnTo>
                    <a:pt x="1965" y="1453"/>
                  </a:lnTo>
                  <a:lnTo>
                    <a:pt x="1963" y="1440"/>
                  </a:lnTo>
                  <a:lnTo>
                    <a:pt x="1960" y="1428"/>
                  </a:lnTo>
                  <a:lnTo>
                    <a:pt x="1958" y="1416"/>
                  </a:lnTo>
                  <a:lnTo>
                    <a:pt x="1955" y="1404"/>
                  </a:lnTo>
                  <a:lnTo>
                    <a:pt x="1950" y="1393"/>
                  </a:lnTo>
                  <a:lnTo>
                    <a:pt x="1946" y="1381"/>
                  </a:lnTo>
                  <a:lnTo>
                    <a:pt x="1942" y="1369"/>
                  </a:lnTo>
                  <a:lnTo>
                    <a:pt x="1936" y="1358"/>
                  </a:lnTo>
                  <a:lnTo>
                    <a:pt x="1931" y="1349"/>
                  </a:lnTo>
                  <a:lnTo>
                    <a:pt x="1924" y="1338"/>
                  </a:lnTo>
                  <a:lnTo>
                    <a:pt x="1917" y="1328"/>
                  </a:lnTo>
                  <a:lnTo>
                    <a:pt x="1910" y="1318"/>
                  </a:lnTo>
                  <a:lnTo>
                    <a:pt x="1902" y="1309"/>
                  </a:lnTo>
                  <a:lnTo>
                    <a:pt x="1893" y="1300"/>
                  </a:lnTo>
                  <a:lnTo>
                    <a:pt x="1884" y="1291"/>
                  </a:lnTo>
                  <a:lnTo>
                    <a:pt x="1875" y="1283"/>
                  </a:lnTo>
                  <a:lnTo>
                    <a:pt x="1866" y="1276"/>
                  </a:lnTo>
                  <a:lnTo>
                    <a:pt x="1856" y="1268"/>
                  </a:lnTo>
                  <a:lnTo>
                    <a:pt x="1846" y="1261"/>
                  </a:lnTo>
                  <a:lnTo>
                    <a:pt x="1835" y="1255"/>
                  </a:lnTo>
                  <a:lnTo>
                    <a:pt x="1824" y="1249"/>
                  </a:lnTo>
                  <a:lnTo>
                    <a:pt x="1813" y="1244"/>
                  </a:lnTo>
                  <a:lnTo>
                    <a:pt x="1802" y="1239"/>
                  </a:lnTo>
                  <a:lnTo>
                    <a:pt x="1789" y="1235"/>
                  </a:lnTo>
                  <a:lnTo>
                    <a:pt x="1777" y="1232"/>
                  </a:lnTo>
                  <a:lnTo>
                    <a:pt x="1764" y="1228"/>
                  </a:lnTo>
                  <a:lnTo>
                    <a:pt x="1752" y="1226"/>
                  </a:lnTo>
                  <a:lnTo>
                    <a:pt x="1655" y="1211"/>
                  </a:lnTo>
                  <a:lnTo>
                    <a:pt x="1785" y="401"/>
                  </a:lnTo>
                  <a:lnTo>
                    <a:pt x="1786" y="388"/>
                  </a:lnTo>
                  <a:lnTo>
                    <a:pt x="1787" y="376"/>
                  </a:lnTo>
                  <a:lnTo>
                    <a:pt x="1787" y="363"/>
                  </a:lnTo>
                  <a:lnTo>
                    <a:pt x="1787" y="350"/>
                  </a:lnTo>
                  <a:lnTo>
                    <a:pt x="1786" y="337"/>
                  </a:lnTo>
                  <a:lnTo>
                    <a:pt x="1785" y="325"/>
                  </a:lnTo>
                  <a:lnTo>
                    <a:pt x="1783" y="313"/>
                  </a:lnTo>
                  <a:lnTo>
                    <a:pt x="1781" y="301"/>
                  </a:lnTo>
                  <a:lnTo>
                    <a:pt x="1777" y="289"/>
                  </a:lnTo>
                  <a:lnTo>
                    <a:pt x="1773" y="277"/>
                  </a:lnTo>
                  <a:lnTo>
                    <a:pt x="1769" y="266"/>
                  </a:lnTo>
                  <a:lnTo>
                    <a:pt x="1764" y="254"/>
                  </a:lnTo>
                  <a:lnTo>
                    <a:pt x="1759" y="243"/>
                  </a:lnTo>
                  <a:lnTo>
                    <a:pt x="1753" y="232"/>
                  </a:lnTo>
                  <a:lnTo>
                    <a:pt x="1746" y="222"/>
                  </a:lnTo>
                  <a:lnTo>
                    <a:pt x="1740" y="213"/>
                  </a:lnTo>
                  <a:lnTo>
                    <a:pt x="1732" y="203"/>
                  </a:lnTo>
                  <a:lnTo>
                    <a:pt x="1724" y="193"/>
                  </a:lnTo>
                  <a:lnTo>
                    <a:pt x="1716" y="184"/>
                  </a:lnTo>
                  <a:lnTo>
                    <a:pt x="1707" y="175"/>
                  </a:lnTo>
                  <a:lnTo>
                    <a:pt x="1698" y="167"/>
                  </a:lnTo>
                  <a:lnTo>
                    <a:pt x="1688" y="160"/>
                  </a:lnTo>
                  <a:lnTo>
                    <a:pt x="1678" y="152"/>
                  </a:lnTo>
                  <a:lnTo>
                    <a:pt x="1668" y="145"/>
                  </a:lnTo>
                  <a:lnTo>
                    <a:pt x="1657" y="139"/>
                  </a:lnTo>
                  <a:lnTo>
                    <a:pt x="1646" y="133"/>
                  </a:lnTo>
                  <a:lnTo>
                    <a:pt x="1635" y="128"/>
                  </a:lnTo>
                  <a:lnTo>
                    <a:pt x="1624" y="123"/>
                  </a:lnTo>
                  <a:lnTo>
                    <a:pt x="1612" y="119"/>
                  </a:lnTo>
                  <a:lnTo>
                    <a:pt x="1600" y="116"/>
                  </a:lnTo>
                  <a:lnTo>
                    <a:pt x="1587" y="112"/>
                  </a:lnTo>
                  <a:lnTo>
                    <a:pt x="1574" y="110"/>
                  </a:lnTo>
                  <a:lnTo>
                    <a:pt x="901" y="3"/>
                  </a:lnTo>
                  <a:lnTo>
                    <a:pt x="887" y="1"/>
                  </a:lnTo>
                  <a:lnTo>
                    <a:pt x="875" y="0"/>
                  </a:lnTo>
                  <a:lnTo>
                    <a:pt x="862" y="0"/>
                  </a:lnTo>
                  <a:lnTo>
                    <a:pt x="849" y="0"/>
                  </a:lnTo>
                  <a:lnTo>
                    <a:pt x="837" y="1"/>
                  </a:lnTo>
                  <a:lnTo>
                    <a:pt x="825" y="2"/>
                  </a:lnTo>
                  <a:lnTo>
                    <a:pt x="812" y="4"/>
                  </a:lnTo>
                  <a:lnTo>
                    <a:pt x="800" y="6"/>
                  </a:lnTo>
                  <a:lnTo>
                    <a:pt x="788" y="10"/>
                  </a:lnTo>
                  <a:lnTo>
                    <a:pt x="776" y="14"/>
                  </a:lnTo>
                  <a:lnTo>
                    <a:pt x="765" y="18"/>
                  </a:lnTo>
                  <a:lnTo>
                    <a:pt x="754" y="23"/>
                  </a:lnTo>
                  <a:lnTo>
                    <a:pt x="743" y="28"/>
                  </a:lnTo>
                  <a:lnTo>
                    <a:pt x="732" y="35"/>
                  </a:lnTo>
                  <a:lnTo>
                    <a:pt x="722" y="41"/>
                  </a:lnTo>
                  <a:lnTo>
                    <a:pt x="712" y="48"/>
                  </a:lnTo>
                  <a:lnTo>
                    <a:pt x="702" y="55"/>
                  </a:lnTo>
                  <a:lnTo>
                    <a:pt x="692" y="64"/>
                  </a:lnTo>
                  <a:lnTo>
                    <a:pt x="683" y="71"/>
                  </a:lnTo>
                  <a:lnTo>
                    <a:pt x="675" y="80"/>
                  </a:lnTo>
                  <a:lnTo>
                    <a:pt x="667" y="89"/>
                  </a:lnTo>
                  <a:lnTo>
                    <a:pt x="659" y="99"/>
                  </a:lnTo>
                  <a:lnTo>
                    <a:pt x="651" y="109"/>
                  </a:lnTo>
                  <a:lnTo>
                    <a:pt x="645" y="119"/>
                  </a:lnTo>
                  <a:lnTo>
                    <a:pt x="638" y="130"/>
                  </a:lnTo>
                  <a:lnTo>
                    <a:pt x="633" y="141"/>
                  </a:lnTo>
                  <a:lnTo>
                    <a:pt x="627" y="152"/>
                  </a:lnTo>
                  <a:lnTo>
                    <a:pt x="623" y="164"/>
                  </a:lnTo>
                  <a:lnTo>
                    <a:pt x="618" y="176"/>
                  </a:lnTo>
                  <a:lnTo>
                    <a:pt x="615" y="188"/>
                  </a:lnTo>
                  <a:lnTo>
                    <a:pt x="612" y="200"/>
                  </a:lnTo>
                  <a:lnTo>
                    <a:pt x="610" y="214"/>
                  </a:lnTo>
                  <a:lnTo>
                    <a:pt x="479" y="1026"/>
                  </a:lnTo>
                  <a:lnTo>
                    <a:pt x="383" y="1011"/>
                  </a:lnTo>
                  <a:lnTo>
                    <a:pt x="370" y="1010"/>
                  </a:lnTo>
                  <a:lnTo>
                    <a:pt x="358" y="1009"/>
                  </a:lnTo>
                  <a:lnTo>
                    <a:pt x="345" y="1008"/>
                  </a:lnTo>
                  <a:lnTo>
                    <a:pt x="333" y="1009"/>
                  </a:lnTo>
                  <a:lnTo>
                    <a:pt x="319" y="1009"/>
                  </a:lnTo>
                  <a:lnTo>
                    <a:pt x="307" y="1011"/>
                  </a:lnTo>
                  <a:lnTo>
                    <a:pt x="295" y="1013"/>
                  </a:lnTo>
                  <a:lnTo>
                    <a:pt x="283" y="1015"/>
                  </a:lnTo>
                  <a:lnTo>
                    <a:pt x="271" y="1019"/>
                  </a:lnTo>
                  <a:lnTo>
                    <a:pt x="259" y="1022"/>
                  </a:lnTo>
                  <a:lnTo>
                    <a:pt x="248" y="1026"/>
                  </a:lnTo>
                  <a:lnTo>
                    <a:pt x="237" y="1032"/>
                  </a:lnTo>
                  <a:lnTo>
                    <a:pt x="226" y="1038"/>
                  </a:lnTo>
                  <a:lnTo>
                    <a:pt x="215" y="1043"/>
                  </a:lnTo>
                  <a:lnTo>
                    <a:pt x="205" y="1050"/>
                  </a:lnTo>
                  <a:lnTo>
                    <a:pt x="195" y="1056"/>
                  </a:lnTo>
                  <a:lnTo>
                    <a:pt x="185" y="1064"/>
                  </a:lnTo>
                  <a:lnTo>
                    <a:pt x="175" y="1072"/>
                  </a:lnTo>
                  <a:lnTo>
                    <a:pt x="166" y="1081"/>
                  </a:lnTo>
                  <a:lnTo>
                    <a:pt x="157" y="1089"/>
                  </a:lnTo>
                  <a:lnTo>
                    <a:pt x="150" y="1098"/>
                  </a:lnTo>
                  <a:lnTo>
                    <a:pt x="142" y="1108"/>
                  </a:lnTo>
                  <a:lnTo>
                    <a:pt x="134" y="1118"/>
                  </a:lnTo>
                  <a:lnTo>
                    <a:pt x="128" y="1128"/>
                  </a:lnTo>
                  <a:lnTo>
                    <a:pt x="121" y="1139"/>
                  </a:lnTo>
                  <a:lnTo>
                    <a:pt x="115" y="1150"/>
                  </a:lnTo>
                  <a:lnTo>
                    <a:pt x="110" y="1161"/>
                  </a:lnTo>
                  <a:lnTo>
                    <a:pt x="106" y="1172"/>
                  </a:lnTo>
                  <a:lnTo>
                    <a:pt x="101" y="1184"/>
                  </a:lnTo>
                  <a:lnTo>
                    <a:pt x="98" y="1196"/>
                  </a:lnTo>
                  <a:lnTo>
                    <a:pt x="95" y="1210"/>
                  </a:lnTo>
                  <a:lnTo>
                    <a:pt x="92" y="1222"/>
                  </a:lnTo>
                  <a:lnTo>
                    <a:pt x="3" y="1782"/>
                  </a:lnTo>
                  <a:lnTo>
                    <a:pt x="1" y="1795"/>
                  </a:lnTo>
                  <a:lnTo>
                    <a:pt x="0" y="1808"/>
                  </a:lnTo>
                  <a:lnTo>
                    <a:pt x="0" y="1821"/>
                  </a:lnTo>
                  <a:lnTo>
                    <a:pt x="0" y="1834"/>
                  </a:lnTo>
                  <a:lnTo>
                    <a:pt x="1" y="1846"/>
                  </a:lnTo>
                  <a:lnTo>
                    <a:pt x="2" y="1858"/>
                  </a:lnTo>
                  <a:lnTo>
                    <a:pt x="4" y="1870"/>
                  </a:lnTo>
                  <a:lnTo>
                    <a:pt x="7" y="1882"/>
                  </a:lnTo>
                  <a:lnTo>
                    <a:pt x="11" y="1894"/>
                  </a:lnTo>
                  <a:lnTo>
                    <a:pt x="14" y="1907"/>
                  </a:lnTo>
                  <a:lnTo>
                    <a:pt x="18" y="1918"/>
                  </a:lnTo>
                  <a:lnTo>
                    <a:pt x="24" y="1929"/>
                  </a:lnTo>
                  <a:lnTo>
                    <a:pt x="29" y="1940"/>
                  </a:lnTo>
                  <a:lnTo>
                    <a:pt x="35" y="1951"/>
                  </a:lnTo>
                  <a:lnTo>
                    <a:pt x="42" y="1961"/>
                  </a:lnTo>
                  <a:lnTo>
                    <a:pt x="48" y="1972"/>
                  </a:lnTo>
                  <a:lnTo>
                    <a:pt x="56" y="1980"/>
                  </a:lnTo>
                  <a:lnTo>
                    <a:pt x="64" y="1990"/>
                  </a:lnTo>
                  <a:lnTo>
                    <a:pt x="71" y="1999"/>
                  </a:lnTo>
                  <a:lnTo>
                    <a:pt x="80" y="2008"/>
                  </a:lnTo>
                  <a:lnTo>
                    <a:pt x="90" y="2016"/>
                  </a:lnTo>
                  <a:lnTo>
                    <a:pt x="99" y="2023"/>
                  </a:lnTo>
                  <a:lnTo>
                    <a:pt x="109" y="2031"/>
                  </a:lnTo>
                  <a:lnTo>
                    <a:pt x="120" y="2038"/>
                  </a:lnTo>
                  <a:lnTo>
                    <a:pt x="130" y="2044"/>
                  </a:lnTo>
                  <a:lnTo>
                    <a:pt x="141" y="2050"/>
                  </a:lnTo>
                  <a:lnTo>
                    <a:pt x="153" y="2055"/>
                  </a:lnTo>
                  <a:lnTo>
                    <a:pt x="164" y="2060"/>
                  </a:lnTo>
                  <a:lnTo>
                    <a:pt x="176" y="2064"/>
                  </a:lnTo>
                  <a:lnTo>
                    <a:pt x="188" y="2068"/>
                  </a:lnTo>
                  <a:lnTo>
                    <a:pt x="201" y="2071"/>
                  </a:lnTo>
                  <a:lnTo>
                    <a:pt x="214" y="2073"/>
                  </a:lnTo>
                  <a:lnTo>
                    <a:pt x="1581" y="2291"/>
                  </a:lnTo>
                  <a:lnTo>
                    <a:pt x="1594" y="2294"/>
                  </a:lnTo>
                  <a:lnTo>
                    <a:pt x="1608" y="2295"/>
                  </a:lnTo>
                  <a:lnTo>
                    <a:pt x="1621" y="2295"/>
                  </a:lnTo>
                  <a:lnTo>
                    <a:pt x="1634" y="2295"/>
                  </a:lnTo>
                  <a:lnTo>
                    <a:pt x="1646" y="2294"/>
                  </a:lnTo>
                  <a:lnTo>
                    <a:pt x="1659" y="2293"/>
                  </a:lnTo>
                  <a:lnTo>
                    <a:pt x="1671" y="2290"/>
                  </a:lnTo>
                  <a:lnTo>
                    <a:pt x="1684" y="2288"/>
                  </a:lnTo>
                  <a:lnTo>
                    <a:pt x="1696" y="2285"/>
                  </a:lnTo>
                  <a:lnTo>
                    <a:pt x="1707" y="2280"/>
                  </a:lnTo>
                  <a:lnTo>
                    <a:pt x="1719" y="2276"/>
                  </a:lnTo>
                  <a:lnTo>
                    <a:pt x="1730" y="2272"/>
                  </a:lnTo>
                  <a:lnTo>
                    <a:pt x="1741" y="2266"/>
                  </a:lnTo>
                  <a:lnTo>
                    <a:pt x="1752" y="2261"/>
                  </a:lnTo>
                  <a:lnTo>
                    <a:pt x="1762" y="2254"/>
                  </a:lnTo>
                  <a:lnTo>
                    <a:pt x="1772" y="2246"/>
                  </a:lnTo>
                  <a:lnTo>
                    <a:pt x="1782" y="2240"/>
                  </a:lnTo>
                  <a:lnTo>
                    <a:pt x="1791" y="2232"/>
                  </a:lnTo>
                  <a:lnTo>
                    <a:pt x="1799" y="2223"/>
                  </a:lnTo>
                  <a:lnTo>
                    <a:pt x="1808" y="2214"/>
                  </a:lnTo>
                  <a:lnTo>
                    <a:pt x="1816" y="2205"/>
                  </a:lnTo>
                  <a:lnTo>
                    <a:pt x="1824" y="2196"/>
                  </a:lnTo>
                  <a:lnTo>
                    <a:pt x="1830" y="2186"/>
                  </a:lnTo>
                  <a:lnTo>
                    <a:pt x="1837" y="2176"/>
                  </a:lnTo>
                  <a:lnTo>
                    <a:pt x="1844" y="2165"/>
                  </a:lnTo>
                  <a:lnTo>
                    <a:pt x="1849" y="2154"/>
                  </a:lnTo>
                  <a:lnTo>
                    <a:pt x="1855" y="2143"/>
                  </a:lnTo>
                  <a:lnTo>
                    <a:pt x="1859" y="2130"/>
                  </a:lnTo>
                  <a:lnTo>
                    <a:pt x="1863" y="2118"/>
                  </a:lnTo>
                  <a:lnTo>
                    <a:pt x="1867" y="2106"/>
                  </a:lnTo>
                  <a:lnTo>
                    <a:pt x="1870" y="2094"/>
                  </a:lnTo>
                  <a:lnTo>
                    <a:pt x="1872" y="2081"/>
                  </a:lnTo>
                  <a:close/>
                  <a:moveTo>
                    <a:pt x="192" y="2880"/>
                  </a:moveTo>
                  <a:lnTo>
                    <a:pt x="197" y="2851"/>
                  </a:lnTo>
                  <a:lnTo>
                    <a:pt x="205" y="2822"/>
                  </a:lnTo>
                  <a:lnTo>
                    <a:pt x="213" y="2793"/>
                  </a:lnTo>
                  <a:lnTo>
                    <a:pt x="222" y="2765"/>
                  </a:lnTo>
                  <a:lnTo>
                    <a:pt x="233" y="2738"/>
                  </a:lnTo>
                  <a:lnTo>
                    <a:pt x="246" y="2712"/>
                  </a:lnTo>
                  <a:lnTo>
                    <a:pt x="259" y="2686"/>
                  </a:lnTo>
                  <a:lnTo>
                    <a:pt x="274" y="2661"/>
                  </a:lnTo>
                  <a:lnTo>
                    <a:pt x="290" y="2638"/>
                  </a:lnTo>
                  <a:lnTo>
                    <a:pt x="306" y="2615"/>
                  </a:lnTo>
                  <a:lnTo>
                    <a:pt x="324" y="2593"/>
                  </a:lnTo>
                  <a:lnTo>
                    <a:pt x="344" y="2572"/>
                  </a:lnTo>
                  <a:lnTo>
                    <a:pt x="364" y="2551"/>
                  </a:lnTo>
                  <a:lnTo>
                    <a:pt x="383" y="2532"/>
                  </a:lnTo>
                  <a:lnTo>
                    <a:pt x="405" y="2513"/>
                  </a:lnTo>
                  <a:lnTo>
                    <a:pt x="428" y="2497"/>
                  </a:lnTo>
                  <a:lnTo>
                    <a:pt x="451" y="2480"/>
                  </a:lnTo>
                  <a:lnTo>
                    <a:pt x="475" y="2466"/>
                  </a:lnTo>
                  <a:lnTo>
                    <a:pt x="500" y="2451"/>
                  </a:lnTo>
                  <a:lnTo>
                    <a:pt x="526" y="2439"/>
                  </a:lnTo>
                  <a:lnTo>
                    <a:pt x="551" y="2428"/>
                  </a:lnTo>
                  <a:lnTo>
                    <a:pt x="578" y="2418"/>
                  </a:lnTo>
                  <a:lnTo>
                    <a:pt x="605" y="2409"/>
                  </a:lnTo>
                  <a:lnTo>
                    <a:pt x="633" y="2402"/>
                  </a:lnTo>
                  <a:lnTo>
                    <a:pt x="660" y="2395"/>
                  </a:lnTo>
                  <a:lnTo>
                    <a:pt x="689" y="2391"/>
                  </a:lnTo>
                  <a:lnTo>
                    <a:pt x="718" y="2387"/>
                  </a:lnTo>
                  <a:lnTo>
                    <a:pt x="747" y="2385"/>
                  </a:lnTo>
                  <a:lnTo>
                    <a:pt x="776" y="2384"/>
                  </a:lnTo>
                  <a:lnTo>
                    <a:pt x="806" y="2385"/>
                  </a:lnTo>
                  <a:lnTo>
                    <a:pt x="836" y="2387"/>
                  </a:lnTo>
                  <a:lnTo>
                    <a:pt x="866" y="2392"/>
                  </a:lnTo>
                  <a:lnTo>
                    <a:pt x="896" y="2397"/>
                  </a:lnTo>
                  <a:lnTo>
                    <a:pt x="925" y="2404"/>
                  </a:lnTo>
                  <a:lnTo>
                    <a:pt x="954" y="2413"/>
                  </a:lnTo>
                  <a:lnTo>
                    <a:pt x="981" y="2423"/>
                  </a:lnTo>
                  <a:lnTo>
                    <a:pt x="1009" y="2434"/>
                  </a:lnTo>
                  <a:lnTo>
                    <a:pt x="1035" y="2446"/>
                  </a:lnTo>
                  <a:lnTo>
                    <a:pt x="1061" y="2459"/>
                  </a:lnTo>
                  <a:lnTo>
                    <a:pt x="1085" y="2473"/>
                  </a:lnTo>
                  <a:lnTo>
                    <a:pt x="1109" y="2490"/>
                  </a:lnTo>
                  <a:lnTo>
                    <a:pt x="1132" y="2507"/>
                  </a:lnTo>
                  <a:lnTo>
                    <a:pt x="1154" y="2524"/>
                  </a:lnTo>
                  <a:lnTo>
                    <a:pt x="1175" y="2543"/>
                  </a:lnTo>
                  <a:lnTo>
                    <a:pt x="1195" y="2563"/>
                  </a:lnTo>
                  <a:lnTo>
                    <a:pt x="1215" y="2584"/>
                  </a:lnTo>
                  <a:lnTo>
                    <a:pt x="1233" y="2606"/>
                  </a:lnTo>
                  <a:lnTo>
                    <a:pt x="1250" y="2628"/>
                  </a:lnTo>
                  <a:lnTo>
                    <a:pt x="1266" y="2651"/>
                  </a:lnTo>
                  <a:lnTo>
                    <a:pt x="1281" y="2675"/>
                  </a:lnTo>
                  <a:lnTo>
                    <a:pt x="1294" y="2700"/>
                  </a:lnTo>
                  <a:lnTo>
                    <a:pt x="1308" y="2725"/>
                  </a:lnTo>
                  <a:lnTo>
                    <a:pt x="1319" y="2751"/>
                  </a:lnTo>
                  <a:lnTo>
                    <a:pt x="1329" y="2778"/>
                  </a:lnTo>
                  <a:lnTo>
                    <a:pt x="1337" y="2805"/>
                  </a:lnTo>
                  <a:lnTo>
                    <a:pt x="1345" y="2833"/>
                  </a:lnTo>
                  <a:lnTo>
                    <a:pt x="1351" y="2861"/>
                  </a:lnTo>
                  <a:lnTo>
                    <a:pt x="1356" y="2889"/>
                  </a:lnTo>
                  <a:lnTo>
                    <a:pt x="1359" y="2918"/>
                  </a:lnTo>
                  <a:lnTo>
                    <a:pt x="1362" y="2948"/>
                  </a:lnTo>
                  <a:lnTo>
                    <a:pt x="1362" y="2976"/>
                  </a:lnTo>
                  <a:lnTo>
                    <a:pt x="1360" y="3006"/>
                  </a:lnTo>
                  <a:lnTo>
                    <a:pt x="1358" y="3036"/>
                  </a:lnTo>
                  <a:lnTo>
                    <a:pt x="1355" y="3066"/>
                  </a:lnTo>
                  <a:lnTo>
                    <a:pt x="1349" y="3097"/>
                  </a:lnTo>
                  <a:lnTo>
                    <a:pt x="1342" y="3125"/>
                  </a:lnTo>
                  <a:lnTo>
                    <a:pt x="1334" y="3154"/>
                  </a:lnTo>
                  <a:lnTo>
                    <a:pt x="1324" y="3182"/>
                  </a:lnTo>
                  <a:lnTo>
                    <a:pt x="1313" y="3209"/>
                  </a:lnTo>
                  <a:lnTo>
                    <a:pt x="1301" y="3234"/>
                  </a:lnTo>
                  <a:lnTo>
                    <a:pt x="1288" y="3261"/>
                  </a:lnTo>
                  <a:lnTo>
                    <a:pt x="1272" y="3285"/>
                  </a:lnTo>
                  <a:lnTo>
                    <a:pt x="1257" y="3309"/>
                  </a:lnTo>
                  <a:lnTo>
                    <a:pt x="1240" y="3333"/>
                  </a:lnTo>
                  <a:lnTo>
                    <a:pt x="1223" y="3355"/>
                  </a:lnTo>
                  <a:lnTo>
                    <a:pt x="1203" y="3376"/>
                  </a:lnTo>
                  <a:lnTo>
                    <a:pt x="1183" y="3395"/>
                  </a:lnTo>
                  <a:lnTo>
                    <a:pt x="1163" y="3414"/>
                  </a:lnTo>
                  <a:lnTo>
                    <a:pt x="1141" y="3433"/>
                  </a:lnTo>
                  <a:lnTo>
                    <a:pt x="1119" y="3450"/>
                  </a:lnTo>
                  <a:lnTo>
                    <a:pt x="1095" y="3466"/>
                  </a:lnTo>
                  <a:lnTo>
                    <a:pt x="1072" y="3481"/>
                  </a:lnTo>
                  <a:lnTo>
                    <a:pt x="1046" y="3495"/>
                  </a:lnTo>
                  <a:lnTo>
                    <a:pt x="1021" y="3507"/>
                  </a:lnTo>
                  <a:lnTo>
                    <a:pt x="995" y="3519"/>
                  </a:lnTo>
                  <a:lnTo>
                    <a:pt x="969" y="3529"/>
                  </a:lnTo>
                  <a:lnTo>
                    <a:pt x="941" y="3538"/>
                  </a:lnTo>
                  <a:lnTo>
                    <a:pt x="914" y="3545"/>
                  </a:lnTo>
                  <a:lnTo>
                    <a:pt x="885" y="3551"/>
                  </a:lnTo>
                  <a:lnTo>
                    <a:pt x="858" y="3556"/>
                  </a:lnTo>
                  <a:lnTo>
                    <a:pt x="828" y="3560"/>
                  </a:lnTo>
                  <a:lnTo>
                    <a:pt x="799" y="3562"/>
                  </a:lnTo>
                  <a:lnTo>
                    <a:pt x="769" y="3562"/>
                  </a:lnTo>
                  <a:lnTo>
                    <a:pt x="740" y="3561"/>
                  </a:lnTo>
                  <a:lnTo>
                    <a:pt x="710" y="3559"/>
                  </a:lnTo>
                  <a:lnTo>
                    <a:pt x="680" y="3554"/>
                  </a:lnTo>
                  <a:lnTo>
                    <a:pt x="650" y="3549"/>
                  </a:lnTo>
                  <a:lnTo>
                    <a:pt x="622" y="3542"/>
                  </a:lnTo>
                  <a:lnTo>
                    <a:pt x="593" y="3533"/>
                  </a:lnTo>
                  <a:lnTo>
                    <a:pt x="565" y="3525"/>
                  </a:lnTo>
                  <a:lnTo>
                    <a:pt x="538" y="3513"/>
                  </a:lnTo>
                  <a:lnTo>
                    <a:pt x="511" y="3500"/>
                  </a:lnTo>
                  <a:lnTo>
                    <a:pt x="486" y="3487"/>
                  </a:lnTo>
                  <a:lnTo>
                    <a:pt x="462" y="3473"/>
                  </a:lnTo>
                  <a:lnTo>
                    <a:pt x="437" y="3457"/>
                  </a:lnTo>
                  <a:lnTo>
                    <a:pt x="414" y="3440"/>
                  </a:lnTo>
                  <a:lnTo>
                    <a:pt x="392" y="3422"/>
                  </a:lnTo>
                  <a:lnTo>
                    <a:pt x="371" y="3403"/>
                  </a:lnTo>
                  <a:lnTo>
                    <a:pt x="351" y="3383"/>
                  </a:lnTo>
                  <a:lnTo>
                    <a:pt x="332" y="3362"/>
                  </a:lnTo>
                  <a:lnTo>
                    <a:pt x="314" y="3341"/>
                  </a:lnTo>
                  <a:lnTo>
                    <a:pt x="296" y="3318"/>
                  </a:lnTo>
                  <a:lnTo>
                    <a:pt x="281" y="3295"/>
                  </a:lnTo>
                  <a:lnTo>
                    <a:pt x="265" y="3271"/>
                  </a:lnTo>
                  <a:lnTo>
                    <a:pt x="252" y="3247"/>
                  </a:lnTo>
                  <a:lnTo>
                    <a:pt x="239" y="3221"/>
                  </a:lnTo>
                  <a:lnTo>
                    <a:pt x="228" y="3196"/>
                  </a:lnTo>
                  <a:lnTo>
                    <a:pt x="218" y="3168"/>
                  </a:lnTo>
                  <a:lnTo>
                    <a:pt x="209" y="3142"/>
                  </a:lnTo>
                  <a:lnTo>
                    <a:pt x="201" y="3114"/>
                  </a:lnTo>
                  <a:lnTo>
                    <a:pt x="195" y="3086"/>
                  </a:lnTo>
                  <a:lnTo>
                    <a:pt x="190" y="3058"/>
                  </a:lnTo>
                  <a:lnTo>
                    <a:pt x="187" y="3028"/>
                  </a:lnTo>
                  <a:lnTo>
                    <a:pt x="185" y="3000"/>
                  </a:lnTo>
                  <a:lnTo>
                    <a:pt x="185" y="2970"/>
                  </a:lnTo>
                  <a:lnTo>
                    <a:pt x="186" y="2940"/>
                  </a:lnTo>
                  <a:lnTo>
                    <a:pt x="188" y="2910"/>
                  </a:lnTo>
                  <a:lnTo>
                    <a:pt x="192" y="28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9" name="Freeform 7"/>
            <p:cNvSpPr>
              <a:spLocks noEditPoints="1"/>
            </p:cNvSpPr>
            <p:nvPr/>
          </p:nvSpPr>
          <p:spPr bwMode="auto">
            <a:xfrm>
              <a:off x="4974327" y="1642943"/>
              <a:ext cx="286230" cy="361415"/>
            </a:xfrm>
            <a:custGeom>
              <a:avLst/>
              <a:gdLst>
                <a:gd name="T0" fmla="*/ 2293 w 2603"/>
                <a:gd name="T1" fmla="*/ 1811 h 3290"/>
                <a:gd name="T2" fmla="*/ 2309 w 2603"/>
                <a:gd name="T3" fmla="*/ 1738 h 3290"/>
                <a:gd name="T4" fmla="*/ 2305 w 2603"/>
                <a:gd name="T5" fmla="*/ 1665 h 3290"/>
                <a:gd name="T6" fmla="*/ 2280 w 2603"/>
                <a:gd name="T7" fmla="*/ 1597 h 3290"/>
                <a:gd name="T8" fmla="*/ 2236 w 2603"/>
                <a:gd name="T9" fmla="*/ 1537 h 3290"/>
                <a:gd name="T10" fmla="*/ 2562 w 2603"/>
                <a:gd name="T11" fmla="*/ 765 h 3290"/>
                <a:gd name="T12" fmla="*/ 2594 w 2603"/>
                <a:gd name="T13" fmla="*/ 696 h 3290"/>
                <a:gd name="T14" fmla="*/ 2603 w 2603"/>
                <a:gd name="T15" fmla="*/ 623 h 3290"/>
                <a:gd name="T16" fmla="*/ 2592 w 2603"/>
                <a:gd name="T17" fmla="*/ 550 h 3290"/>
                <a:gd name="T18" fmla="*/ 2560 w 2603"/>
                <a:gd name="T19" fmla="*/ 484 h 3290"/>
                <a:gd name="T20" fmla="*/ 2509 w 2603"/>
                <a:gd name="T21" fmla="*/ 429 h 3290"/>
                <a:gd name="T22" fmla="*/ 1884 w 2603"/>
                <a:gd name="T23" fmla="*/ 22 h 3290"/>
                <a:gd name="T24" fmla="*/ 1812 w 2603"/>
                <a:gd name="T25" fmla="*/ 1 h 3290"/>
                <a:gd name="T26" fmla="*/ 1738 w 2603"/>
                <a:gd name="T27" fmla="*/ 2 h 3290"/>
                <a:gd name="T28" fmla="*/ 1669 w 2603"/>
                <a:gd name="T29" fmla="*/ 24 h 3290"/>
                <a:gd name="T30" fmla="*/ 1607 w 2603"/>
                <a:gd name="T31" fmla="*/ 66 h 3290"/>
                <a:gd name="T32" fmla="*/ 1115 w 2603"/>
                <a:gd name="T33" fmla="*/ 804 h 3290"/>
                <a:gd name="T34" fmla="*/ 976 w 2603"/>
                <a:gd name="T35" fmla="*/ 722 h 3290"/>
                <a:gd name="T36" fmla="*/ 903 w 2603"/>
                <a:gd name="T37" fmla="*/ 709 h 3290"/>
                <a:gd name="T38" fmla="*/ 831 w 2603"/>
                <a:gd name="T39" fmla="*/ 718 h 3290"/>
                <a:gd name="T40" fmla="*/ 763 w 2603"/>
                <a:gd name="T41" fmla="*/ 746 h 3290"/>
                <a:gd name="T42" fmla="*/ 706 w 2603"/>
                <a:gd name="T43" fmla="*/ 794 h 3290"/>
                <a:gd name="T44" fmla="*/ 359 w 2603"/>
                <a:gd name="T45" fmla="*/ 1321 h 3290"/>
                <a:gd name="T46" fmla="*/ 334 w 2603"/>
                <a:gd name="T47" fmla="*/ 1393 h 3290"/>
                <a:gd name="T48" fmla="*/ 332 w 2603"/>
                <a:gd name="T49" fmla="*/ 1466 h 3290"/>
                <a:gd name="T50" fmla="*/ 351 w 2603"/>
                <a:gd name="T51" fmla="*/ 1536 h 3290"/>
                <a:gd name="T52" fmla="*/ 388 w 2603"/>
                <a:gd name="T53" fmla="*/ 1600 h 3290"/>
                <a:gd name="T54" fmla="*/ 446 w 2603"/>
                <a:gd name="T55" fmla="*/ 1651 h 3290"/>
                <a:gd name="T56" fmla="*/ 1663 w 2603"/>
                <a:gd name="T57" fmla="*/ 2437 h 3290"/>
                <a:gd name="T58" fmla="*/ 1737 w 2603"/>
                <a:gd name="T59" fmla="*/ 2451 h 3290"/>
                <a:gd name="T60" fmla="*/ 1809 w 2603"/>
                <a:gd name="T61" fmla="*/ 2442 h 3290"/>
                <a:gd name="T62" fmla="*/ 1876 w 2603"/>
                <a:gd name="T63" fmla="*/ 2413 h 3290"/>
                <a:gd name="T64" fmla="*/ 1933 w 2603"/>
                <a:gd name="T65" fmla="*/ 2366 h 3290"/>
                <a:gd name="T66" fmla="*/ 131 w 2603"/>
                <a:gd name="T67" fmla="*/ 2330 h 3290"/>
                <a:gd name="T68" fmla="*/ 260 w 2603"/>
                <a:gd name="T69" fmla="*/ 2212 h 3290"/>
                <a:gd name="T70" fmla="*/ 414 w 2603"/>
                <a:gd name="T71" fmla="*/ 2138 h 3290"/>
                <a:gd name="T72" fmla="*/ 580 w 2603"/>
                <a:gd name="T73" fmla="*/ 2112 h 3290"/>
                <a:gd name="T74" fmla="*/ 750 w 2603"/>
                <a:gd name="T75" fmla="*/ 2134 h 3290"/>
                <a:gd name="T76" fmla="*/ 911 w 2603"/>
                <a:gd name="T77" fmla="*/ 2208 h 3290"/>
                <a:gd name="T78" fmla="*/ 1043 w 2603"/>
                <a:gd name="T79" fmla="*/ 2326 h 3290"/>
                <a:gd name="T80" fmla="*/ 1132 w 2603"/>
                <a:gd name="T81" fmla="*/ 2473 h 3290"/>
                <a:gd name="T82" fmla="*/ 1174 w 2603"/>
                <a:gd name="T83" fmla="*/ 2636 h 3290"/>
                <a:gd name="T84" fmla="*/ 1168 w 2603"/>
                <a:gd name="T85" fmla="*/ 2806 h 3290"/>
                <a:gd name="T86" fmla="*/ 1112 w 2603"/>
                <a:gd name="T87" fmla="*/ 2971 h 3290"/>
                <a:gd name="T88" fmla="*/ 1007 w 2603"/>
                <a:gd name="T89" fmla="*/ 3116 h 3290"/>
                <a:gd name="T90" fmla="*/ 869 w 2603"/>
                <a:gd name="T91" fmla="*/ 3219 h 3290"/>
                <a:gd name="T92" fmla="*/ 709 w 2603"/>
                <a:gd name="T93" fmla="*/ 3277 h 3290"/>
                <a:gd name="T94" fmla="*/ 541 w 2603"/>
                <a:gd name="T95" fmla="*/ 3288 h 3290"/>
                <a:gd name="T96" fmla="*/ 373 w 2603"/>
                <a:gd name="T97" fmla="*/ 3248 h 3290"/>
                <a:gd name="T98" fmla="*/ 219 w 2603"/>
                <a:gd name="T99" fmla="*/ 3158 h 3290"/>
                <a:gd name="T100" fmla="*/ 101 w 2603"/>
                <a:gd name="T101" fmla="*/ 3030 h 3290"/>
                <a:gd name="T102" fmla="*/ 27 w 2603"/>
                <a:gd name="T103" fmla="*/ 2876 h 3290"/>
                <a:gd name="T104" fmla="*/ 0 w 2603"/>
                <a:gd name="T105" fmla="*/ 2710 h 3290"/>
                <a:gd name="T106" fmla="*/ 22 w 2603"/>
                <a:gd name="T107" fmla="*/ 2540 h 3290"/>
                <a:gd name="T108" fmla="*/ 96 w 2603"/>
                <a:gd name="T109" fmla="*/ 2379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3" h="3290">
                  <a:moveTo>
                    <a:pt x="1957" y="2335"/>
                  </a:moveTo>
                  <a:lnTo>
                    <a:pt x="2269" y="1856"/>
                  </a:lnTo>
                  <a:lnTo>
                    <a:pt x="2276" y="1845"/>
                  </a:lnTo>
                  <a:lnTo>
                    <a:pt x="2282" y="1834"/>
                  </a:lnTo>
                  <a:lnTo>
                    <a:pt x="2287" y="1822"/>
                  </a:lnTo>
                  <a:lnTo>
                    <a:pt x="2293" y="1811"/>
                  </a:lnTo>
                  <a:lnTo>
                    <a:pt x="2297" y="1799"/>
                  </a:lnTo>
                  <a:lnTo>
                    <a:pt x="2301" y="1787"/>
                  </a:lnTo>
                  <a:lnTo>
                    <a:pt x="2304" y="1775"/>
                  </a:lnTo>
                  <a:lnTo>
                    <a:pt x="2306" y="1762"/>
                  </a:lnTo>
                  <a:lnTo>
                    <a:pt x="2308" y="1750"/>
                  </a:lnTo>
                  <a:lnTo>
                    <a:pt x="2309" y="1738"/>
                  </a:lnTo>
                  <a:lnTo>
                    <a:pt x="2309" y="1726"/>
                  </a:lnTo>
                  <a:lnTo>
                    <a:pt x="2311" y="1714"/>
                  </a:lnTo>
                  <a:lnTo>
                    <a:pt x="2309" y="1702"/>
                  </a:lnTo>
                  <a:lnTo>
                    <a:pt x="2308" y="1690"/>
                  </a:lnTo>
                  <a:lnTo>
                    <a:pt x="2307" y="1677"/>
                  </a:lnTo>
                  <a:lnTo>
                    <a:pt x="2305" y="1665"/>
                  </a:lnTo>
                  <a:lnTo>
                    <a:pt x="2302" y="1653"/>
                  </a:lnTo>
                  <a:lnTo>
                    <a:pt x="2298" y="1641"/>
                  </a:lnTo>
                  <a:lnTo>
                    <a:pt x="2294" y="1630"/>
                  </a:lnTo>
                  <a:lnTo>
                    <a:pt x="2290" y="1619"/>
                  </a:lnTo>
                  <a:lnTo>
                    <a:pt x="2285" y="1608"/>
                  </a:lnTo>
                  <a:lnTo>
                    <a:pt x="2280" y="1597"/>
                  </a:lnTo>
                  <a:lnTo>
                    <a:pt x="2273" y="1586"/>
                  </a:lnTo>
                  <a:lnTo>
                    <a:pt x="2266" y="1575"/>
                  </a:lnTo>
                  <a:lnTo>
                    <a:pt x="2260" y="1565"/>
                  </a:lnTo>
                  <a:lnTo>
                    <a:pt x="2252" y="1555"/>
                  </a:lnTo>
                  <a:lnTo>
                    <a:pt x="2244" y="1546"/>
                  </a:lnTo>
                  <a:lnTo>
                    <a:pt x="2236" y="1537"/>
                  </a:lnTo>
                  <a:lnTo>
                    <a:pt x="2226" y="1529"/>
                  </a:lnTo>
                  <a:lnTo>
                    <a:pt x="2216" y="1520"/>
                  </a:lnTo>
                  <a:lnTo>
                    <a:pt x="2206" y="1512"/>
                  </a:lnTo>
                  <a:lnTo>
                    <a:pt x="2196" y="1504"/>
                  </a:lnTo>
                  <a:lnTo>
                    <a:pt x="2113" y="1451"/>
                  </a:lnTo>
                  <a:lnTo>
                    <a:pt x="2562" y="765"/>
                  </a:lnTo>
                  <a:lnTo>
                    <a:pt x="2569" y="754"/>
                  </a:lnTo>
                  <a:lnTo>
                    <a:pt x="2575" y="743"/>
                  </a:lnTo>
                  <a:lnTo>
                    <a:pt x="2581" y="731"/>
                  </a:lnTo>
                  <a:lnTo>
                    <a:pt x="2585" y="720"/>
                  </a:lnTo>
                  <a:lnTo>
                    <a:pt x="2590" y="708"/>
                  </a:lnTo>
                  <a:lnTo>
                    <a:pt x="2594" y="696"/>
                  </a:lnTo>
                  <a:lnTo>
                    <a:pt x="2596" y="684"/>
                  </a:lnTo>
                  <a:lnTo>
                    <a:pt x="2599" y="672"/>
                  </a:lnTo>
                  <a:lnTo>
                    <a:pt x="2601" y="659"/>
                  </a:lnTo>
                  <a:lnTo>
                    <a:pt x="2602" y="647"/>
                  </a:lnTo>
                  <a:lnTo>
                    <a:pt x="2603" y="635"/>
                  </a:lnTo>
                  <a:lnTo>
                    <a:pt x="2603" y="623"/>
                  </a:lnTo>
                  <a:lnTo>
                    <a:pt x="2603" y="611"/>
                  </a:lnTo>
                  <a:lnTo>
                    <a:pt x="2602" y="599"/>
                  </a:lnTo>
                  <a:lnTo>
                    <a:pt x="2599" y="587"/>
                  </a:lnTo>
                  <a:lnTo>
                    <a:pt x="2597" y="575"/>
                  </a:lnTo>
                  <a:lnTo>
                    <a:pt x="2595" y="562"/>
                  </a:lnTo>
                  <a:lnTo>
                    <a:pt x="2592" y="550"/>
                  </a:lnTo>
                  <a:lnTo>
                    <a:pt x="2587" y="539"/>
                  </a:lnTo>
                  <a:lnTo>
                    <a:pt x="2583" y="527"/>
                  </a:lnTo>
                  <a:lnTo>
                    <a:pt x="2579" y="516"/>
                  </a:lnTo>
                  <a:lnTo>
                    <a:pt x="2573" y="505"/>
                  </a:lnTo>
                  <a:lnTo>
                    <a:pt x="2566" y="495"/>
                  </a:lnTo>
                  <a:lnTo>
                    <a:pt x="2560" y="484"/>
                  </a:lnTo>
                  <a:lnTo>
                    <a:pt x="2553" y="474"/>
                  </a:lnTo>
                  <a:lnTo>
                    <a:pt x="2545" y="464"/>
                  </a:lnTo>
                  <a:lnTo>
                    <a:pt x="2537" y="455"/>
                  </a:lnTo>
                  <a:lnTo>
                    <a:pt x="2528" y="446"/>
                  </a:lnTo>
                  <a:lnTo>
                    <a:pt x="2519" y="437"/>
                  </a:lnTo>
                  <a:lnTo>
                    <a:pt x="2509" y="429"/>
                  </a:lnTo>
                  <a:lnTo>
                    <a:pt x="2499" y="421"/>
                  </a:lnTo>
                  <a:lnTo>
                    <a:pt x="2488" y="414"/>
                  </a:lnTo>
                  <a:lnTo>
                    <a:pt x="1917" y="41"/>
                  </a:lnTo>
                  <a:lnTo>
                    <a:pt x="1906" y="34"/>
                  </a:lnTo>
                  <a:lnTo>
                    <a:pt x="1895" y="28"/>
                  </a:lnTo>
                  <a:lnTo>
                    <a:pt x="1884" y="22"/>
                  </a:lnTo>
                  <a:lnTo>
                    <a:pt x="1872" y="17"/>
                  </a:lnTo>
                  <a:lnTo>
                    <a:pt x="1859" y="12"/>
                  </a:lnTo>
                  <a:lnTo>
                    <a:pt x="1848" y="9"/>
                  </a:lnTo>
                  <a:lnTo>
                    <a:pt x="1836" y="5"/>
                  </a:lnTo>
                  <a:lnTo>
                    <a:pt x="1824" y="3"/>
                  </a:lnTo>
                  <a:lnTo>
                    <a:pt x="1812" y="1"/>
                  </a:lnTo>
                  <a:lnTo>
                    <a:pt x="1800" y="0"/>
                  </a:lnTo>
                  <a:lnTo>
                    <a:pt x="1787" y="0"/>
                  </a:lnTo>
                  <a:lnTo>
                    <a:pt x="1775" y="0"/>
                  </a:lnTo>
                  <a:lnTo>
                    <a:pt x="1762" y="0"/>
                  </a:lnTo>
                  <a:lnTo>
                    <a:pt x="1750" y="1"/>
                  </a:lnTo>
                  <a:lnTo>
                    <a:pt x="1738" y="2"/>
                  </a:lnTo>
                  <a:lnTo>
                    <a:pt x="1726" y="4"/>
                  </a:lnTo>
                  <a:lnTo>
                    <a:pt x="1715" y="8"/>
                  </a:lnTo>
                  <a:lnTo>
                    <a:pt x="1703" y="11"/>
                  </a:lnTo>
                  <a:lnTo>
                    <a:pt x="1691" y="15"/>
                  </a:lnTo>
                  <a:lnTo>
                    <a:pt x="1680" y="20"/>
                  </a:lnTo>
                  <a:lnTo>
                    <a:pt x="1669" y="24"/>
                  </a:lnTo>
                  <a:lnTo>
                    <a:pt x="1658" y="30"/>
                  </a:lnTo>
                  <a:lnTo>
                    <a:pt x="1647" y="36"/>
                  </a:lnTo>
                  <a:lnTo>
                    <a:pt x="1637" y="43"/>
                  </a:lnTo>
                  <a:lnTo>
                    <a:pt x="1627" y="50"/>
                  </a:lnTo>
                  <a:lnTo>
                    <a:pt x="1617" y="57"/>
                  </a:lnTo>
                  <a:lnTo>
                    <a:pt x="1607" y="66"/>
                  </a:lnTo>
                  <a:lnTo>
                    <a:pt x="1598" y="75"/>
                  </a:lnTo>
                  <a:lnTo>
                    <a:pt x="1589" y="84"/>
                  </a:lnTo>
                  <a:lnTo>
                    <a:pt x="1580" y="94"/>
                  </a:lnTo>
                  <a:lnTo>
                    <a:pt x="1573" y="104"/>
                  </a:lnTo>
                  <a:lnTo>
                    <a:pt x="1566" y="115"/>
                  </a:lnTo>
                  <a:lnTo>
                    <a:pt x="1115" y="804"/>
                  </a:lnTo>
                  <a:lnTo>
                    <a:pt x="1034" y="751"/>
                  </a:lnTo>
                  <a:lnTo>
                    <a:pt x="1022" y="743"/>
                  </a:lnTo>
                  <a:lnTo>
                    <a:pt x="1011" y="738"/>
                  </a:lnTo>
                  <a:lnTo>
                    <a:pt x="999" y="732"/>
                  </a:lnTo>
                  <a:lnTo>
                    <a:pt x="988" y="727"/>
                  </a:lnTo>
                  <a:lnTo>
                    <a:pt x="976" y="722"/>
                  </a:lnTo>
                  <a:lnTo>
                    <a:pt x="964" y="719"/>
                  </a:lnTo>
                  <a:lnTo>
                    <a:pt x="952" y="716"/>
                  </a:lnTo>
                  <a:lnTo>
                    <a:pt x="940" y="714"/>
                  </a:lnTo>
                  <a:lnTo>
                    <a:pt x="928" y="711"/>
                  </a:lnTo>
                  <a:lnTo>
                    <a:pt x="916" y="710"/>
                  </a:lnTo>
                  <a:lnTo>
                    <a:pt x="903" y="709"/>
                  </a:lnTo>
                  <a:lnTo>
                    <a:pt x="891" y="709"/>
                  </a:lnTo>
                  <a:lnTo>
                    <a:pt x="879" y="710"/>
                  </a:lnTo>
                  <a:lnTo>
                    <a:pt x="867" y="711"/>
                  </a:lnTo>
                  <a:lnTo>
                    <a:pt x="855" y="712"/>
                  </a:lnTo>
                  <a:lnTo>
                    <a:pt x="843" y="715"/>
                  </a:lnTo>
                  <a:lnTo>
                    <a:pt x="831" y="718"/>
                  </a:lnTo>
                  <a:lnTo>
                    <a:pt x="818" y="721"/>
                  </a:lnTo>
                  <a:lnTo>
                    <a:pt x="807" y="725"/>
                  </a:lnTo>
                  <a:lnTo>
                    <a:pt x="796" y="729"/>
                  </a:lnTo>
                  <a:lnTo>
                    <a:pt x="784" y="734"/>
                  </a:lnTo>
                  <a:lnTo>
                    <a:pt x="774" y="740"/>
                  </a:lnTo>
                  <a:lnTo>
                    <a:pt x="763" y="746"/>
                  </a:lnTo>
                  <a:lnTo>
                    <a:pt x="752" y="752"/>
                  </a:lnTo>
                  <a:lnTo>
                    <a:pt x="742" y="760"/>
                  </a:lnTo>
                  <a:lnTo>
                    <a:pt x="732" y="768"/>
                  </a:lnTo>
                  <a:lnTo>
                    <a:pt x="724" y="775"/>
                  </a:lnTo>
                  <a:lnTo>
                    <a:pt x="714" y="784"/>
                  </a:lnTo>
                  <a:lnTo>
                    <a:pt x="706" y="794"/>
                  </a:lnTo>
                  <a:lnTo>
                    <a:pt x="697" y="803"/>
                  </a:lnTo>
                  <a:lnTo>
                    <a:pt x="689" y="814"/>
                  </a:lnTo>
                  <a:lnTo>
                    <a:pt x="682" y="824"/>
                  </a:lnTo>
                  <a:lnTo>
                    <a:pt x="372" y="1299"/>
                  </a:lnTo>
                  <a:lnTo>
                    <a:pt x="365" y="1310"/>
                  </a:lnTo>
                  <a:lnTo>
                    <a:pt x="359" y="1321"/>
                  </a:lnTo>
                  <a:lnTo>
                    <a:pt x="353" y="1333"/>
                  </a:lnTo>
                  <a:lnTo>
                    <a:pt x="349" y="1344"/>
                  </a:lnTo>
                  <a:lnTo>
                    <a:pt x="344" y="1357"/>
                  </a:lnTo>
                  <a:lnTo>
                    <a:pt x="340" y="1369"/>
                  </a:lnTo>
                  <a:lnTo>
                    <a:pt x="337" y="1381"/>
                  </a:lnTo>
                  <a:lnTo>
                    <a:pt x="334" y="1393"/>
                  </a:lnTo>
                  <a:lnTo>
                    <a:pt x="332" y="1405"/>
                  </a:lnTo>
                  <a:lnTo>
                    <a:pt x="331" y="1417"/>
                  </a:lnTo>
                  <a:lnTo>
                    <a:pt x="331" y="1429"/>
                  </a:lnTo>
                  <a:lnTo>
                    <a:pt x="331" y="1441"/>
                  </a:lnTo>
                  <a:lnTo>
                    <a:pt x="331" y="1454"/>
                  </a:lnTo>
                  <a:lnTo>
                    <a:pt x="332" y="1466"/>
                  </a:lnTo>
                  <a:lnTo>
                    <a:pt x="334" y="1478"/>
                  </a:lnTo>
                  <a:lnTo>
                    <a:pt x="337" y="1490"/>
                  </a:lnTo>
                  <a:lnTo>
                    <a:pt x="339" y="1502"/>
                  </a:lnTo>
                  <a:lnTo>
                    <a:pt x="342" y="1514"/>
                  </a:lnTo>
                  <a:lnTo>
                    <a:pt x="346" y="1525"/>
                  </a:lnTo>
                  <a:lnTo>
                    <a:pt x="351" y="1536"/>
                  </a:lnTo>
                  <a:lnTo>
                    <a:pt x="355" y="1548"/>
                  </a:lnTo>
                  <a:lnTo>
                    <a:pt x="361" y="1558"/>
                  </a:lnTo>
                  <a:lnTo>
                    <a:pt x="367" y="1569"/>
                  </a:lnTo>
                  <a:lnTo>
                    <a:pt x="374" y="1580"/>
                  </a:lnTo>
                  <a:lnTo>
                    <a:pt x="381" y="1590"/>
                  </a:lnTo>
                  <a:lnTo>
                    <a:pt x="388" y="1600"/>
                  </a:lnTo>
                  <a:lnTo>
                    <a:pt x="397" y="1609"/>
                  </a:lnTo>
                  <a:lnTo>
                    <a:pt x="406" y="1619"/>
                  </a:lnTo>
                  <a:lnTo>
                    <a:pt x="415" y="1627"/>
                  </a:lnTo>
                  <a:lnTo>
                    <a:pt x="425" y="1636"/>
                  </a:lnTo>
                  <a:lnTo>
                    <a:pt x="435" y="1643"/>
                  </a:lnTo>
                  <a:lnTo>
                    <a:pt x="446" y="1651"/>
                  </a:lnTo>
                  <a:lnTo>
                    <a:pt x="1605" y="2409"/>
                  </a:lnTo>
                  <a:lnTo>
                    <a:pt x="1616" y="2415"/>
                  </a:lnTo>
                  <a:lnTo>
                    <a:pt x="1628" y="2422"/>
                  </a:lnTo>
                  <a:lnTo>
                    <a:pt x="1639" y="2427"/>
                  </a:lnTo>
                  <a:lnTo>
                    <a:pt x="1651" y="2433"/>
                  </a:lnTo>
                  <a:lnTo>
                    <a:pt x="1663" y="2437"/>
                  </a:lnTo>
                  <a:lnTo>
                    <a:pt x="1675" y="2441"/>
                  </a:lnTo>
                  <a:lnTo>
                    <a:pt x="1687" y="2444"/>
                  </a:lnTo>
                  <a:lnTo>
                    <a:pt x="1700" y="2446"/>
                  </a:lnTo>
                  <a:lnTo>
                    <a:pt x="1712" y="2448"/>
                  </a:lnTo>
                  <a:lnTo>
                    <a:pt x="1724" y="2449"/>
                  </a:lnTo>
                  <a:lnTo>
                    <a:pt x="1737" y="2451"/>
                  </a:lnTo>
                  <a:lnTo>
                    <a:pt x="1749" y="2451"/>
                  </a:lnTo>
                  <a:lnTo>
                    <a:pt x="1761" y="2449"/>
                  </a:lnTo>
                  <a:lnTo>
                    <a:pt x="1773" y="2448"/>
                  </a:lnTo>
                  <a:lnTo>
                    <a:pt x="1786" y="2447"/>
                  </a:lnTo>
                  <a:lnTo>
                    <a:pt x="1797" y="2445"/>
                  </a:lnTo>
                  <a:lnTo>
                    <a:pt x="1809" y="2442"/>
                  </a:lnTo>
                  <a:lnTo>
                    <a:pt x="1821" y="2438"/>
                  </a:lnTo>
                  <a:lnTo>
                    <a:pt x="1832" y="2435"/>
                  </a:lnTo>
                  <a:lnTo>
                    <a:pt x="1843" y="2430"/>
                  </a:lnTo>
                  <a:lnTo>
                    <a:pt x="1854" y="2425"/>
                  </a:lnTo>
                  <a:lnTo>
                    <a:pt x="1865" y="2420"/>
                  </a:lnTo>
                  <a:lnTo>
                    <a:pt x="1876" y="2413"/>
                  </a:lnTo>
                  <a:lnTo>
                    <a:pt x="1886" y="2406"/>
                  </a:lnTo>
                  <a:lnTo>
                    <a:pt x="1896" y="2400"/>
                  </a:lnTo>
                  <a:lnTo>
                    <a:pt x="1906" y="2392"/>
                  </a:lnTo>
                  <a:lnTo>
                    <a:pt x="1916" y="2383"/>
                  </a:lnTo>
                  <a:lnTo>
                    <a:pt x="1925" y="2374"/>
                  </a:lnTo>
                  <a:lnTo>
                    <a:pt x="1933" y="2366"/>
                  </a:lnTo>
                  <a:lnTo>
                    <a:pt x="1941" y="2356"/>
                  </a:lnTo>
                  <a:lnTo>
                    <a:pt x="1949" y="2346"/>
                  </a:lnTo>
                  <a:lnTo>
                    <a:pt x="1957" y="2335"/>
                  </a:lnTo>
                  <a:close/>
                  <a:moveTo>
                    <a:pt x="96" y="2379"/>
                  </a:moveTo>
                  <a:lnTo>
                    <a:pt x="114" y="2354"/>
                  </a:lnTo>
                  <a:lnTo>
                    <a:pt x="131" y="2330"/>
                  </a:lnTo>
                  <a:lnTo>
                    <a:pt x="151" y="2307"/>
                  </a:lnTo>
                  <a:lnTo>
                    <a:pt x="171" y="2286"/>
                  </a:lnTo>
                  <a:lnTo>
                    <a:pt x="192" y="2265"/>
                  </a:lnTo>
                  <a:lnTo>
                    <a:pt x="214" y="2247"/>
                  </a:lnTo>
                  <a:lnTo>
                    <a:pt x="237" y="2229"/>
                  </a:lnTo>
                  <a:lnTo>
                    <a:pt x="260" y="2212"/>
                  </a:lnTo>
                  <a:lnTo>
                    <a:pt x="285" y="2197"/>
                  </a:lnTo>
                  <a:lnTo>
                    <a:pt x="309" y="2183"/>
                  </a:lnTo>
                  <a:lnTo>
                    <a:pt x="334" y="2169"/>
                  </a:lnTo>
                  <a:lnTo>
                    <a:pt x="361" y="2158"/>
                  </a:lnTo>
                  <a:lnTo>
                    <a:pt x="387" y="2148"/>
                  </a:lnTo>
                  <a:lnTo>
                    <a:pt x="414" y="2138"/>
                  </a:lnTo>
                  <a:lnTo>
                    <a:pt x="441" y="2131"/>
                  </a:lnTo>
                  <a:lnTo>
                    <a:pt x="468" y="2124"/>
                  </a:lnTo>
                  <a:lnTo>
                    <a:pt x="496" y="2120"/>
                  </a:lnTo>
                  <a:lnTo>
                    <a:pt x="524" y="2115"/>
                  </a:lnTo>
                  <a:lnTo>
                    <a:pt x="553" y="2113"/>
                  </a:lnTo>
                  <a:lnTo>
                    <a:pt x="580" y="2112"/>
                  </a:lnTo>
                  <a:lnTo>
                    <a:pt x="609" y="2112"/>
                  </a:lnTo>
                  <a:lnTo>
                    <a:pt x="638" y="2114"/>
                  </a:lnTo>
                  <a:lnTo>
                    <a:pt x="665" y="2116"/>
                  </a:lnTo>
                  <a:lnTo>
                    <a:pt x="694" y="2121"/>
                  </a:lnTo>
                  <a:lnTo>
                    <a:pt x="723" y="2127"/>
                  </a:lnTo>
                  <a:lnTo>
                    <a:pt x="750" y="2134"/>
                  </a:lnTo>
                  <a:lnTo>
                    <a:pt x="778" y="2143"/>
                  </a:lnTo>
                  <a:lnTo>
                    <a:pt x="805" y="2153"/>
                  </a:lnTo>
                  <a:lnTo>
                    <a:pt x="832" y="2165"/>
                  </a:lnTo>
                  <a:lnTo>
                    <a:pt x="859" y="2177"/>
                  </a:lnTo>
                  <a:lnTo>
                    <a:pt x="885" y="2192"/>
                  </a:lnTo>
                  <a:lnTo>
                    <a:pt x="911" y="2208"/>
                  </a:lnTo>
                  <a:lnTo>
                    <a:pt x="935" y="2226"/>
                  </a:lnTo>
                  <a:lnTo>
                    <a:pt x="960" y="2243"/>
                  </a:lnTo>
                  <a:lnTo>
                    <a:pt x="983" y="2263"/>
                  </a:lnTo>
                  <a:lnTo>
                    <a:pt x="1004" y="2283"/>
                  </a:lnTo>
                  <a:lnTo>
                    <a:pt x="1024" y="2304"/>
                  </a:lnTo>
                  <a:lnTo>
                    <a:pt x="1043" y="2326"/>
                  </a:lnTo>
                  <a:lnTo>
                    <a:pt x="1061" y="2349"/>
                  </a:lnTo>
                  <a:lnTo>
                    <a:pt x="1078" y="2372"/>
                  </a:lnTo>
                  <a:lnTo>
                    <a:pt x="1093" y="2397"/>
                  </a:lnTo>
                  <a:lnTo>
                    <a:pt x="1107" y="2421"/>
                  </a:lnTo>
                  <a:lnTo>
                    <a:pt x="1120" y="2446"/>
                  </a:lnTo>
                  <a:lnTo>
                    <a:pt x="1132" y="2473"/>
                  </a:lnTo>
                  <a:lnTo>
                    <a:pt x="1142" y="2498"/>
                  </a:lnTo>
                  <a:lnTo>
                    <a:pt x="1150" y="2526"/>
                  </a:lnTo>
                  <a:lnTo>
                    <a:pt x="1158" y="2552"/>
                  </a:lnTo>
                  <a:lnTo>
                    <a:pt x="1165" y="2580"/>
                  </a:lnTo>
                  <a:lnTo>
                    <a:pt x="1170" y="2608"/>
                  </a:lnTo>
                  <a:lnTo>
                    <a:pt x="1174" y="2636"/>
                  </a:lnTo>
                  <a:lnTo>
                    <a:pt x="1177" y="2663"/>
                  </a:lnTo>
                  <a:lnTo>
                    <a:pt x="1178" y="2692"/>
                  </a:lnTo>
                  <a:lnTo>
                    <a:pt x="1177" y="2721"/>
                  </a:lnTo>
                  <a:lnTo>
                    <a:pt x="1176" y="2749"/>
                  </a:lnTo>
                  <a:lnTo>
                    <a:pt x="1172" y="2777"/>
                  </a:lnTo>
                  <a:lnTo>
                    <a:pt x="1168" y="2806"/>
                  </a:lnTo>
                  <a:lnTo>
                    <a:pt x="1163" y="2834"/>
                  </a:lnTo>
                  <a:lnTo>
                    <a:pt x="1155" y="2862"/>
                  </a:lnTo>
                  <a:lnTo>
                    <a:pt x="1147" y="2890"/>
                  </a:lnTo>
                  <a:lnTo>
                    <a:pt x="1137" y="2917"/>
                  </a:lnTo>
                  <a:lnTo>
                    <a:pt x="1125" y="2944"/>
                  </a:lnTo>
                  <a:lnTo>
                    <a:pt x="1112" y="2971"/>
                  </a:lnTo>
                  <a:lnTo>
                    <a:pt x="1097" y="2998"/>
                  </a:lnTo>
                  <a:lnTo>
                    <a:pt x="1082" y="3023"/>
                  </a:lnTo>
                  <a:lnTo>
                    <a:pt x="1064" y="3048"/>
                  </a:lnTo>
                  <a:lnTo>
                    <a:pt x="1047" y="3071"/>
                  </a:lnTo>
                  <a:lnTo>
                    <a:pt x="1027" y="3095"/>
                  </a:lnTo>
                  <a:lnTo>
                    <a:pt x="1007" y="3116"/>
                  </a:lnTo>
                  <a:lnTo>
                    <a:pt x="986" y="3135"/>
                  </a:lnTo>
                  <a:lnTo>
                    <a:pt x="964" y="3155"/>
                  </a:lnTo>
                  <a:lnTo>
                    <a:pt x="941" y="3173"/>
                  </a:lnTo>
                  <a:lnTo>
                    <a:pt x="918" y="3189"/>
                  </a:lnTo>
                  <a:lnTo>
                    <a:pt x="893" y="3205"/>
                  </a:lnTo>
                  <a:lnTo>
                    <a:pt x="869" y="3219"/>
                  </a:lnTo>
                  <a:lnTo>
                    <a:pt x="844" y="3231"/>
                  </a:lnTo>
                  <a:lnTo>
                    <a:pt x="817" y="3244"/>
                  </a:lnTo>
                  <a:lnTo>
                    <a:pt x="791" y="3253"/>
                  </a:lnTo>
                  <a:lnTo>
                    <a:pt x="764" y="3262"/>
                  </a:lnTo>
                  <a:lnTo>
                    <a:pt x="737" y="3270"/>
                  </a:lnTo>
                  <a:lnTo>
                    <a:pt x="709" y="3277"/>
                  </a:lnTo>
                  <a:lnTo>
                    <a:pt x="682" y="3282"/>
                  </a:lnTo>
                  <a:lnTo>
                    <a:pt x="654" y="3285"/>
                  </a:lnTo>
                  <a:lnTo>
                    <a:pt x="625" y="3289"/>
                  </a:lnTo>
                  <a:lnTo>
                    <a:pt x="598" y="3290"/>
                  </a:lnTo>
                  <a:lnTo>
                    <a:pt x="569" y="3289"/>
                  </a:lnTo>
                  <a:lnTo>
                    <a:pt x="541" y="3288"/>
                  </a:lnTo>
                  <a:lnTo>
                    <a:pt x="512" y="3284"/>
                  </a:lnTo>
                  <a:lnTo>
                    <a:pt x="484" y="3280"/>
                  </a:lnTo>
                  <a:lnTo>
                    <a:pt x="456" y="3274"/>
                  </a:lnTo>
                  <a:lnTo>
                    <a:pt x="428" y="3267"/>
                  </a:lnTo>
                  <a:lnTo>
                    <a:pt x="401" y="3259"/>
                  </a:lnTo>
                  <a:lnTo>
                    <a:pt x="373" y="3248"/>
                  </a:lnTo>
                  <a:lnTo>
                    <a:pt x="345" y="3237"/>
                  </a:lnTo>
                  <a:lnTo>
                    <a:pt x="319" y="3224"/>
                  </a:lnTo>
                  <a:lnTo>
                    <a:pt x="292" y="3209"/>
                  </a:lnTo>
                  <a:lnTo>
                    <a:pt x="267" y="3194"/>
                  </a:lnTo>
                  <a:lnTo>
                    <a:pt x="242" y="3176"/>
                  </a:lnTo>
                  <a:lnTo>
                    <a:pt x="219" y="3158"/>
                  </a:lnTo>
                  <a:lnTo>
                    <a:pt x="195" y="3139"/>
                  </a:lnTo>
                  <a:lnTo>
                    <a:pt x="174" y="3119"/>
                  </a:lnTo>
                  <a:lnTo>
                    <a:pt x="154" y="3098"/>
                  </a:lnTo>
                  <a:lnTo>
                    <a:pt x="135" y="3076"/>
                  </a:lnTo>
                  <a:lnTo>
                    <a:pt x="117" y="3053"/>
                  </a:lnTo>
                  <a:lnTo>
                    <a:pt x="101" y="3030"/>
                  </a:lnTo>
                  <a:lnTo>
                    <a:pt x="85" y="3005"/>
                  </a:lnTo>
                  <a:lnTo>
                    <a:pt x="71" y="2981"/>
                  </a:lnTo>
                  <a:lnTo>
                    <a:pt x="58" y="2956"/>
                  </a:lnTo>
                  <a:lnTo>
                    <a:pt x="47" y="2929"/>
                  </a:lnTo>
                  <a:lnTo>
                    <a:pt x="37" y="2903"/>
                  </a:lnTo>
                  <a:lnTo>
                    <a:pt x="27" y="2876"/>
                  </a:lnTo>
                  <a:lnTo>
                    <a:pt x="19" y="2849"/>
                  </a:lnTo>
                  <a:lnTo>
                    <a:pt x="12" y="2821"/>
                  </a:lnTo>
                  <a:lnTo>
                    <a:pt x="8" y="2794"/>
                  </a:lnTo>
                  <a:lnTo>
                    <a:pt x="4" y="2766"/>
                  </a:lnTo>
                  <a:lnTo>
                    <a:pt x="1" y="2737"/>
                  </a:lnTo>
                  <a:lnTo>
                    <a:pt x="0" y="2710"/>
                  </a:lnTo>
                  <a:lnTo>
                    <a:pt x="0" y="2681"/>
                  </a:lnTo>
                  <a:lnTo>
                    <a:pt x="2" y="2652"/>
                  </a:lnTo>
                  <a:lnTo>
                    <a:pt x="6" y="2624"/>
                  </a:lnTo>
                  <a:lnTo>
                    <a:pt x="10" y="2596"/>
                  </a:lnTo>
                  <a:lnTo>
                    <a:pt x="16" y="2567"/>
                  </a:lnTo>
                  <a:lnTo>
                    <a:pt x="22" y="2540"/>
                  </a:lnTo>
                  <a:lnTo>
                    <a:pt x="31" y="2512"/>
                  </a:lnTo>
                  <a:lnTo>
                    <a:pt x="41" y="2485"/>
                  </a:lnTo>
                  <a:lnTo>
                    <a:pt x="53" y="2457"/>
                  </a:lnTo>
                  <a:lnTo>
                    <a:pt x="66" y="2431"/>
                  </a:lnTo>
                  <a:lnTo>
                    <a:pt x="81" y="2404"/>
                  </a:lnTo>
                  <a:lnTo>
                    <a:pt x="96" y="2379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0" name="Freeform 8"/>
            <p:cNvSpPr>
              <a:spLocks noEditPoints="1"/>
            </p:cNvSpPr>
            <p:nvPr/>
          </p:nvSpPr>
          <p:spPr bwMode="auto">
            <a:xfrm>
              <a:off x="4706563" y="1450364"/>
              <a:ext cx="362075" cy="284252"/>
            </a:xfrm>
            <a:custGeom>
              <a:avLst/>
              <a:gdLst>
                <a:gd name="T0" fmla="*/ 2507 w 3296"/>
                <a:gd name="T1" fmla="*/ 1886 h 2592"/>
                <a:gd name="T2" fmla="*/ 2552 w 3296"/>
                <a:gd name="T3" fmla="*/ 1827 h 2592"/>
                <a:gd name="T4" fmla="*/ 2577 w 3296"/>
                <a:gd name="T5" fmla="*/ 1758 h 2592"/>
                <a:gd name="T6" fmla="*/ 2583 w 3296"/>
                <a:gd name="T7" fmla="*/ 1684 h 2592"/>
                <a:gd name="T8" fmla="*/ 2566 w 3296"/>
                <a:gd name="T9" fmla="*/ 1613 h 2592"/>
                <a:gd name="T10" fmla="*/ 3179 w 3296"/>
                <a:gd name="T11" fmla="*/ 1041 h 2592"/>
                <a:gd name="T12" fmla="*/ 3237 w 3296"/>
                <a:gd name="T13" fmla="*/ 991 h 2592"/>
                <a:gd name="T14" fmla="*/ 3275 w 3296"/>
                <a:gd name="T15" fmla="*/ 928 h 2592"/>
                <a:gd name="T16" fmla="*/ 3294 w 3296"/>
                <a:gd name="T17" fmla="*/ 857 h 2592"/>
                <a:gd name="T18" fmla="*/ 3292 w 3296"/>
                <a:gd name="T19" fmla="*/ 784 h 2592"/>
                <a:gd name="T20" fmla="*/ 3269 w 3296"/>
                <a:gd name="T21" fmla="*/ 713 h 2592"/>
                <a:gd name="T22" fmla="*/ 2864 w 3296"/>
                <a:gd name="T23" fmla="*/ 86 h 2592"/>
                <a:gd name="T24" fmla="*/ 2807 w 3296"/>
                <a:gd name="T25" fmla="*/ 38 h 2592"/>
                <a:gd name="T26" fmla="*/ 2739 w 3296"/>
                <a:gd name="T27" fmla="*/ 9 h 2592"/>
                <a:gd name="T28" fmla="*/ 2667 w 3296"/>
                <a:gd name="T29" fmla="*/ 0 h 2592"/>
                <a:gd name="T30" fmla="*/ 2594 w 3296"/>
                <a:gd name="T31" fmla="*/ 13 h 2592"/>
                <a:gd name="T32" fmla="*/ 1843 w 3296"/>
                <a:gd name="T33" fmla="*/ 487 h 2592"/>
                <a:gd name="T34" fmla="*/ 1749 w 3296"/>
                <a:gd name="T35" fmla="*/ 355 h 2592"/>
                <a:gd name="T36" fmla="*/ 1688 w 3296"/>
                <a:gd name="T37" fmla="*/ 313 h 2592"/>
                <a:gd name="T38" fmla="*/ 1619 w 3296"/>
                <a:gd name="T39" fmla="*/ 291 h 2592"/>
                <a:gd name="T40" fmla="*/ 1545 w 3296"/>
                <a:gd name="T41" fmla="*/ 289 h 2592"/>
                <a:gd name="T42" fmla="*/ 1473 w 3296"/>
                <a:gd name="T43" fmla="*/ 309 h 2592"/>
                <a:gd name="T44" fmla="*/ 942 w 3296"/>
                <a:gd name="T45" fmla="*/ 650 h 2592"/>
                <a:gd name="T46" fmla="*/ 890 w 3296"/>
                <a:gd name="T47" fmla="*/ 705 h 2592"/>
                <a:gd name="T48" fmla="*/ 858 w 3296"/>
                <a:gd name="T49" fmla="*/ 771 h 2592"/>
                <a:gd name="T50" fmla="*/ 846 w 3296"/>
                <a:gd name="T51" fmla="*/ 843 h 2592"/>
                <a:gd name="T52" fmla="*/ 855 w 3296"/>
                <a:gd name="T53" fmla="*/ 917 h 2592"/>
                <a:gd name="T54" fmla="*/ 886 w 3296"/>
                <a:gd name="T55" fmla="*/ 986 h 2592"/>
                <a:gd name="T56" fmla="*/ 1677 w 3296"/>
                <a:gd name="T57" fmla="*/ 2200 h 2592"/>
                <a:gd name="T58" fmla="*/ 1738 w 3296"/>
                <a:gd name="T59" fmla="*/ 2242 h 2592"/>
                <a:gd name="T60" fmla="*/ 1808 w 3296"/>
                <a:gd name="T61" fmla="*/ 2264 h 2592"/>
                <a:gd name="T62" fmla="*/ 1881 w 3296"/>
                <a:gd name="T63" fmla="*/ 2266 h 2592"/>
                <a:gd name="T64" fmla="*/ 1953 w 3296"/>
                <a:gd name="T65" fmla="*/ 2246 h 2592"/>
                <a:gd name="T66" fmla="*/ 322 w 3296"/>
                <a:gd name="T67" fmla="*/ 1478 h 2592"/>
                <a:gd name="T68" fmla="*/ 488 w 3296"/>
                <a:gd name="T69" fmla="*/ 1423 h 2592"/>
                <a:gd name="T70" fmla="*/ 658 w 3296"/>
                <a:gd name="T71" fmla="*/ 1418 h 2592"/>
                <a:gd name="T72" fmla="*/ 822 w 3296"/>
                <a:gd name="T73" fmla="*/ 1463 h 2592"/>
                <a:gd name="T74" fmla="*/ 967 w 3296"/>
                <a:gd name="T75" fmla="*/ 1552 h 2592"/>
                <a:gd name="T76" fmla="*/ 1084 w 3296"/>
                <a:gd name="T77" fmla="*/ 1684 h 2592"/>
                <a:gd name="T78" fmla="*/ 1156 w 3296"/>
                <a:gd name="T79" fmla="*/ 1846 h 2592"/>
                <a:gd name="T80" fmla="*/ 1177 w 3296"/>
                <a:gd name="T81" fmla="*/ 2016 h 2592"/>
                <a:gd name="T82" fmla="*/ 1149 w 3296"/>
                <a:gd name="T83" fmla="*/ 2183 h 2592"/>
                <a:gd name="T84" fmla="*/ 1075 w 3296"/>
                <a:gd name="T85" fmla="*/ 2335 h 2592"/>
                <a:gd name="T86" fmla="*/ 956 w 3296"/>
                <a:gd name="T87" fmla="*/ 2463 h 2592"/>
                <a:gd name="T88" fmla="*/ 801 w 3296"/>
                <a:gd name="T89" fmla="*/ 2552 h 2592"/>
                <a:gd name="T90" fmla="*/ 633 w 3296"/>
                <a:gd name="T91" fmla="*/ 2591 h 2592"/>
                <a:gd name="T92" fmla="*/ 464 w 3296"/>
                <a:gd name="T93" fmla="*/ 2579 h 2592"/>
                <a:gd name="T94" fmla="*/ 306 w 3296"/>
                <a:gd name="T95" fmla="*/ 2519 h 2592"/>
                <a:gd name="T96" fmla="*/ 168 w 3296"/>
                <a:gd name="T97" fmla="*/ 2414 h 2592"/>
                <a:gd name="T98" fmla="*/ 64 w 3296"/>
                <a:gd name="T99" fmla="*/ 2269 h 2592"/>
                <a:gd name="T100" fmla="*/ 9 w 3296"/>
                <a:gd name="T101" fmla="*/ 2103 h 2592"/>
                <a:gd name="T102" fmla="*/ 4 w 3296"/>
                <a:gd name="T103" fmla="*/ 1934 h 2592"/>
                <a:gd name="T104" fmla="*/ 48 w 3296"/>
                <a:gd name="T105" fmla="*/ 1770 h 2592"/>
                <a:gd name="T106" fmla="*/ 137 w 3296"/>
                <a:gd name="T107" fmla="*/ 1625 h 2592"/>
                <a:gd name="T108" fmla="*/ 270 w 3296"/>
                <a:gd name="T109" fmla="*/ 1508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96" h="2592">
                  <a:moveTo>
                    <a:pt x="1986" y="2227"/>
                  </a:moveTo>
                  <a:lnTo>
                    <a:pt x="2467" y="1918"/>
                  </a:lnTo>
                  <a:lnTo>
                    <a:pt x="2478" y="1910"/>
                  </a:lnTo>
                  <a:lnTo>
                    <a:pt x="2488" y="1903"/>
                  </a:lnTo>
                  <a:lnTo>
                    <a:pt x="2498" y="1894"/>
                  </a:lnTo>
                  <a:lnTo>
                    <a:pt x="2507" y="1886"/>
                  </a:lnTo>
                  <a:lnTo>
                    <a:pt x="2516" y="1876"/>
                  </a:lnTo>
                  <a:lnTo>
                    <a:pt x="2524" y="1867"/>
                  </a:lnTo>
                  <a:lnTo>
                    <a:pt x="2532" y="1857"/>
                  </a:lnTo>
                  <a:lnTo>
                    <a:pt x="2539" y="1848"/>
                  </a:lnTo>
                  <a:lnTo>
                    <a:pt x="2545" y="1836"/>
                  </a:lnTo>
                  <a:lnTo>
                    <a:pt x="2552" y="1827"/>
                  </a:lnTo>
                  <a:lnTo>
                    <a:pt x="2557" y="1816"/>
                  </a:lnTo>
                  <a:lnTo>
                    <a:pt x="2563" y="1805"/>
                  </a:lnTo>
                  <a:lnTo>
                    <a:pt x="2567" y="1793"/>
                  </a:lnTo>
                  <a:lnTo>
                    <a:pt x="2572" y="1781"/>
                  </a:lnTo>
                  <a:lnTo>
                    <a:pt x="2575" y="1769"/>
                  </a:lnTo>
                  <a:lnTo>
                    <a:pt x="2577" y="1758"/>
                  </a:lnTo>
                  <a:lnTo>
                    <a:pt x="2579" y="1746"/>
                  </a:lnTo>
                  <a:lnTo>
                    <a:pt x="2582" y="1734"/>
                  </a:lnTo>
                  <a:lnTo>
                    <a:pt x="2583" y="1722"/>
                  </a:lnTo>
                  <a:lnTo>
                    <a:pt x="2583" y="1710"/>
                  </a:lnTo>
                  <a:lnTo>
                    <a:pt x="2583" y="1698"/>
                  </a:lnTo>
                  <a:lnTo>
                    <a:pt x="2583" y="1684"/>
                  </a:lnTo>
                  <a:lnTo>
                    <a:pt x="2582" y="1672"/>
                  </a:lnTo>
                  <a:lnTo>
                    <a:pt x="2579" y="1660"/>
                  </a:lnTo>
                  <a:lnTo>
                    <a:pt x="2577" y="1648"/>
                  </a:lnTo>
                  <a:lnTo>
                    <a:pt x="2574" y="1636"/>
                  </a:lnTo>
                  <a:lnTo>
                    <a:pt x="2571" y="1624"/>
                  </a:lnTo>
                  <a:lnTo>
                    <a:pt x="2566" y="1613"/>
                  </a:lnTo>
                  <a:lnTo>
                    <a:pt x="2562" y="1600"/>
                  </a:lnTo>
                  <a:lnTo>
                    <a:pt x="2556" y="1589"/>
                  </a:lnTo>
                  <a:lnTo>
                    <a:pt x="2550" y="1577"/>
                  </a:lnTo>
                  <a:lnTo>
                    <a:pt x="2543" y="1566"/>
                  </a:lnTo>
                  <a:lnTo>
                    <a:pt x="2490" y="1485"/>
                  </a:lnTo>
                  <a:lnTo>
                    <a:pt x="3179" y="1041"/>
                  </a:lnTo>
                  <a:lnTo>
                    <a:pt x="3190" y="1034"/>
                  </a:lnTo>
                  <a:lnTo>
                    <a:pt x="3200" y="1026"/>
                  </a:lnTo>
                  <a:lnTo>
                    <a:pt x="3210" y="1018"/>
                  </a:lnTo>
                  <a:lnTo>
                    <a:pt x="3219" y="1009"/>
                  </a:lnTo>
                  <a:lnTo>
                    <a:pt x="3228" y="1001"/>
                  </a:lnTo>
                  <a:lnTo>
                    <a:pt x="3237" y="991"/>
                  </a:lnTo>
                  <a:lnTo>
                    <a:pt x="3244" y="981"/>
                  </a:lnTo>
                  <a:lnTo>
                    <a:pt x="3252" y="971"/>
                  </a:lnTo>
                  <a:lnTo>
                    <a:pt x="3259" y="961"/>
                  </a:lnTo>
                  <a:lnTo>
                    <a:pt x="3264" y="950"/>
                  </a:lnTo>
                  <a:lnTo>
                    <a:pt x="3270" y="939"/>
                  </a:lnTo>
                  <a:lnTo>
                    <a:pt x="3275" y="928"/>
                  </a:lnTo>
                  <a:lnTo>
                    <a:pt x="3280" y="917"/>
                  </a:lnTo>
                  <a:lnTo>
                    <a:pt x="3284" y="905"/>
                  </a:lnTo>
                  <a:lnTo>
                    <a:pt x="3287" y="894"/>
                  </a:lnTo>
                  <a:lnTo>
                    <a:pt x="3290" y="881"/>
                  </a:lnTo>
                  <a:lnTo>
                    <a:pt x="3292" y="869"/>
                  </a:lnTo>
                  <a:lnTo>
                    <a:pt x="3294" y="857"/>
                  </a:lnTo>
                  <a:lnTo>
                    <a:pt x="3295" y="845"/>
                  </a:lnTo>
                  <a:lnTo>
                    <a:pt x="3296" y="833"/>
                  </a:lnTo>
                  <a:lnTo>
                    <a:pt x="3296" y="821"/>
                  </a:lnTo>
                  <a:lnTo>
                    <a:pt x="3295" y="809"/>
                  </a:lnTo>
                  <a:lnTo>
                    <a:pt x="3294" y="796"/>
                  </a:lnTo>
                  <a:lnTo>
                    <a:pt x="3292" y="784"/>
                  </a:lnTo>
                  <a:lnTo>
                    <a:pt x="3290" y="772"/>
                  </a:lnTo>
                  <a:lnTo>
                    <a:pt x="3287" y="760"/>
                  </a:lnTo>
                  <a:lnTo>
                    <a:pt x="3283" y="748"/>
                  </a:lnTo>
                  <a:lnTo>
                    <a:pt x="3279" y="736"/>
                  </a:lnTo>
                  <a:lnTo>
                    <a:pt x="3274" y="724"/>
                  </a:lnTo>
                  <a:lnTo>
                    <a:pt x="3269" y="713"/>
                  </a:lnTo>
                  <a:lnTo>
                    <a:pt x="3262" y="702"/>
                  </a:lnTo>
                  <a:lnTo>
                    <a:pt x="3255" y="691"/>
                  </a:lnTo>
                  <a:lnTo>
                    <a:pt x="2887" y="116"/>
                  </a:lnTo>
                  <a:lnTo>
                    <a:pt x="2879" y="106"/>
                  </a:lnTo>
                  <a:lnTo>
                    <a:pt x="2872" y="95"/>
                  </a:lnTo>
                  <a:lnTo>
                    <a:pt x="2864" y="86"/>
                  </a:lnTo>
                  <a:lnTo>
                    <a:pt x="2855" y="76"/>
                  </a:lnTo>
                  <a:lnTo>
                    <a:pt x="2846" y="67"/>
                  </a:lnTo>
                  <a:lnTo>
                    <a:pt x="2836" y="60"/>
                  </a:lnTo>
                  <a:lnTo>
                    <a:pt x="2826" y="52"/>
                  </a:lnTo>
                  <a:lnTo>
                    <a:pt x="2817" y="44"/>
                  </a:lnTo>
                  <a:lnTo>
                    <a:pt x="2807" y="38"/>
                  </a:lnTo>
                  <a:lnTo>
                    <a:pt x="2796" y="31"/>
                  </a:lnTo>
                  <a:lnTo>
                    <a:pt x="2785" y="26"/>
                  </a:lnTo>
                  <a:lnTo>
                    <a:pt x="2774" y="21"/>
                  </a:lnTo>
                  <a:lnTo>
                    <a:pt x="2763" y="17"/>
                  </a:lnTo>
                  <a:lnTo>
                    <a:pt x="2750" y="12"/>
                  </a:lnTo>
                  <a:lnTo>
                    <a:pt x="2739" y="9"/>
                  </a:lnTo>
                  <a:lnTo>
                    <a:pt x="2727" y="6"/>
                  </a:lnTo>
                  <a:lnTo>
                    <a:pt x="2715" y="4"/>
                  </a:lnTo>
                  <a:lnTo>
                    <a:pt x="2703" y="2"/>
                  </a:lnTo>
                  <a:lnTo>
                    <a:pt x="2691" y="1"/>
                  </a:lnTo>
                  <a:lnTo>
                    <a:pt x="2679" y="0"/>
                  </a:lnTo>
                  <a:lnTo>
                    <a:pt x="2667" y="0"/>
                  </a:lnTo>
                  <a:lnTo>
                    <a:pt x="2654" y="1"/>
                  </a:lnTo>
                  <a:lnTo>
                    <a:pt x="2642" y="2"/>
                  </a:lnTo>
                  <a:lnTo>
                    <a:pt x="2629" y="4"/>
                  </a:lnTo>
                  <a:lnTo>
                    <a:pt x="2617" y="7"/>
                  </a:lnTo>
                  <a:lnTo>
                    <a:pt x="2605" y="9"/>
                  </a:lnTo>
                  <a:lnTo>
                    <a:pt x="2594" y="13"/>
                  </a:lnTo>
                  <a:lnTo>
                    <a:pt x="2582" y="17"/>
                  </a:lnTo>
                  <a:lnTo>
                    <a:pt x="2570" y="22"/>
                  </a:lnTo>
                  <a:lnTo>
                    <a:pt x="2559" y="28"/>
                  </a:lnTo>
                  <a:lnTo>
                    <a:pt x="2546" y="33"/>
                  </a:lnTo>
                  <a:lnTo>
                    <a:pt x="2535" y="40"/>
                  </a:lnTo>
                  <a:lnTo>
                    <a:pt x="1843" y="487"/>
                  </a:lnTo>
                  <a:lnTo>
                    <a:pt x="1791" y="404"/>
                  </a:lnTo>
                  <a:lnTo>
                    <a:pt x="1783" y="393"/>
                  </a:lnTo>
                  <a:lnTo>
                    <a:pt x="1776" y="383"/>
                  </a:lnTo>
                  <a:lnTo>
                    <a:pt x="1767" y="373"/>
                  </a:lnTo>
                  <a:lnTo>
                    <a:pt x="1759" y="364"/>
                  </a:lnTo>
                  <a:lnTo>
                    <a:pt x="1749" y="355"/>
                  </a:lnTo>
                  <a:lnTo>
                    <a:pt x="1740" y="347"/>
                  </a:lnTo>
                  <a:lnTo>
                    <a:pt x="1730" y="339"/>
                  </a:lnTo>
                  <a:lnTo>
                    <a:pt x="1720" y="332"/>
                  </a:lnTo>
                  <a:lnTo>
                    <a:pt x="1709" y="326"/>
                  </a:lnTo>
                  <a:lnTo>
                    <a:pt x="1699" y="319"/>
                  </a:lnTo>
                  <a:lnTo>
                    <a:pt x="1688" y="313"/>
                  </a:lnTo>
                  <a:lnTo>
                    <a:pt x="1677" y="308"/>
                  </a:lnTo>
                  <a:lnTo>
                    <a:pt x="1665" y="303"/>
                  </a:lnTo>
                  <a:lnTo>
                    <a:pt x="1654" y="300"/>
                  </a:lnTo>
                  <a:lnTo>
                    <a:pt x="1642" y="297"/>
                  </a:lnTo>
                  <a:lnTo>
                    <a:pt x="1631" y="294"/>
                  </a:lnTo>
                  <a:lnTo>
                    <a:pt x="1619" y="291"/>
                  </a:lnTo>
                  <a:lnTo>
                    <a:pt x="1607" y="289"/>
                  </a:lnTo>
                  <a:lnTo>
                    <a:pt x="1595" y="288"/>
                  </a:lnTo>
                  <a:lnTo>
                    <a:pt x="1583" y="288"/>
                  </a:lnTo>
                  <a:lnTo>
                    <a:pt x="1569" y="288"/>
                  </a:lnTo>
                  <a:lnTo>
                    <a:pt x="1557" y="288"/>
                  </a:lnTo>
                  <a:lnTo>
                    <a:pt x="1545" y="289"/>
                  </a:lnTo>
                  <a:lnTo>
                    <a:pt x="1533" y="291"/>
                  </a:lnTo>
                  <a:lnTo>
                    <a:pt x="1521" y="294"/>
                  </a:lnTo>
                  <a:lnTo>
                    <a:pt x="1509" y="297"/>
                  </a:lnTo>
                  <a:lnTo>
                    <a:pt x="1497" y="300"/>
                  </a:lnTo>
                  <a:lnTo>
                    <a:pt x="1486" y="305"/>
                  </a:lnTo>
                  <a:lnTo>
                    <a:pt x="1473" y="309"/>
                  </a:lnTo>
                  <a:lnTo>
                    <a:pt x="1461" y="315"/>
                  </a:lnTo>
                  <a:lnTo>
                    <a:pt x="1450" y="321"/>
                  </a:lnTo>
                  <a:lnTo>
                    <a:pt x="1439" y="328"/>
                  </a:lnTo>
                  <a:lnTo>
                    <a:pt x="963" y="634"/>
                  </a:lnTo>
                  <a:lnTo>
                    <a:pt x="952" y="642"/>
                  </a:lnTo>
                  <a:lnTo>
                    <a:pt x="942" y="650"/>
                  </a:lnTo>
                  <a:lnTo>
                    <a:pt x="932" y="659"/>
                  </a:lnTo>
                  <a:lnTo>
                    <a:pt x="922" y="666"/>
                  </a:lnTo>
                  <a:lnTo>
                    <a:pt x="913" y="676"/>
                  </a:lnTo>
                  <a:lnTo>
                    <a:pt x="905" y="685"/>
                  </a:lnTo>
                  <a:lnTo>
                    <a:pt x="898" y="695"/>
                  </a:lnTo>
                  <a:lnTo>
                    <a:pt x="890" y="705"/>
                  </a:lnTo>
                  <a:lnTo>
                    <a:pt x="883" y="715"/>
                  </a:lnTo>
                  <a:lnTo>
                    <a:pt x="878" y="726"/>
                  </a:lnTo>
                  <a:lnTo>
                    <a:pt x="871" y="737"/>
                  </a:lnTo>
                  <a:lnTo>
                    <a:pt x="867" y="748"/>
                  </a:lnTo>
                  <a:lnTo>
                    <a:pt x="862" y="759"/>
                  </a:lnTo>
                  <a:lnTo>
                    <a:pt x="858" y="771"/>
                  </a:lnTo>
                  <a:lnTo>
                    <a:pt x="855" y="783"/>
                  </a:lnTo>
                  <a:lnTo>
                    <a:pt x="851" y="794"/>
                  </a:lnTo>
                  <a:lnTo>
                    <a:pt x="849" y="806"/>
                  </a:lnTo>
                  <a:lnTo>
                    <a:pt x="848" y="819"/>
                  </a:lnTo>
                  <a:lnTo>
                    <a:pt x="847" y="831"/>
                  </a:lnTo>
                  <a:lnTo>
                    <a:pt x="846" y="843"/>
                  </a:lnTo>
                  <a:lnTo>
                    <a:pt x="846" y="855"/>
                  </a:lnTo>
                  <a:lnTo>
                    <a:pt x="847" y="868"/>
                  </a:lnTo>
                  <a:lnTo>
                    <a:pt x="848" y="880"/>
                  </a:lnTo>
                  <a:lnTo>
                    <a:pt x="849" y="892"/>
                  </a:lnTo>
                  <a:lnTo>
                    <a:pt x="853" y="905"/>
                  </a:lnTo>
                  <a:lnTo>
                    <a:pt x="855" y="917"/>
                  </a:lnTo>
                  <a:lnTo>
                    <a:pt x="859" y="929"/>
                  </a:lnTo>
                  <a:lnTo>
                    <a:pt x="862" y="940"/>
                  </a:lnTo>
                  <a:lnTo>
                    <a:pt x="868" y="952"/>
                  </a:lnTo>
                  <a:lnTo>
                    <a:pt x="873" y="963"/>
                  </a:lnTo>
                  <a:lnTo>
                    <a:pt x="879" y="975"/>
                  </a:lnTo>
                  <a:lnTo>
                    <a:pt x="886" y="986"/>
                  </a:lnTo>
                  <a:lnTo>
                    <a:pt x="1635" y="2151"/>
                  </a:lnTo>
                  <a:lnTo>
                    <a:pt x="1643" y="2162"/>
                  </a:lnTo>
                  <a:lnTo>
                    <a:pt x="1651" y="2173"/>
                  </a:lnTo>
                  <a:lnTo>
                    <a:pt x="1660" y="2183"/>
                  </a:lnTo>
                  <a:lnTo>
                    <a:pt x="1667" y="2192"/>
                  </a:lnTo>
                  <a:lnTo>
                    <a:pt x="1677" y="2200"/>
                  </a:lnTo>
                  <a:lnTo>
                    <a:pt x="1686" y="2209"/>
                  </a:lnTo>
                  <a:lnTo>
                    <a:pt x="1696" y="2217"/>
                  </a:lnTo>
                  <a:lnTo>
                    <a:pt x="1706" y="2225"/>
                  </a:lnTo>
                  <a:lnTo>
                    <a:pt x="1717" y="2231"/>
                  </a:lnTo>
                  <a:lnTo>
                    <a:pt x="1728" y="2237"/>
                  </a:lnTo>
                  <a:lnTo>
                    <a:pt x="1738" y="2242"/>
                  </a:lnTo>
                  <a:lnTo>
                    <a:pt x="1750" y="2248"/>
                  </a:lnTo>
                  <a:lnTo>
                    <a:pt x="1761" y="2252"/>
                  </a:lnTo>
                  <a:lnTo>
                    <a:pt x="1772" y="2257"/>
                  </a:lnTo>
                  <a:lnTo>
                    <a:pt x="1784" y="2260"/>
                  </a:lnTo>
                  <a:lnTo>
                    <a:pt x="1797" y="2262"/>
                  </a:lnTo>
                  <a:lnTo>
                    <a:pt x="1808" y="2264"/>
                  </a:lnTo>
                  <a:lnTo>
                    <a:pt x="1820" y="2267"/>
                  </a:lnTo>
                  <a:lnTo>
                    <a:pt x="1832" y="2268"/>
                  </a:lnTo>
                  <a:lnTo>
                    <a:pt x="1844" y="2268"/>
                  </a:lnTo>
                  <a:lnTo>
                    <a:pt x="1856" y="2268"/>
                  </a:lnTo>
                  <a:lnTo>
                    <a:pt x="1868" y="2267"/>
                  </a:lnTo>
                  <a:lnTo>
                    <a:pt x="1881" y="2266"/>
                  </a:lnTo>
                  <a:lnTo>
                    <a:pt x="1894" y="2263"/>
                  </a:lnTo>
                  <a:lnTo>
                    <a:pt x="1905" y="2261"/>
                  </a:lnTo>
                  <a:lnTo>
                    <a:pt x="1917" y="2258"/>
                  </a:lnTo>
                  <a:lnTo>
                    <a:pt x="1929" y="2254"/>
                  </a:lnTo>
                  <a:lnTo>
                    <a:pt x="1941" y="2250"/>
                  </a:lnTo>
                  <a:lnTo>
                    <a:pt x="1953" y="2246"/>
                  </a:lnTo>
                  <a:lnTo>
                    <a:pt x="1964" y="2240"/>
                  </a:lnTo>
                  <a:lnTo>
                    <a:pt x="1975" y="2234"/>
                  </a:lnTo>
                  <a:lnTo>
                    <a:pt x="1986" y="2227"/>
                  </a:lnTo>
                  <a:close/>
                  <a:moveTo>
                    <a:pt x="270" y="1508"/>
                  </a:moveTo>
                  <a:lnTo>
                    <a:pt x="296" y="1492"/>
                  </a:lnTo>
                  <a:lnTo>
                    <a:pt x="322" y="1478"/>
                  </a:lnTo>
                  <a:lnTo>
                    <a:pt x="350" y="1465"/>
                  </a:lnTo>
                  <a:lnTo>
                    <a:pt x="376" y="1454"/>
                  </a:lnTo>
                  <a:lnTo>
                    <a:pt x="404" y="1444"/>
                  </a:lnTo>
                  <a:lnTo>
                    <a:pt x="431" y="1436"/>
                  </a:lnTo>
                  <a:lnTo>
                    <a:pt x="460" y="1428"/>
                  </a:lnTo>
                  <a:lnTo>
                    <a:pt x="488" y="1423"/>
                  </a:lnTo>
                  <a:lnTo>
                    <a:pt x="516" y="1418"/>
                  </a:lnTo>
                  <a:lnTo>
                    <a:pt x="545" y="1416"/>
                  </a:lnTo>
                  <a:lnTo>
                    <a:pt x="574" y="1414"/>
                  </a:lnTo>
                  <a:lnTo>
                    <a:pt x="601" y="1414"/>
                  </a:lnTo>
                  <a:lnTo>
                    <a:pt x="630" y="1416"/>
                  </a:lnTo>
                  <a:lnTo>
                    <a:pt x="658" y="1418"/>
                  </a:lnTo>
                  <a:lnTo>
                    <a:pt x="686" y="1423"/>
                  </a:lnTo>
                  <a:lnTo>
                    <a:pt x="714" y="1427"/>
                  </a:lnTo>
                  <a:lnTo>
                    <a:pt x="741" y="1435"/>
                  </a:lnTo>
                  <a:lnTo>
                    <a:pt x="769" y="1443"/>
                  </a:lnTo>
                  <a:lnTo>
                    <a:pt x="795" y="1452"/>
                  </a:lnTo>
                  <a:lnTo>
                    <a:pt x="822" y="1463"/>
                  </a:lnTo>
                  <a:lnTo>
                    <a:pt x="847" y="1474"/>
                  </a:lnTo>
                  <a:lnTo>
                    <a:pt x="872" y="1487"/>
                  </a:lnTo>
                  <a:lnTo>
                    <a:pt x="897" y="1501"/>
                  </a:lnTo>
                  <a:lnTo>
                    <a:pt x="921" y="1517"/>
                  </a:lnTo>
                  <a:lnTo>
                    <a:pt x="944" y="1533"/>
                  </a:lnTo>
                  <a:lnTo>
                    <a:pt x="967" y="1552"/>
                  </a:lnTo>
                  <a:lnTo>
                    <a:pt x="988" y="1571"/>
                  </a:lnTo>
                  <a:lnTo>
                    <a:pt x="1009" y="1592"/>
                  </a:lnTo>
                  <a:lnTo>
                    <a:pt x="1030" y="1613"/>
                  </a:lnTo>
                  <a:lnTo>
                    <a:pt x="1049" y="1636"/>
                  </a:lnTo>
                  <a:lnTo>
                    <a:pt x="1066" y="1660"/>
                  </a:lnTo>
                  <a:lnTo>
                    <a:pt x="1084" y="1684"/>
                  </a:lnTo>
                  <a:lnTo>
                    <a:pt x="1100" y="1711"/>
                  </a:lnTo>
                  <a:lnTo>
                    <a:pt x="1114" y="1737"/>
                  </a:lnTo>
                  <a:lnTo>
                    <a:pt x="1126" y="1764"/>
                  </a:lnTo>
                  <a:lnTo>
                    <a:pt x="1138" y="1791"/>
                  </a:lnTo>
                  <a:lnTo>
                    <a:pt x="1148" y="1819"/>
                  </a:lnTo>
                  <a:lnTo>
                    <a:pt x="1156" y="1846"/>
                  </a:lnTo>
                  <a:lnTo>
                    <a:pt x="1164" y="1874"/>
                  </a:lnTo>
                  <a:lnTo>
                    <a:pt x="1169" y="1903"/>
                  </a:lnTo>
                  <a:lnTo>
                    <a:pt x="1173" y="1930"/>
                  </a:lnTo>
                  <a:lnTo>
                    <a:pt x="1176" y="1959"/>
                  </a:lnTo>
                  <a:lnTo>
                    <a:pt x="1177" y="1988"/>
                  </a:lnTo>
                  <a:lnTo>
                    <a:pt x="1177" y="2016"/>
                  </a:lnTo>
                  <a:lnTo>
                    <a:pt x="1176" y="2044"/>
                  </a:lnTo>
                  <a:lnTo>
                    <a:pt x="1173" y="2073"/>
                  </a:lnTo>
                  <a:lnTo>
                    <a:pt x="1169" y="2100"/>
                  </a:lnTo>
                  <a:lnTo>
                    <a:pt x="1164" y="2128"/>
                  </a:lnTo>
                  <a:lnTo>
                    <a:pt x="1157" y="2155"/>
                  </a:lnTo>
                  <a:lnTo>
                    <a:pt x="1149" y="2183"/>
                  </a:lnTo>
                  <a:lnTo>
                    <a:pt x="1140" y="2209"/>
                  </a:lnTo>
                  <a:lnTo>
                    <a:pt x="1129" y="2236"/>
                  </a:lnTo>
                  <a:lnTo>
                    <a:pt x="1118" y="2261"/>
                  </a:lnTo>
                  <a:lnTo>
                    <a:pt x="1105" y="2286"/>
                  </a:lnTo>
                  <a:lnTo>
                    <a:pt x="1091" y="2312"/>
                  </a:lnTo>
                  <a:lnTo>
                    <a:pt x="1075" y="2335"/>
                  </a:lnTo>
                  <a:lnTo>
                    <a:pt x="1058" y="2358"/>
                  </a:lnTo>
                  <a:lnTo>
                    <a:pt x="1040" y="2381"/>
                  </a:lnTo>
                  <a:lnTo>
                    <a:pt x="1021" y="2403"/>
                  </a:lnTo>
                  <a:lnTo>
                    <a:pt x="1000" y="2424"/>
                  </a:lnTo>
                  <a:lnTo>
                    <a:pt x="979" y="2444"/>
                  </a:lnTo>
                  <a:lnTo>
                    <a:pt x="956" y="2463"/>
                  </a:lnTo>
                  <a:lnTo>
                    <a:pt x="932" y="2482"/>
                  </a:lnTo>
                  <a:lnTo>
                    <a:pt x="908" y="2498"/>
                  </a:lnTo>
                  <a:lnTo>
                    <a:pt x="881" y="2514"/>
                  </a:lnTo>
                  <a:lnTo>
                    <a:pt x="855" y="2528"/>
                  </a:lnTo>
                  <a:lnTo>
                    <a:pt x="828" y="2541"/>
                  </a:lnTo>
                  <a:lnTo>
                    <a:pt x="801" y="2552"/>
                  </a:lnTo>
                  <a:lnTo>
                    <a:pt x="773" y="2562"/>
                  </a:lnTo>
                  <a:lnTo>
                    <a:pt x="746" y="2571"/>
                  </a:lnTo>
                  <a:lnTo>
                    <a:pt x="718" y="2578"/>
                  </a:lnTo>
                  <a:lnTo>
                    <a:pt x="689" y="2583"/>
                  </a:lnTo>
                  <a:lnTo>
                    <a:pt x="661" y="2588"/>
                  </a:lnTo>
                  <a:lnTo>
                    <a:pt x="633" y="2591"/>
                  </a:lnTo>
                  <a:lnTo>
                    <a:pt x="604" y="2592"/>
                  </a:lnTo>
                  <a:lnTo>
                    <a:pt x="576" y="2592"/>
                  </a:lnTo>
                  <a:lnTo>
                    <a:pt x="548" y="2591"/>
                  </a:lnTo>
                  <a:lnTo>
                    <a:pt x="519" y="2588"/>
                  </a:lnTo>
                  <a:lnTo>
                    <a:pt x="492" y="2584"/>
                  </a:lnTo>
                  <a:lnTo>
                    <a:pt x="464" y="2579"/>
                  </a:lnTo>
                  <a:lnTo>
                    <a:pt x="437" y="2572"/>
                  </a:lnTo>
                  <a:lnTo>
                    <a:pt x="409" y="2563"/>
                  </a:lnTo>
                  <a:lnTo>
                    <a:pt x="383" y="2554"/>
                  </a:lnTo>
                  <a:lnTo>
                    <a:pt x="356" y="2545"/>
                  </a:lnTo>
                  <a:lnTo>
                    <a:pt x="331" y="2532"/>
                  </a:lnTo>
                  <a:lnTo>
                    <a:pt x="306" y="2519"/>
                  </a:lnTo>
                  <a:lnTo>
                    <a:pt x="280" y="2505"/>
                  </a:lnTo>
                  <a:lnTo>
                    <a:pt x="257" y="2489"/>
                  </a:lnTo>
                  <a:lnTo>
                    <a:pt x="233" y="2473"/>
                  </a:lnTo>
                  <a:lnTo>
                    <a:pt x="211" y="2454"/>
                  </a:lnTo>
                  <a:lnTo>
                    <a:pt x="189" y="2435"/>
                  </a:lnTo>
                  <a:lnTo>
                    <a:pt x="168" y="2414"/>
                  </a:lnTo>
                  <a:lnTo>
                    <a:pt x="148" y="2393"/>
                  </a:lnTo>
                  <a:lnTo>
                    <a:pt x="129" y="2370"/>
                  </a:lnTo>
                  <a:lnTo>
                    <a:pt x="110" y="2347"/>
                  </a:lnTo>
                  <a:lnTo>
                    <a:pt x="94" y="2322"/>
                  </a:lnTo>
                  <a:lnTo>
                    <a:pt x="78" y="2295"/>
                  </a:lnTo>
                  <a:lnTo>
                    <a:pt x="64" y="2269"/>
                  </a:lnTo>
                  <a:lnTo>
                    <a:pt x="51" y="2242"/>
                  </a:lnTo>
                  <a:lnTo>
                    <a:pt x="40" y="2216"/>
                  </a:lnTo>
                  <a:lnTo>
                    <a:pt x="30" y="2188"/>
                  </a:lnTo>
                  <a:lnTo>
                    <a:pt x="21" y="2160"/>
                  </a:lnTo>
                  <a:lnTo>
                    <a:pt x="14" y="2132"/>
                  </a:lnTo>
                  <a:lnTo>
                    <a:pt x="9" y="2103"/>
                  </a:lnTo>
                  <a:lnTo>
                    <a:pt x="4" y="2076"/>
                  </a:lnTo>
                  <a:lnTo>
                    <a:pt x="1" y="2047"/>
                  </a:lnTo>
                  <a:lnTo>
                    <a:pt x="0" y="2018"/>
                  </a:lnTo>
                  <a:lnTo>
                    <a:pt x="0" y="1991"/>
                  </a:lnTo>
                  <a:lnTo>
                    <a:pt x="1" y="1962"/>
                  </a:lnTo>
                  <a:lnTo>
                    <a:pt x="4" y="1934"/>
                  </a:lnTo>
                  <a:lnTo>
                    <a:pt x="8" y="1906"/>
                  </a:lnTo>
                  <a:lnTo>
                    <a:pt x="13" y="1878"/>
                  </a:lnTo>
                  <a:lnTo>
                    <a:pt x="20" y="1851"/>
                  </a:lnTo>
                  <a:lnTo>
                    <a:pt x="28" y="1823"/>
                  </a:lnTo>
                  <a:lnTo>
                    <a:pt x="38" y="1797"/>
                  </a:lnTo>
                  <a:lnTo>
                    <a:pt x="48" y="1770"/>
                  </a:lnTo>
                  <a:lnTo>
                    <a:pt x="60" y="1745"/>
                  </a:lnTo>
                  <a:lnTo>
                    <a:pt x="73" y="1720"/>
                  </a:lnTo>
                  <a:lnTo>
                    <a:pt x="87" y="1695"/>
                  </a:lnTo>
                  <a:lnTo>
                    <a:pt x="103" y="1671"/>
                  </a:lnTo>
                  <a:lnTo>
                    <a:pt x="119" y="1648"/>
                  </a:lnTo>
                  <a:lnTo>
                    <a:pt x="137" y="1625"/>
                  </a:lnTo>
                  <a:lnTo>
                    <a:pt x="157" y="1604"/>
                  </a:lnTo>
                  <a:lnTo>
                    <a:pt x="177" y="1583"/>
                  </a:lnTo>
                  <a:lnTo>
                    <a:pt x="199" y="1562"/>
                  </a:lnTo>
                  <a:lnTo>
                    <a:pt x="222" y="1543"/>
                  </a:lnTo>
                  <a:lnTo>
                    <a:pt x="245" y="1525"/>
                  </a:lnTo>
                  <a:lnTo>
                    <a:pt x="270" y="1508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1" name="Freeform 9"/>
            <p:cNvSpPr>
              <a:spLocks noEditPoints="1"/>
            </p:cNvSpPr>
            <p:nvPr/>
          </p:nvSpPr>
          <p:spPr bwMode="auto">
            <a:xfrm>
              <a:off x="4572022" y="1184579"/>
              <a:ext cx="391753" cy="215662"/>
            </a:xfrm>
            <a:custGeom>
              <a:avLst/>
              <a:gdLst>
                <a:gd name="T0" fmla="*/ 2389 w 3562"/>
                <a:gd name="T1" fmla="*/ 1861 h 1963"/>
                <a:gd name="T2" fmla="*/ 2454 w 3562"/>
                <a:gd name="T3" fmla="*/ 1825 h 1963"/>
                <a:gd name="T4" fmla="*/ 2504 w 3562"/>
                <a:gd name="T5" fmla="*/ 1773 h 1963"/>
                <a:gd name="T6" fmla="*/ 2539 w 3562"/>
                <a:gd name="T7" fmla="*/ 1708 h 1963"/>
                <a:gd name="T8" fmla="*/ 2554 w 3562"/>
                <a:gd name="T9" fmla="*/ 1635 h 1963"/>
                <a:gd name="T10" fmla="*/ 3347 w 3562"/>
                <a:gd name="T11" fmla="*/ 1364 h 1963"/>
                <a:gd name="T12" fmla="*/ 3420 w 3562"/>
                <a:gd name="T13" fmla="*/ 1342 h 1963"/>
                <a:gd name="T14" fmla="*/ 3480 w 3562"/>
                <a:gd name="T15" fmla="*/ 1300 h 1963"/>
                <a:gd name="T16" fmla="*/ 3527 w 3562"/>
                <a:gd name="T17" fmla="*/ 1244 h 1963"/>
                <a:gd name="T18" fmla="*/ 3554 w 3562"/>
                <a:gd name="T19" fmla="*/ 1175 h 1963"/>
                <a:gd name="T20" fmla="*/ 3562 w 3562"/>
                <a:gd name="T21" fmla="*/ 1100 h 1963"/>
                <a:gd name="T22" fmla="*/ 3447 w 3562"/>
                <a:gd name="T23" fmla="*/ 364 h 1963"/>
                <a:gd name="T24" fmla="*/ 3415 w 3562"/>
                <a:gd name="T25" fmla="*/ 296 h 1963"/>
                <a:gd name="T26" fmla="*/ 3366 w 3562"/>
                <a:gd name="T27" fmla="*/ 242 h 1963"/>
                <a:gd name="T28" fmla="*/ 3303 w 3562"/>
                <a:gd name="T29" fmla="*/ 205 h 1963"/>
                <a:gd name="T30" fmla="*/ 3231 w 3562"/>
                <a:gd name="T31" fmla="*/ 186 h 1963"/>
                <a:gd name="T32" fmla="*/ 2353 w 3562"/>
                <a:gd name="T33" fmla="*/ 312 h 1963"/>
                <a:gd name="T34" fmla="*/ 2320 w 3562"/>
                <a:gd name="T35" fmla="*/ 154 h 1963"/>
                <a:gd name="T36" fmla="*/ 2282 w 3562"/>
                <a:gd name="T37" fmla="*/ 91 h 1963"/>
                <a:gd name="T38" fmla="*/ 2228 w 3562"/>
                <a:gd name="T39" fmla="*/ 43 h 1963"/>
                <a:gd name="T40" fmla="*/ 2161 w 3562"/>
                <a:gd name="T41" fmla="*/ 12 h 1963"/>
                <a:gd name="T42" fmla="*/ 2088 w 3562"/>
                <a:gd name="T43" fmla="*/ 0 h 1963"/>
                <a:gd name="T44" fmla="*/ 1462 w 3562"/>
                <a:gd name="T45" fmla="*/ 93 h 1963"/>
                <a:gd name="T46" fmla="*/ 1394 w 3562"/>
                <a:gd name="T47" fmla="*/ 123 h 1963"/>
                <a:gd name="T48" fmla="*/ 1338 w 3562"/>
                <a:gd name="T49" fmla="*/ 171 h 1963"/>
                <a:gd name="T50" fmla="*/ 1297 w 3562"/>
                <a:gd name="T51" fmla="*/ 231 h 1963"/>
                <a:gd name="T52" fmla="*/ 1275 w 3562"/>
                <a:gd name="T53" fmla="*/ 302 h 1963"/>
                <a:gd name="T54" fmla="*/ 1275 w 3562"/>
                <a:gd name="T55" fmla="*/ 378 h 1963"/>
                <a:gd name="T56" fmla="*/ 1502 w 3562"/>
                <a:gd name="T57" fmla="*/ 1811 h 1963"/>
                <a:gd name="T58" fmla="*/ 1541 w 3562"/>
                <a:gd name="T59" fmla="*/ 1873 h 1963"/>
                <a:gd name="T60" fmla="*/ 1595 w 3562"/>
                <a:gd name="T61" fmla="*/ 1922 h 1963"/>
                <a:gd name="T62" fmla="*/ 1661 w 3562"/>
                <a:gd name="T63" fmla="*/ 1953 h 1963"/>
                <a:gd name="T64" fmla="*/ 1735 w 3562"/>
                <a:gd name="T65" fmla="*/ 1963 h 1963"/>
                <a:gd name="T66" fmla="*/ 560 w 3562"/>
                <a:gd name="T67" fmla="*/ 597 h 1963"/>
                <a:gd name="T68" fmla="*/ 733 w 3562"/>
                <a:gd name="T69" fmla="*/ 615 h 1963"/>
                <a:gd name="T70" fmla="*/ 890 w 3562"/>
                <a:gd name="T71" fmla="*/ 680 h 1963"/>
                <a:gd name="T72" fmla="*/ 1021 w 3562"/>
                <a:gd name="T73" fmla="*/ 786 h 1963"/>
                <a:gd name="T74" fmla="*/ 1118 w 3562"/>
                <a:gd name="T75" fmla="*/ 927 h 1963"/>
                <a:gd name="T76" fmla="*/ 1170 w 3562"/>
                <a:gd name="T77" fmla="*/ 1097 h 1963"/>
                <a:gd name="T78" fmla="*/ 1171 w 3562"/>
                <a:gd name="T79" fmla="*/ 1274 h 1963"/>
                <a:gd name="T80" fmla="*/ 1120 w 3562"/>
                <a:gd name="T81" fmla="*/ 1437 h 1963"/>
                <a:gd name="T82" fmla="*/ 1028 w 3562"/>
                <a:gd name="T83" fmla="*/ 1578 h 1963"/>
                <a:gd name="T84" fmla="*/ 897 w 3562"/>
                <a:gd name="T85" fmla="*/ 1687 h 1963"/>
                <a:gd name="T86" fmla="*/ 737 w 3562"/>
                <a:gd name="T87" fmla="*/ 1755 h 1963"/>
                <a:gd name="T88" fmla="*/ 558 w 3562"/>
                <a:gd name="T89" fmla="*/ 1773 h 1963"/>
                <a:gd name="T90" fmla="*/ 389 w 3562"/>
                <a:gd name="T91" fmla="*/ 1740 h 1963"/>
                <a:gd name="T92" fmla="*/ 240 w 3562"/>
                <a:gd name="T93" fmla="*/ 1660 h 1963"/>
                <a:gd name="T94" fmla="*/ 119 w 3562"/>
                <a:gd name="T95" fmla="*/ 1540 h 1963"/>
                <a:gd name="T96" fmla="*/ 36 w 3562"/>
                <a:gd name="T97" fmla="*/ 1389 h 1963"/>
                <a:gd name="T98" fmla="*/ 1 w 3562"/>
                <a:gd name="T99" fmla="*/ 1214 h 1963"/>
                <a:gd name="T100" fmla="*/ 18 w 3562"/>
                <a:gd name="T101" fmla="*/ 1041 h 1963"/>
                <a:gd name="T102" fmla="*/ 83 w 3562"/>
                <a:gd name="T103" fmla="*/ 884 h 1963"/>
                <a:gd name="T104" fmla="*/ 190 w 3562"/>
                <a:gd name="T105" fmla="*/ 753 h 1963"/>
                <a:gd name="T106" fmla="*/ 331 w 3562"/>
                <a:gd name="T107" fmla="*/ 656 h 1963"/>
                <a:gd name="T108" fmla="*/ 500 w 3562"/>
                <a:gd name="T109" fmla="*/ 604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2" h="1963">
                  <a:moveTo>
                    <a:pt x="1773" y="1960"/>
                  </a:moveTo>
                  <a:lnTo>
                    <a:pt x="2339" y="1873"/>
                  </a:lnTo>
                  <a:lnTo>
                    <a:pt x="2351" y="1871"/>
                  </a:lnTo>
                  <a:lnTo>
                    <a:pt x="2364" y="1869"/>
                  </a:lnTo>
                  <a:lnTo>
                    <a:pt x="2376" y="1865"/>
                  </a:lnTo>
                  <a:lnTo>
                    <a:pt x="2389" y="1861"/>
                  </a:lnTo>
                  <a:lnTo>
                    <a:pt x="2400" y="1857"/>
                  </a:lnTo>
                  <a:lnTo>
                    <a:pt x="2411" y="1851"/>
                  </a:lnTo>
                  <a:lnTo>
                    <a:pt x="2422" y="1846"/>
                  </a:lnTo>
                  <a:lnTo>
                    <a:pt x="2433" y="1839"/>
                  </a:lnTo>
                  <a:lnTo>
                    <a:pt x="2444" y="1833"/>
                  </a:lnTo>
                  <a:lnTo>
                    <a:pt x="2454" y="1825"/>
                  </a:lnTo>
                  <a:lnTo>
                    <a:pt x="2462" y="1817"/>
                  </a:lnTo>
                  <a:lnTo>
                    <a:pt x="2472" y="1810"/>
                  </a:lnTo>
                  <a:lnTo>
                    <a:pt x="2481" y="1801"/>
                  </a:lnTo>
                  <a:lnTo>
                    <a:pt x="2489" y="1792"/>
                  </a:lnTo>
                  <a:lnTo>
                    <a:pt x="2497" y="1783"/>
                  </a:lnTo>
                  <a:lnTo>
                    <a:pt x="2504" y="1773"/>
                  </a:lnTo>
                  <a:lnTo>
                    <a:pt x="2511" y="1763"/>
                  </a:lnTo>
                  <a:lnTo>
                    <a:pt x="2518" y="1753"/>
                  </a:lnTo>
                  <a:lnTo>
                    <a:pt x="2524" y="1742"/>
                  </a:lnTo>
                  <a:lnTo>
                    <a:pt x="2530" y="1731"/>
                  </a:lnTo>
                  <a:lnTo>
                    <a:pt x="2534" y="1720"/>
                  </a:lnTo>
                  <a:lnTo>
                    <a:pt x="2539" y="1708"/>
                  </a:lnTo>
                  <a:lnTo>
                    <a:pt x="2543" y="1697"/>
                  </a:lnTo>
                  <a:lnTo>
                    <a:pt x="2546" y="1685"/>
                  </a:lnTo>
                  <a:lnTo>
                    <a:pt x="2549" y="1673"/>
                  </a:lnTo>
                  <a:lnTo>
                    <a:pt x="2551" y="1661"/>
                  </a:lnTo>
                  <a:lnTo>
                    <a:pt x="2553" y="1648"/>
                  </a:lnTo>
                  <a:lnTo>
                    <a:pt x="2554" y="1635"/>
                  </a:lnTo>
                  <a:lnTo>
                    <a:pt x="2554" y="1623"/>
                  </a:lnTo>
                  <a:lnTo>
                    <a:pt x="2554" y="1610"/>
                  </a:lnTo>
                  <a:lnTo>
                    <a:pt x="2553" y="1598"/>
                  </a:lnTo>
                  <a:lnTo>
                    <a:pt x="2551" y="1585"/>
                  </a:lnTo>
                  <a:lnTo>
                    <a:pt x="2536" y="1487"/>
                  </a:lnTo>
                  <a:lnTo>
                    <a:pt x="3347" y="1364"/>
                  </a:lnTo>
                  <a:lnTo>
                    <a:pt x="3359" y="1362"/>
                  </a:lnTo>
                  <a:lnTo>
                    <a:pt x="3372" y="1360"/>
                  </a:lnTo>
                  <a:lnTo>
                    <a:pt x="3384" y="1356"/>
                  </a:lnTo>
                  <a:lnTo>
                    <a:pt x="3397" y="1352"/>
                  </a:lnTo>
                  <a:lnTo>
                    <a:pt x="3408" y="1347"/>
                  </a:lnTo>
                  <a:lnTo>
                    <a:pt x="3420" y="1342"/>
                  </a:lnTo>
                  <a:lnTo>
                    <a:pt x="3431" y="1336"/>
                  </a:lnTo>
                  <a:lnTo>
                    <a:pt x="3441" y="1330"/>
                  </a:lnTo>
                  <a:lnTo>
                    <a:pt x="3452" y="1323"/>
                  </a:lnTo>
                  <a:lnTo>
                    <a:pt x="3462" y="1315"/>
                  </a:lnTo>
                  <a:lnTo>
                    <a:pt x="3470" y="1308"/>
                  </a:lnTo>
                  <a:lnTo>
                    <a:pt x="3480" y="1300"/>
                  </a:lnTo>
                  <a:lnTo>
                    <a:pt x="3489" y="1291"/>
                  </a:lnTo>
                  <a:lnTo>
                    <a:pt x="3497" y="1282"/>
                  </a:lnTo>
                  <a:lnTo>
                    <a:pt x="3505" y="1274"/>
                  </a:lnTo>
                  <a:lnTo>
                    <a:pt x="3512" y="1264"/>
                  </a:lnTo>
                  <a:lnTo>
                    <a:pt x="3520" y="1254"/>
                  </a:lnTo>
                  <a:lnTo>
                    <a:pt x="3527" y="1244"/>
                  </a:lnTo>
                  <a:lnTo>
                    <a:pt x="3532" y="1233"/>
                  </a:lnTo>
                  <a:lnTo>
                    <a:pt x="3538" y="1222"/>
                  </a:lnTo>
                  <a:lnTo>
                    <a:pt x="3543" y="1211"/>
                  </a:lnTo>
                  <a:lnTo>
                    <a:pt x="3548" y="1200"/>
                  </a:lnTo>
                  <a:lnTo>
                    <a:pt x="3551" y="1187"/>
                  </a:lnTo>
                  <a:lnTo>
                    <a:pt x="3554" y="1175"/>
                  </a:lnTo>
                  <a:lnTo>
                    <a:pt x="3558" y="1163"/>
                  </a:lnTo>
                  <a:lnTo>
                    <a:pt x="3560" y="1151"/>
                  </a:lnTo>
                  <a:lnTo>
                    <a:pt x="3561" y="1139"/>
                  </a:lnTo>
                  <a:lnTo>
                    <a:pt x="3562" y="1127"/>
                  </a:lnTo>
                  <a:lnTo>
                    <a:pt x="3562" y="1114"/>
                  </a:lnTo>
                  <a:lnTo>
                    <a:pt x="3562" y="1100"/>
                  </a:lnTo>
                  <a:lnTo>
                    <a:pt x="3561" y="1088"/>
                  </a:lnTo>
                  <a:lnTo>
                    <a:pt x="3560" y="1075"/>
                  </a:lnTo>
                  <a:lnTo>
                    <a:pt x="3456" y="401"/>
                  </a:lnTo>
                  <a:lnTo>
                    <a:pt x="3454" y="388"/>
                  </a:lnTo>
                  <a:lnTo>
                    <a:pt x="3452" y="376"/>
                  </a:lnTo>
                  <a:lnTo>
                    <a:pt x="3447" y="364"/>
                  </a:lnTo>
                  <a:lnTo>
                    <a:pt x="3444" y="352"/>
                  </a:lnTo>
                  <a:lnTo>
                    <a:pt x="3440" y="339"/>
                  </a:lnTo>
                  <a:lnTo>
                    <a:pt x="3434" y="328"/>
                  </a:lnTo>
                  <a:lnTo>
                    <a:pt x="3429" y="317"/>
                  </a:lnTo>
                  <a:lnTo>
                    <a:pt x="3422" y="306"/>
                  </a:lnTo>
                  <a:lnTo>
                    <a:pt x="3415" y="296"/>
                  </a:lnTo>
                  <a:lnTo>
                    <a:pt x="3408" y="286"/>
                  </a:lnTo>
                  <a:lnTo>
                    <a:pt x="3400" y="277"/>
                  </a:lnTo>
                  <a:lnTo>
                    <a:pt x="3392" y="268"/>
                  </a:lnTo>
                  <a:lnTo>
                    <a:pt x="3383" y="259"/>
                  </a:lnTo>
                  <a:lnTo>
                    <a:pt x="3374" y="250"/>
                  </a:lnTo>
                  <a:lnTo>
                    <a:pt x="3366" y="242"/>
                  </a:lnTo>
                  <a:lnTo>
                    <a:pt x="3356" y="235"/>
                  </a:lnTo>
                  <a:lnTo>
                    <a:pt x="3346" y="228"/>
                  </a:lnTo>
                  <a:lnTo>
                    <a:pt x="3336" y="221"/>
                  </a:lnTo>
                  <a:lnTo>
                    <a:pt x="3325" y="215"/>
                  </a:lnTo>
                  <a:lnTo>
                    <a:pt x="3314" y="209"/>
                  </a:lnTo>
                  <a:lnTo>
                    <a:pt x="3303" y="205"/>
                  </a:lnTo>
                  <a:lnTo>
                    <a:pt x="3291" y="200"/>
                  </a:lnTo>
                  <a:lnTo>
                    <a:pt x="3280" y="196"/>
                  </a:lnTo>
                  <a:lnTo>
                    <a:pt x="3268" y="193"/>
                  </a:lnTo>
                  <a:lnTo>
                    <a:pt x="3255" y="190"/>
                  </a:lnTo>
                  <a:lnTo>
                    <a:pt x="3243" y="188"/>
                  </a:lnTo>
                  <a:lnTo>
                    <a:pt x="3231" y="186"/>
                  </a:lnTo>
                  <a:lnTo>
                    <a:pt x="3218" y="186"/>
                  </a:lnTo>
                  <a:lnTo>
                    <a:pt x="3206" y="185"/>
                  </a:lnTo>
                  <a:lnTo>
                    <a:pt x="3193" y="185"/>
                  </a:lnTo>
                  <a:lnTo>
                    <a:pt x="3180" y="186"/>
                  </a:lnTo>
                  <a:lnTo>
                    <a:pt x="3167" y="188"/>
                  </a:lnTo>
                  <a:lnTo>
                    <a:pt x="2353" y="312"/>
                  </a:lnTo>
                  <a:lnTo>
                    <a:pt x="2338" y="216"/>
                  </a:lnTo>
                  <a:lnTo>
                    <a:pt x="2336" y="204"/>
                  </a:lnTo>
                  <a:lnTo>
                    <a:pt x="2333" y="190"/>
                  </a:lnTo>
                  <a:lnTo>
                    <a:pt x="2329" y="178"/>
                  </a:lnTo>
                  <a:lnTo>
                    <a:pt x="2326" y="166"/>
                  </a:lnTo>
                  <a:lnTo>
                    <a:pt x="2320" y="154"/>
                  </a:lnTo>
                  <a:lnTo>
                    <a:pt x="2316" y="143"/>
                  </a:lnTo>
                  <a:lnTo>
                    <a:pt x="2310" y="132"/>
                  </a:lnTo>
                  <a:lnTo>
                    <a:pt x="2304" y="121"/>
                  </a:lnTo>
                  <a:lnTo>
                    <a:pt x="2297" y="111"/>
                  </a:lnTo>
                  <a:lnTo>
                    <a:pt x="2289" y="101"/>
                  </a:lnTo>
                  <a:lnTo>
                    <a:pt x="2282" y="91"/>
                  </a:lnTo>
                  <a:lnTo>
                    <a:pt x="2274" y="82"/>
                  </a:lnTo>
                  <a:lnTo>
                    <a:pt x="2265" y="74"/>
                  </a:lnTo>
                  <a:lnTo>
                    <a:pt x="2256" y="65"/>
                  </a:lnTo>
                  <a:lnTo>
                    <a:pt x="2247" y="57"/>
                  </a:lnTo>
                  <a:lnTo>
                    <a:pt x="2238" y="49"/>
                  </a:lnTo>
                  <a:lnTo>
                    <a:pt x="2228" y="43"/>
                  </a:lnTo>
                  <a:lnTo>
                    <a:pt x="2217" y="36"/>
                  </a:lnTo>
                  <a:lnTo>
                    <a:pt x="2207" y="31"/>
                  </a:lnTo>
                  <a:lnTo>
                    <a:pt x="2196" y="25"/>
                  </a:lnTo>
                  <a:lnTo>
                    <a:pt x="2185" y="20"/>
                  </a:lnTo>
                  <a:lnTo>
                    <a:pt x="2172" y="15"/>
                  </a:lnTo>
                  <a:lnTo>
                    <a:pt x="2161" y="12"/>
                  </a:lnTo>
                  <a:lnTo>
                    <a:pt x="2149" y="9"/>
                  </a:lnTo>
                  <a:lnTo>
                    <a:pt x="2137" y="5"/>
                  </a:lnTo>
                  <a:lnTo>
                    <a:pt x="2125" y="3"/>
                  </a:lnTo>
                  <a:lnTo>
                    <a:pt x="2113" y="2"/>
                  </a:lnTo>
                  <a:lnTo>
                    <a:pt x="2100" y="1"/>
                  </a:lnTo>
                  <a:lnTo>
                    <a:pt x="2088" y="0"/>
                  </a:lnTo>
                  <a:lnTo>
                    <a:pt x="2074" y="1"/>
                  </a:lnTo>
                  <a:lnTo>
                    <a:pt x="2062" y="2"/>
                  </a:lnTo>
                  <a:lnTo>
                    <a:pt x="2049" y="3"/>
                  </a:lnTo>
                  <a:lnTo>
                    <a:pt x="1488" y="89"/>
                  </a:lnTo>
                  <a:lnTo>
                    <a:pt x="1476" y="91"/>
                  </a:lnTo>
                  <a:lnTo>
                    <a:pt x="1462" y="93"/>
                  </a:lnTo>
                  <a:lnTo>
                    <a:pt x="1450" y="98"/>
                  </a:lnTo>
                  <a:lnTo>
                    <a:pt x="1438" y="101"/>
                  </a:lnTo>
                  <a:lnTo>
                    <a:pt x="1427" y="106"/>
                  </a:lnTo>
                  <a:lnTo>
                    <a:pt x="1415" y="111"/>
                  </a:lnTo>
                  <a:lnTo>
                    <a:pt x="1404" y="117"/>
                  </a:lnTo>
                  <a:lnTo>
                    <a:pt x="1394" y="123"/>
                  </a:lnTo>
                  <a:lnTo>
                    <a:pt x="1383" y="130"/>
                  </a:lnTo>
                  <a:lnTo>
                    <a:pt x="1373" y="138"/>
                  </a:lnTo>
                  <a:lnTo>
                    <a:pt x="1364" y="145"/>
                  </a:lnTo>
                  <a:lnTo>
                    <a:pt x="1354" y="153"/>
                  </a:lnTo>
                  <a:lnTo>
                    <a:pt x="1345" y="162"/>
                  </a:lnTo>
                  <a:lnTo>
                    <a:pt x="1338" y="171"/>
                  </a:lnTo>
                  <a:lnTo>
                    <a:pt x="1329" y="179"/>
                  </a:lnTo>
                  <a:lnTo>
                    <a:pt x="1322" y="189"/>
                  </a:lnTo>
                  <a:lnTo>
                    <a:pt x="1315" y="199"/>
                  </a:lnTo>
                  <a:lnTo>
                    <a:pt x="1308" y="210"/>
                  </a:lnTo>
                  <a:lnTo>
                    <a:pt x="1302" y="220"/>
                  </a:lnTo>
                  <a:lnTo>
                    <a:pt x="1297" y="231"/>
                  </a:lnTo>
                  <a:lnTo>
                    <a:pt x="1291" y="242"/>
                  </a:lnTo>
                  <a:lnTo>
                    <a:pt x="1287" y="254"/>
                  </a:lnTo>
                  <a:lnTo>
                    <a:pt x="1284" y="265"/>
                  </a:lnTo>
                  <a:lnTo>
                    <a:pt x="1280" y="278"/>
                  </a:lnTo>
                  <a:lnTo>
                    <a:pt x="1277" y="290"/>
                  </a:lnTo>
                  <a:lnTo>
                    <a:pt x="1275" y="302"/>
                  </a:lnTo>
                  <a:lnTo>
                    <a:pt x="1274" y="314"/>
                  </a:lnTo>
                  <a:lnTo>
                    <a:pt x="1273" y="327"/>
                  </a:lnTo>
                  <a:lnTo>
                    <a:pt x="1273" y="339"/>
                  </a:lnTo>
                  <a:lnTo>
                    <a:pt x="1273" y="353"/>
                  </a:lnTo>
                  <a:lnTo>
                    <a:pt x="1274" y="365"/>
                  </a:lnTo>
                  <a:lnTo>
                    <a:pt x="1275" y="378"/>
                  </a:lnTo>
                  <a:lnTo>
                    <a:pt x="1484" y="1748"/>
                  </a:lnTo>
                  <a:lnTo>
                    <a:pt x="1487" y="1761"/>
                  </a:lnTo>
                  <a:lnTo>
                    <a:pt x="1490" y="1773"/>
                  </a:lnTo>
                  <a:lnTo>
                    <a:pt x="1493" y="1786"/>
                  </a:lnTo>
                  <a:lnTo>
                    <a:pt x="1498" y="1798"/>
                  </a:lnTo>
                  <a:lnTo>
                    <a:pt x="1502" y="1811"/>
                  </a:lnTo>
                  <a:lnTo>
                    <a:pt x="1507" y="1822"/>
                  </a:lnTo>
                  <a:lnTo>
                    <a:pt x="1513" y="1833"/>
                  </a:lnTo>
                  <a:lnTo>
                    <a:pt x="1519" y="1844"/>
                  </a:lnTo>
                  <a:lnTo>
                    <a:pt x="1526" y="1854"/>
                  </a:lnTo>
                  <a:lnTo>
                    <a:pt x="1533" y="1864"/>
                  </a:lnTo>
                  <a:lnTo>
                    <a:pt x="1541" y="1873"/>
                  </a:lnTo>
                  <a:lnTo>
                    <a:pt x="1548" y="1882"/>
                  </a:lnTo>
                  <a:lnTo>
                    <a:pt x="1557" y="1891"/>
                  </a:lnTo>
                  <a:lnTo>
                    <a:pt x="1566" y="1900"/>
                  </a:lnTo>
                  <a:lnTo>
                    <a:pt x="1576" y="1908"/>
                  </a:lnTo>
                  <a:lnTo>
                    <a:pt x="1585" y="1915"/>
                  </a:lnTo>
                  <a:lnTo>
                    <a:pt x="1595" y="1922"/>
                  </a:lnTo>
                  <a:lnTo>
                    <a:pt x="1606" y="1929"/>
                  </a:lnTo>
                  <a:lnTo>
                    <a:pt x="1616" y="1934"/>
                  </a:lnTo>
                  <a:lnTo>
                    <a:pt x="1627" y="1940"/>
                  </a:lnTo>
                  <a:lnTo>
                    <a:pt x="1638" y="1944"/>
                  </a:lnTo>
                  <a:lnTo>
                    <a:pt x="1650" y="1948"/>
                  </a:lnTo>
                  <a:lnTo>
                    <a:pt x="1661" y="1953"/>
                  </a:lnTo>
                  <a:lnTo>
                    <a:pt x="1673" y="1956"/>
                  </a:lnTo>
                  <a:lnTo>
                    <a:pt x="1685" y="1958"/>
                  </a:lnTo>
                  <a:lnTo>
                    <a:pt x="1697" y="1961"/>
                  </a:lnTo>
                  <a:lnTo>
                    <a:pt x="1709" y="1962"/>
                  </a:lnTo>
                  <a:lnTo>
                    <a:pt x="1723" y="1963"/>
                  </a:lnTo>
                  <a:lnTo>
                    <a:pt x="1735" y="1963"/>
                  </a:lnTo>
                  <a:lnTo>
                    <a:pt x="1748" y="1963"/>
                  </a:lnTo>
                  <a:lnTo>
                    <a:pt x="1761" y="1962"/>
                  </a:lnTo>
                  <a:lnTo>
                    <a:pt x="1773" y="1960"/>
                  </a:lnTo>
                  <a:close/>
                  <a:moveTo>
                    <a:pt x="500" y="604"/>
                  </a:moveTo>
                  <a:lnTo>
                    <a:pt x="530" y="600"/>
                  </a:lnTo>
                  <a:lnTo>
                    <a:pt x="560" y="597"/>
                  </a:lnTo>
                  <a:lnTo>
                    <a:pt x="590" y="596"/>
                  </a:lnTo>
                  <a:lnTo>
                    <a:pt x="619" y="597"/>
                  </a:lnTo>
                  <a:lnTo>
                    <a:pt x="648" y="600"/>
                  </a:lnTo>
                  <a:lnTo>
                    <a:pt x="677" y="603"/>
                  </a:lnTo>
                  <a:lnTo>
                    <a:pt x="706" y="608"/>
                  </a:lnTo>
                  <a:lnTo>
                    <a:pt x="733" y="615"/>
                  </a:lnTo>
                  <a:lnTo>
                    <a:pt x="761" y="623"/>
                  </a:lnTo>
                  <a:lnTo>
                    <a:pt x="788" y="632"/>
                  </a:lnTo>
                  <a:lnTo>
                    <a:pt x="815" y="642"/>
                  </a:lnTo>
                  <a:lnTo>
                    <a:pt x="840" y="654"/>
                  </a:lnTo>
                  <a:lnTo>
                    <a:pt x="866" y="666"/>
                  </a:lnTo>
                  <a:lnTo>
                    <a:pt x="890" y="680"/>
                  </a:lnTo>
                  <a:lnTo>
                    <a:pt x="914" y="695"/>
                  </a:lnTo>
                  <a:lnTo>
                    <a:pt x="937" y="711"/>
                  </a:lnTo>
                  <a:lnTo>
                    <a:pt x="959" y="729"/>
                  </a:lnTo>
                  <a:lnTo>
                    <a:pt x="981" y="746"/>
                  </a:lnTo>
                  <a:lnTo>
                    <a:pt x="1002" y="766"/>
                  </a:lnTo>
                  <a:lnTo>
                    <a:pt x="1021" y="786"/>
                  </a:lnTo>
                  <a:lnTo>
                    <a:pt x="1040" y="808"/>
                  </a:lnTo>
                  <a:lnTo>
                    <a:pt x="1058" y="830"/>
                  </a:lnTo>
                  <a:lnTo>
                    <a:pt x="1075" y="853"/>
                  </a:lnTo>
                  <a:lnTo>
                    <a:pt x="1091" y="878"/>
                  </a:lnTo>
                  <a:lnTo>
                    <a:pt x="1105" y="902"/>
                  </a:lnTo>
                  <a:lnTo>
                    <a:pt x="1118" y="927"/>
                  </a:lnTo>
                  <a:lnTo>
                    <a:pt x="1130" y="954"/>
                  </a:lnTo>
                  <a:lnTo>
                    <a:pt x="1141" y="981"/>
                  </a:lnTo>
                  <a:lnTo>
                    <a:pt x="1150" y="1009"/>
                  </a:lnTo>
                  <a:lnTo>
                    <a:pt x="1159" y="1038"/>
                  </a:lnTo>
                  <a:lnTo>
                    <a:pt x="1166" y="1067"/>
                  </a:lnTo>
                  <a:lnTo>
                    <a:pt x="1170" y="1097"/>
                  </a:lnTo>
                  <a:lnTo>
                    <a:pt x="1174" y="1127"/>
                  </a:lnTo>
                  <a:lnTo>
                    <a:pt x="1177" y="1157"/>
                  </a:lnTo>
                  <a:lnTo>
                    <a:pt x="1178" y="1186"/>
                  </a:lnTo>
                  <a:lnTo>
                    <a:pt x="1177" y="1216"/>
                  </a:lnTo>
                  <a:lnTo>
                    <a:pt x="1174" y="1245"/>
                  </a:lnTo>
                  <a:lnTo>
                    <a:pt x="1171" y="1274"/>
                  </a:lnTo>
                  <a:lnTo>
                    <a:pt x="1166" y="1302"/>
                  </a:lnTo>
                  <a:lnTo>
                    <a:pt x="1159" y="1330"/>
                  </a:lnTo>
                  <a:lnTo>
                    <a:pt x="1151" y="1357"/>
                  </a:lnTo>
                  <a:lnTo>
                    <a:pt x="1142" y="1385"/>
                  </a:lnTo>
                  <a:lnTo>
                    <a:pt x="1133" y="1411"/>
                  </a:lnTo>
                  <a:lnTo>
                    <a:pt x="1120" y="1437"/>
                  </a:lnTo>
                  <a:lnTo>
                    <a:pt x="1108" y="1462"/>
                  </a:lnTo>
                  <a:lnTo>
                    <a:pt x="1094" y="1487"/>
                  </a:lnTo>
                  <a:lnTo>
                    <a:pt x="1080" y="1511"/>
                  </a:lnTo>
                  <a:lnTo>
                    <a:pt x="1063" y="1534"/>
                  </a:lnTo>
                  <a:lnTo>
                    <a:pt x="1045" y="1557"/>
                  </a:lnTo>
                  <a:lnTo>
                    <a:pt x="1028" y="1578"/>
                  </a:lnTo>
                  <a:lnTo>
                    <a:pt x="1008" y="1599"/>
                  </a:lnTo>
                  <a:lnTo>
                    <a:pt x="988" y="1619"/>
                  </a:lnTo>
                  <a:lnTo>
                    <a:pt x="966" y="1637"/>
                  </a:lnTo>
                  <a:lnTo>
                    <a:pt x="944" y="1655"/>
                  </a:lnTo>
                  <a:lnTo>
                    <a:pt x="921" y="1672"/>
                  </a:lnTo>
                  <a:lnTo>
                    <a:pt x="897" y="1687"/>
                  </a:lnTo>
                  <a:lnTo>
                    <a:pt x="872" y="1701"/>
                  </a:lnTo>
                  <a:lnTo>
                    <a:pt x="847" y="1715"/>
                  </a:lnTo>
                  <a:lnTo>
                    <a:pt x="820" y="1727"/>
                  </a:lnTo>
                  <a:lnTo>
                    <a:pt x="793" y="1738"/>
                  </a:lnTo>
                  <a:lnTo>
                    <a:pt x="765" y="1748"/>
                  </a:lnTo>
                  <a:lnTo>
                    <a:pt x="737" y="1755"/>
                  </a:lnTo>
                  <a:lnTo>
                    <a:pt x="707" y="1762"/>
                  </a:lnTo>
                  <a:lnTo>
                    <a:pt x="677" y="1768"/>
                  </a:lnTo>
                  <a:lnTo>
                    <a:pt x="647" y="1771"/>
                  </a:lnTo>
                  <a:lnTo>
                    <a:pt x="618" y="1773"/>
                  </a:lnTo>
                  <a:lnTo>
                    <a:pt x="588" y="1774"/>
                  </a:lnTo>
                  <a:lnTo>
                    <a:pt x="558" y="1773"/>
                  </a:lnTo>
                  <a:lnTo>
                    <a:pt x="529" y="1771"/>
                  </a:lnTo>
                  <a:lnTo>
                    <a:pt x="501" y="1768"/>
                  </a:lnTo>
                  <a:lnTo>
                    <a:pt x="472" y="1763"/>
                  </a:lnTo>
                  <a:lnTo>
                    <a:pt x="444" y="1757"/>
                  </a:lnTo>
                  <a:lnTo>
                    <a:pt x="417" y="1749"/>
                  </a:lnTo>
                  <a:lnTo>
                    <a:pt x="389" y="1740"/>
                  </a:lnTo>
                  <a:lnTo>
                    <a:pt x="363" y="1729"/>
                  </a:lnTo>
                  <a:lnTo>
                    <a:pt x="337" y="1718"/>
                  </a:lnTo>
                  <a:lnTo>
                    <a:pt x="312" y="1705"/>
                  </a:lnTo>
                  <a:lnTo>
                    <a:pt x="287" y="1692"/>
                  </a:lnTo>
                  <a:lnTo>
                    <a:pt x="264" y="1676"/>
                  </a:lnTo>
                  <a:lnTo>
                    <a:pt x="240" y="1660"/>
                  </a:lnTo>
                  <a:lnTo>
                    <a:pt x="217" y="1643"/>
                  </a:lnTo>
                  <a:lnTo>
                    <a:pt x="196" y="1624"/>
                  </a:lnTo>
                  <a:lnTo>
                    <a:pt x="175" y="1604"/>
                  </a:lnTo>
                  <a:lnTo>
                    <a:pt x="155" y="1585"/>
                  </a:lnTo>
                  <a:lnTo>
                    <a:pt x="137" y="1564"/>
                  </a:lnTo>
                  <a:lnTo>
                    <a:pt x="119" y="1540"/>
                  </a:lnTo>
                  <a:lnTo>
                    <a:pt x="103" y="1517"/>
                  </a:lnTo>
                  <a:lnTo>
                    <a:pt x="87" y="1494"/>
                  </a:lnTo>
                  <a:lnTo>
                    <a:pt x="73" y="1469"/>
                  </a:lnTo>
                  <a:lnTo>
                    <a:pt x="60" y="1443"/>
                  </a:lnTo>
                  <a:lnTo>
                    <a:pt x="47" y="1417"/>
                  </a:lnTo>
                  <a:lnTo>
                    <a:pt x="36" y="1389"/>
                  </a:lnTo>
                  <a:lnTo>
                    <a:pt x="28" y="1362"/>
                  </a:lnTo>
                  <a:lnTo>
                    <a:pt x="19" y="1333"/>
                  </a:lnTo>
                  <a:lnTo>
                    <a:pt x="12" y="1304"/>
                  </a:lnTo>
                  <a:lnTo>
                    <a:pt x="7" y="1275"/>
                  </a:lnTo>
                  <a:lnTo>
                    <a:pt x="3" y="1244"/>
                  </a:lnTo>
                  <a:lnTo>
                    <a:pt x="1" y="1214"/>
                  </a:lnTo>
                  <a:lnTo>
                    <a:pt x="0" y="1184"/>
                  </a:lnTo>
                  <a:lnTo>
                    <a:pt x="1" y="1156"/>
                  </a:lnTo>
                  <a:lnTo>
                    <a:pt x="3" y="1126"/>
                  </a:lnTo>
                  <a:lnTo>
                    <a:pt x="7" y="1097"/>
                  </a:lnTo>
                  <a:lnTo>
                    <a:pt x="12" y="1068"/>
                  </a:lnTo>
                  <a:lnTo>
                    <a:pt x="18" y="1041"/>
                  </a:lnTo>
                  <a:lnTo>
                    <a:pt x="25" y="1013"/>
                  </a:lnTo>
                  <a:lnTo>
                    <a:pt x="34" y="986"/>
                  </a:lnTo>
                  <a:lnTo>
                    <a:pt x="45" y="959"/>
                  </a:lnTo>
                  <a:lnTo>
                    <a:pt x="56" y="934"/>
                  </a:lnTo>
                  <a:lnTo>
                    <a:pt x="69" y="908"/>
                  </a:lnTo>
                  <a:lnTo>
                    <a:pt x="83" y="884"/>
                  </a:lnTo>
                  <a:lnTo>
                    <a:pt x="98" y="860"/>
                  </a:lnTo>
                  <a:lnTo>
                    <a:pt x="115" y="837"/>
                  </a:lnTo>
                  <a:lnTo>
                    <a:pt x="131" y="815"/>
                  </a:lnTo>
                  <a:lnTo>
                    <a:pt x="150" y="793"/>
                  </a:lnTo>
                  <a:lnTo>
                    <a:pt x="170" y="773"/>
                  </a:lnTo>
                  <a:lnTo>
                    <a:pt x="190" y="753"/>
                  </a:lnTo>
                  <a:lnTo>
                    <a:pt x="211" y="734"/>
                  </a:lnTo>
                  <a:lnTo>
                    <a:pt x="233" y="717"/>
                  </a:lnTo>
                  <a:lnTo>
                    <a:pt x="256" y="699"/>
                  </a:lnTo>
                  <a:lnTo>
                    <a:pt x="280" y="683"/>
                  </a:lnTo>
                  <a:lnTo>
                    <a:pt x="305" y="669"/>
                  </a:lnTo>
                  <a:lnTo>
                    <a:pt x="331" y="656"/>
                  </a:lnTo>
                  <a:lnTo>
                    <a:pt x="357" y="644"/>
                  </a:lnTo>
                  <a:lnTo>
                    <a:pt x="385" y="634"/>
                  </a:lnTo>
                  <a:lnTo>
                    <a:pt x="412" y="624"/>
                  </a:lnTo>
                  <a:lnTo>
                    <a:pt x="441" y="616"/>
                  </a:lnTo>
                  <a:lnTo>
                    <a:pt x="470" y="608"/>
                  </a:lnTo>
                  <a:lnTo>
                    <a:pt x="500" y="60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2" name="Freeform 10"/>
            <p:cNvSpPr>
              <a:spLocks noEditPoints="1"/>
            </p:cNvSpPr>
            <p:nvPr/>
          </p:nvSpPr>
          <p:spPr bwMode="auto">
            <a:xfrm>
              <a:off x="4594446" y="864714"/>
              <a:ext cx="388455" cy="218959"/>
            </a:xfrm>
            <a:custGeom>
              <a:avLst/>
              <a:gdLst>
                <a:gd name="T0" fmla="*/ 1956 w 3536"/>
                <a:gd name="T1" fmla="*/ 1995 h 1995"/>
                <a:gd name="T2" fmla="*/ 2030 w 3536"/>
                <a:gd name="T3" fmla="*/ 1989 h 1995"/>
                <a:gd name="T4" fmla="*/ 2098 w 3536"/>
                <a:gd name="T5" fmla="*/ 1962 h 1995"/>
                <a:gd name="T6" fmla="*/ 2156 w 3536"/>
                <a:gd name="T7" fmla="*/ 1917 h 1995"/>
                <a:gd name="T8" fmla="*/ 2199 w 3536"/>
                <a:gd name="T9" fmla="*/ 1856 h 1995"/>
                <a:gd name="T10" fmla="*/ 3034 w 3536"/>
                <a:gd name="T11" fmla="*/ 1932 h 1995"/>
                <a:gd name="T12" fmla="*/ 3110 w 3536"/>
                <a:gd name="T13" fmla="*/ 1941 h 1995"/>
                <a:gd name="T14" fmla="*/ 3182 w 3536"/>
                <a:gd name="T15" fmla="*/ 1928 h 1995"/>
                <a:gd name="T16" fmla="*/ 3247 w 3536"/>
                <a:gd name="T17" fmla="*/ 1895 h 1995"/>
                <a:gd name="T18" fmla="*/ 3300 w 3536"/>
                <a:gd name="T19" fmla="*/ 1845 h 1995"/>
                <a:gd name="T20" fmla="*/ 3338 w 3536"/>
                <a:gd name="T21" fmla="*/ 1780 h 1995"/>
                <a:gd name="T22" fmla="*/ 3534 w 3536"/>
                <a:gd name="T23" fmla="*/ 1060 h 1995"/>
                <a:gd name="T24" fmla="*/ 3532 w 3536"/>
                <a:gd name="T25" fmla="*/ 985 h 1995"/>
                <a:gd name="T26" fmla="*/ 3509 w 3536"/>
                <a:gd name="T27" fmla="*/ 916 h 1995"/>
                <a:gd name="T28" fmla="*/ 3467 w 3536"/>
                <a:gd name="T29" fmla="*/ 856 h 1995"/>
                <a:gd name="T30" fmla="*/ 3408 w 3536"/>
                <a:gd name="T31" fmla="*/ 810 h 1995"/>
                <a:gd name="T32" fmla="*/ 2556 w 3536"/>
                <a:gd name="T33" fmla="*/ 567 h 1995"/>
                <a:gd name="T34" fmla="*/ 2591 w 3536"/>
                <a:gd name="T35" fmla="*/ 409 h 1995"/>
                <a:gd name="T36" fmla="*/ 2581 w 3536"/>
                <a:gd name="T37" fmla="*/ 337 h 1995"/>
                <a:gd name="T38" fmla="*/ 2552 w 3536"/>
                <a:gd name="T39" fmla="*/ 269 h 1995"/>
                <a:gd name="T40" fmla="*/ 2503 w 3536"/>
                <a:gd name="T41" fmla="*/ 213 h 1995"/>
                <a:gd name="T42" fmla="*/ 2440 w 3536"/>
                <a:gd name="T43" fmla="*/ 173 h 1995"/>
                <a:gd name="T44" fmla="*/ 1833 w 3536"/>
                <a:gd name="T45" fmla="*/ 4 h 1995"/>
                <a:gd name="T46" fmla="*/ 1758 w 3536"/>
                <a:gd name="T47" fmla="*/ 2 h 1995"/>
                <a:gd name="T48" fmla="*/ 1686 w 3536"/>
                <a:gd name="T49" fmla="*/ 22 h 1995"/>
                <a:gd name="T50" fmla="*/ 1624 w 3536"/>
                <a:gd name="T51" fmla="*/ 62 h 1995"/>
                <a:gd name="T52" fmla="*/ 1576 w 3536"/>
                <a:gd name="T53" fmla="*/ 117 h 1995"/>
                <a:gd name="T54" fmla="*/ 1545 w 3536"/>
                <a:gd name="T55" fmla="*/ 187 h 1995"/>
                <a:gd name="T56" fmla="*/ 1168 w 3536"/>
                <a:gd name="T57" fmla="*/ 1586 h 1995"/>
                <a:gd name="T58" fmla="*/ 1178 w 3536"/>
                <a:gd name="T59" fmla="*/ 1660 h 1995"/>
                <a:gd name="T60" fmla="*/ 1207 w 3536"/>
                <a:gd name="T61" fmla="*/ 1727 h 1995"/>
                <a:gd name="T62" fmla="*/ 1255 w 3536"/>
                <a:gd name="T63" fmla="*/ 1781 h 1995"/>
                <a:gd name="T64" fmla="*/ 1319 w 3536"/>
                <a:gd name="T65" fmla="*/ 1821 h 1995"/>
                <a:gd name="T66" fmla="*/ 803 w 3536"/>
                <a:gd name="T67" fmla="*/ 95 h 1995"/>
                <a:gd name="T68" fmla="*/ 954 w 3536"/>
                <a:gd name="T69" fmla="*/ 182 h 1995"/>
                <a:gd name="T70" fmla="*/ 1071 w 3536"/>
                <a:gd name="T71" fmla="*/ 306 h 1995"/>
                <a:gd name="T72" fmla="*/ 1147 w 3536"/>
                <a:gd name="T73" fmla="*/ 456 h 1995"/>
                <a:gd name="T74" fmla="*/ 1178 w 3536"/>
                <a:gd name="T75" fmla="*/ 624 h 1995"/>
                <a:gd name="T76" fmla="*/ 1157 w 3536"/>
                <a:gd name="T77" fmla="*/ 800 h 1995"/>
                <a:gd name="T78" fmla="*/ 1085 w 3536"/>
                <a:gd name="T79" fmla="*/ 962 h 1995"/>
                <a:gd name="T80" fmla="*/ 972 w 3536"/>
                <a:gd name="T81" fmla="*/ 1091 h 1995"/>
                <a:gd name="T82" fmla="*/ 829 w 3536"/>
                <a:gd name="T83" fmla="*/ 1181 h 1995"/>
                <a:gd name="T84" fmla="*/ 666 w 3536"/>
                <a:gd name="T85" fmla="*/ 1228 h 1995"/>
                <a:gd name="T86" fmla="*/ 492 w 3536"/>
                <a:gd name="T87" fmla="*/ 1224 h 1995"/>
                <a:gd name="T88" fmla="*/ 322 w 3536"/>
                <a:gd name="T89" fmla="*/ 1168 h 1995"/>
                <a:gd name="T90" fmla="*/ 181 w 3536"/>
                <a:gd name="T91" fmla="*/ 1068 h 1995"/>
                <a:gd name="T92" fmla="*/ 77 w 3536"/>
                <a:gd name="T93" fmla="*/ 934 h 1995"/>
                <a:gd name="T94" fmla="*/ 15 w 3536"/>
                <a:gd name="T95" fmla="*/ 777 h 1995"/>
                <a:gd name="T96" fmla="*/ 2 w 3536"/>
                <a:gd name="T97" fmla="*/ 605 h 1995"/>
                <a:gd name="T98" fmla="*/ 41 w 3536"/>
                <a:gd name="T99" fmla="*/ 430 h 1995"/>
                <a:gd name="T100" fmla="*/ 127 w 3536"/>
                <a:gd name="T101" fmla="*/ 279 h 1995"/>
                <a:gd name="T102" fmla="*/ 250 w 3536"/>
                <a:gd name="T103" fmla="*/ 162 h 1995"/>
                <a:gd name="T104" fmla="*/ 401 w 3536"/>
                <a:gd name="T105" fmla="*/ 86 h 1995"/>
                <a:gd name="T106" fmla="*/ 570 w 3536"/>
                <a:gd name="T107" fmla="*/ 55 h 1995"/>
                <a:gd name="T108" fmla="*/ 745 w 3536"/>
                <a:gd name="T109" fmla="*/ 76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6" h="1995">
                  <a:moveTo>
                    <a:pt x="1355" y="1834"/>
                  </a:moveTo>
                  <a:lnTo>
                    <a:pt x="1905" y="1986"/>
                  </a:lnTo>
                  <a:lnTo>
                    <a:pt x="1919" y="1990"/>
                  </a:lnTo>
                  <a:lnTo>
                    <a:pt x="1931" y="1992"/>
                  </a:lnTo>
                  <a:lnTo>
                    <a:pt x="1944" y="1994"/>
                  </a:lnTo>
                  <a:lnTo>
                    <a:pt x="1956" y="1995"/>
                  </a:lnTo>
                  <a:lnTo>
                    <a:pt x="1968" y="1995"/>
                  </a:lnTo>
                  <a:lnTo>
                    <a:pt x="1981" y="1995"/>
                  </a:lnTo>
                  <a:lnTo>
                    <a:pt x="1994" y="1994"/>
                  </a:lnTo>
                  <a:lnTo>
                    <a:pt x="2006" y="1993"/>
                  </a:lnTo>
                  <a:lnTo>
                    <a:pt x="2018" y="1991"/>
                  </a:lnTo>
                  <a:lnTo>
                    <a:pt x="2030" y="1989"/>
                  </a:lnTo>
                  <a:lnTo>
                    <a:pt x="2042" y="1985"/>
                  </a:lnTo>
                  <a:lnTo>
                    <a:pt x="2053" y="1982"/>
                  </a:lnTo>
                  <a:lnTo>
                    <a:pt x="2065" y="1978"/>
                  </a:lnTo>
                  <a:lnTo>
                    <a:pt x="2076" y="1973"/>
                  </a:lnTo>
                  <a:lnTo>
                    <a:pt x="2087" y="1968"/>
                  </a:lnTo>
                  <a:lnTo>
                    <a:pt x="2098" y="1962"/>
                  </a:lnTo>
                  <a:lnTo>
                    <a:pt x="2108" y="1956"/>
                  </a:lnTo>
                  <a:lnTo>
                    <a:pt x="2119" y="1949"/>
                  </a:lnTo>
                  <a:lnTo>
                    <a:pt x="2128" y="1941"/>
                  </a:lnTo>
                  <a:lnTo>
                    <a:pt x="2138" y="1934"/>
                  </a:lnTo>
                  <a:lnTo>
                    <a:pt x="2147" y="1926"/>
                  </a:lnTo>
                  <a:lnTo>
                    <a:pt x="2156" y="1917"/>
                  </a:lnTo>
                  <a:lnTo>
                    <a:pt x="2165" y="1908"/>
                  </a:lnTo>
                  <a:lnTo>
                    <a:pt x="2172" y="1898"/>
                  </a:lnTo>
                  <a:lnTo>
                    <a:pt x="2180" y="1888"/>
                  </a:lnTo>
                  <a:lnTo>
                    <a:pt x="2187" y="1878"/>
                  </a:lnTo>
                  <a:lnTo>
                    <a:pt x="2193" y="1867"/>
                  </a:lnTo>
                  <a:lnTo>
                    <a:pt x="2199" y="1856"/>
                  </a:lnTo>
                  <a:lnTo>
                    <a:pt x="2204" y="1845"/>
                  </a:lnTo>
                  <a:lnTo>
                    <a:pt x="2210" y="1833"/>
                  </a:lnTo>
                  <a:lnTo>
                    <a:pt x="2214" y="1821"/>
                  </a:lnTo>
                  <a:lnTo>
                    <a:pt x="2217" y="1809"/>
                  </a:lnTo>
                  <a:lnTo>
                    <a:pt x="2244" y="1715"/>
                  </a:lnTo>
                  <a:lnTo>
                    <a:pt x="3034" y="1932"/>
                  </a:lnTo>
                  <a:lnTo>
                    <a:pt x="3047" y="1936"/>
                  </a:lnTo>
                  <a:lnTo>
                    <a:pt x="3059" y="1938"/>
                  </a:lnTo>
                  <a:lnTo>
                    <a:pt x="3072" y="1940"/>
                  </a:lnTo>
                  <a:lnTo>
                    <a:pt x="3084" y="1941"/>
                  </a:lnTo>
                  <a:lnTo>
                    <a:pt x="3096" y="1941"/>
                  </a:lnTo>
                  <a:lnTo>
                    <a:pt x="3110" y="1941"/>
                  </a:lnTo>
                  <a:lnTo>
                    <a:pt x="3122" y="1941"/>
                  </a:lnTo>
                  <a:lnTo>
                    <a:pt x="3134" y="1939"/>
                  </a:lnTo>
                  <a:lnTo>
                    <a:pt x="3146" y="1938"/>
                  </a:lnTo>
                  <a:lnTo>
                    <a:pt x="3158" y="1935"/>
                  </a:lnTo>
                  <a:lnTo>
                    <a:pt x="3170" y="1932"/>
                  </a:lnTo>
                  <a:lnTo>
                    <a:pt x="3182" y="1928"/>
                  </a:lnTo>
                  <a:lnTo>
                    <a:pt x="3193" y="1925"/>
                  </a:lnTo>
                  <a:lnTo>
                    <a:pt x="3204" y="1919"/>
                  </a:lnTo>
                  <a:lnTo>
                    <a:pt x="3216" y="1914"/>
                  </a:lnTo>
                  <a:lnTo>
                    <a:pt x="3227" y="1908"/>
                  </a:lnTo>
                  <a:lnTo>
                    <a:pt x="3236" y="1903"/>
                  </a:lnTo>
                  <a:lnTo>
                    <a:pt x="3247" y="1895"/>
                  </a:lnTo>
                  <a:lnTo>
                    <a:pt x="3257" y="1888"/>
                  </a:lnTo>
                  <a:lnTo>
                    <a:pt x="3266" y="1881"/>
                  </a:lnTo>
                  <a:lnTo>
                    <a:pt x="3275" y="1872"/>
                  </a:lnTo>
                  <a:lnTo>
                    <a:pt x="3284" y="1864"/>
                  </a:lnTo>
                  <a:lnTo>
                    <a:pt x="3293" y="1854"/>
                  </a:lnTo>
                  <a:lnTo>
                    <a:pt x="3300" y="1845"/>
                  </a:lnTo>
                  <a:lnTo>
                    <a:pt x="3308" y="1835"/>
                  </a:lnTo>
                  <a:lnTo>
                    <a:pt x="3315" y="1824"/>
                  </a:lnTo>
                  <a:lnTo>
                    <a:pt x="3321" y="1814"/>
                  </a:lnTo>
                  <a:lnTo>
                    <a:pt x="3328" y="1803"/>
                  </a:lnTo>
                  <a:lnTo>
                    <a:pt x="3333" y="1791"/>
                  </a:lnTo>
                  <a:lnTo>
                    <a:pt x="3338" y="1780"/>
                  </a:lnTo>
                  <a:lnTo>
                    <a:pt x="3342" y="1768"/>
                  </a:lnTo>
                  <a:lnTo>
                    <a:pt x="3346" y="1755"/>
                  </a:lnTo>
                  <a:lnTo>
                    <a:pt x="3528" y="1098"/>
                  </a:lnTo>
                  <a:lnTo>
                    <a:pt x="3531" y="1085"/>
                  </a:lnTo>
                  <a:lnTo>
                    <a:pt x="3533" y="1072"/>
                  </a:lnTo>
                  <a:lnTo>
                    <a:pt x="3534" y="1060"/>
                  </a:lnTo>
                  <a:lnTo>
                    <a:pt x="3535" y="1047"/>
                  </a:lnTo>
                  <a:lnTo>
                    <a:pt x="3536" y="1035"/>
                  </a:lnTo>
                  <a:lnTo>
                    <a:pt x="3536" y="1023"/>
                  </a:lnTo>
                  <a:lnTo>
                    <a:pt x="3535" y="1009"/>
                  </a:lnTo>
                  <a:lnTo>
                    <a:pt x="3534" y="997"/>
                  </a:lnTo>
                  <a:lnTo>
                    <a:pt x="3532" y="985"/>
                  </a:lnTo>
                  <a:lnTo>
                    <a:pt x="3530" y="973"/>
                  </a:lnTo>
                  <a:lnTo>
                    <a:pt x="3526" y="961"/>
                  </a:lnTo>
                  <a:lnTo>
                    <a:pt x="3523" y="950"/>
                  </a:lnTo>
                  <a:lnTo>
                    <a:pt x="3519" y="938"/>
                  </a:lnTo>
                  <a:lnTo>
                    <a:pt x="3514" y="927"/>
                  </a:lnTo>
                  <a:lnTo>
                    <a:pt x="3509" y="916"/>
                  </a:lnTo>
                  <a:lnTo>
                    <a:pt x="3503" y="905"/>
                  </a:lnTo>
                  <a:lnTo>
                    <a:pt x="3497" y="895"/>
                  </a:lnTo>
                  <a:lnTo>
                    <a:pt x="3490" y="885"/>
                  </a:lnTo>
                  <a:lnTo>
                    <a:pt x="3482" y="875"/>
                  </a:lnTo>
                  <a:lnTo>
                    <a:pt x="3475" y="865"/>
                  </a:lnTo>
                  <a:lnTo>
                    <a:pt x="3467" y="856"/>
                  </a:lnTo>
                  <a:lnTo>
                    <a:pt x="3458" y="847"/>
                  </a:lnTo>
                  <a:lnTo>
                    <a:pt x="3449" y="838"/>
                  </a:lnTo>
                  <a:lnTo>
                    <a:pt x="3439" y="831"/>
                  </a:lnTo>
                  <a:lnTo>
                    <a:pt x="3429" y="824"/>
                  </a:lnTo>
                  <a:lnTo>
                    <a:pt x="3420" y="816"/>
                  </a:lnTo>
                  <a:lnTo>
                    <a:pt x="3408" y="810"/>
                  </a:lnTo>
                  <a:lnTo>
                    <a:pt x="3397" y="804"/>
                  </a:lnTo>
                  <a:lnTo>
                    <a:pt x="3386" y="799"/>
                  </a:lnTo>
                  <a:lnTo>
                    <a:pt x="3374" y="793"/>
                  </a:lnTo>
                  <a:lnTo>
                    <a:pt x="3362" y="789"/>
                  </a:lnTo>
                  <a:lnTo>
                    <a:pt x="3350" y="785"/>
                  </a:lnTo>
                  <a:lnTo>
                    <a:pt x="2556" y="567"/>
                  </a:lnTo>
                  <a:lnTo>
                    <a:pt x="2581" y="472"/>
                  </a:lnTo>
                  <a:lnTo>
                    <a:pt x="2585" y="460"/>
                  </a:lnTo>
                  <a:lnTo>
                    <a:pt x="2587" y="447"/>
                  </a:lnTo>
                  <a:lnTo>
                    <a:pt x="2589" y="435"/>
                  </a:lnTo>
                  <a:lnTo>
                    <a:pt x="2590" y="423"/>
                  </a:lnTo>
                  <a:lnTo>
                    <a:pt x="2591" y="409"/>
                  </a:lnTo>
                  <a:lnTo>
                    <a:pt x="2590" y="397"/>
                  </a:lnTo>
                  <a:lnTo>
                    <a:pt x="2590" y="385"/>
                  </a:lnTo>
                  <a:lnTo>
                    <a:pt x="2589" y="372"/>
                  </a:lnTo>
                  <a:lnTo>
                    <a:pt x="2587" y="360"/>
                  </a:lnTo>
                  <a:lnTo>
                    <a:pt x="2584" y="348"/>
                  </a:lnTo>
                  <a:lnTo>
                    <a:pt x="2581" y="337"/>
                  </a:lnTo>
                  <a:lnTo>
                    <a:pt x="2577" y="324"/>
                  </a:lnTo>
                  <a:lnTo>
                    <a:pt x="2574" y="313"/>
                  </a:lnTo>
                  <a:lnTo>
                    <a:pt x="2568" y="301"/>
                  </a:lnTo>
                  <a:lnTo>
                    <a:pt x="2564" y="290"/>
                  </a:lnTo>
                  <a:lnTo>
                    <a:pt x="2557" y="280"/>
                  </a:lnTo>
                  <a:lnTo>
                    <a:pt x="2552" y="269"/>
                  </a:lnTo>
                  <a:lnTo>
                    <a:pt x="2544" y="259"/>
                  </a:lnTo>
                  <a:lnTo>
                    <a:pt x="2537" y="249"/>
                  </a:lnTo>
                  <a:lnTo>
                    <a:pt x="2530" y="240"/>
                  </a:lnTo>
                  <a:lnTo>
                    <a:pt x="2521" y="231"/>
                  </a:lnTo>
                  <a:lnTo>
                    <a:pt x="2513" y="222"/>
                  </a:lnTo>
                  <a:lnTo>
                    <a:pt x="2503" y="213"/>
                  </a:lnTo>
                  <a:lnTo>
                    <a:pt x="2494" y="205"/>
                  </a:lnTo>
                  <a:lnTo>
                    <a:pt x="2484" y="199"/>
                  </a:lnTo>
                  <a:lnTo>
                    <a:pt x="2473" y="191"/>
                  </a:lnTo>
                  <a:lnTo>
                    <a:pt x="2463" y="184"/>
                  </a:lnTo>
                  <a:lnTo>
                    <a:pt x="2452" y="179"/>
                  </a:lnTo>
                  <a:lnTo>
                    <a:pt x="2440" y="173"/>
                  </a:lnTo>
                  <a:lnTo>
                    <a:pt x="2429" y="168"/>
                  </a:lnTo>
                  <a:lnTo>
                    <a:pt x="2417" y="163"/>
                  </a:lnTo>
                  <a:lnTo>
                    <a:pt x="2404" y="160"/>
                  </a:lnTo>
                  <a:lnTo>
                    <a:pt x="1858" y="9"/>
                  </a:lnTo>
                  <a:lnTo>
                    <a:pt x="1845" y="7"/>
                  </a:lnTo>
                  <a:lnTo>
                    <a:pt x="1833" y="4"/>
                  </a:lnTo>
                  <a:lnTo>
                    <a:pt x="1819" y="2"/>
                  </a:lnTo>
                  <a:lnTo>
                    <a:pt x="1807" y="1"/>
                  </a:lnTo>
                  <a:lnTo>
                    <a:pt x="1794" y="0"/>
                  </a:lnTo>
                  <a:lnTo>
                    <a:pt x="1782" y="0"/>
                  </a:lnTo>
                  <a:lnTo>
                    <a:pt x="1770" y="1"/>
                  </a:lnTo>
                  <a:lnTo>
                    <a:pt x="1758" y="2"/>
                  </a:lnTo>
                  <a:lnTo>
                    <a:pt x="1744" y="5"/>
                  </a:lnTo>
                  <a:lnTo>
                    <a:pt x="1733" y="7"/>
                  </a:lnTo>
                  <a:lnTo>
                    <a:pt x="1721" y="10"/>
                  </a:lnTo>
                  <a:lnTo>
                    <a:pt x="1709" y="13"/>
                  </a:lnTo>
                  <a:lnTo>
                    <a:pt x="1698" y="18"/>
                  </a:lnTo>
                  <a:lnTo>
                    <a:pt x="1686" y="22"/>
                  </a:lnTo>
                  <a:lnTo>
                    <a:pt x="1675" y="28"/>
                  </a:lnTo>
                  <a:lnTo>
                    <a:pt x="1665" y="33"/>
                  </a:lnTo>
                  <a:lnTo>
                    <a:pt x="1654" y="40"/>
                  </a:lnTo>
                  <a:lnTo>
                    <a:pt x="1644" y="47"/>
                  </a:lnTo>
                  <a:lnTo>
                    <a:pt x="1634" y="54"/>
                  </a:lnTo>
                  <a:lnTo>
                    <a:pt x="1624" y="62"/>
                  </a:lnTo>
                  <a:lnTo>
                    <a:pt x="1615" y="70"/>
                  </a:lnTo>
                  <a:lnTo>
                    <a:pt x="1607" y="79"/>
                  </a:lnTo>
                  <a:lnTo>
                    <a:pt x="1599" y="87"/>
                  </a:lnTo>
                  <a:lnTo>
                    <a:pt x="1591" y="97"/>
                  </a:lnTo>
                  <a:lnTo>
                    <a:pt x="1583" y="107"/>
                  </a:lnTo>
                  <a:lnTo>
                    <a:pt x="1576" y="117"/>
                  </a:lnTo>
                  <a:lnTo>
                    <a:pt x="1570" y="128"/>
                  </a:lnTo>
                  <a:lnTo>
                    <a:pt x="1564" y="139"/>
                  </a:lnTo>
                  <a:lnTo>
                    <a:pt x="1558" y="150"/>
                  </a:lnTo>
                  <a:lnTo>
                    <a:pt x="1554" y="162"/>
                  </a:lnTo>
                  <a:lnTo>
                    <a:pt x="1549" y="174"/>
                  </a:lnTo>
                  <a:lnTo>
                    <a:pt x="1545" y="187"/>
                  </a:lnTo>
                  <a:lnTo>
                    <a:pt x="1178" y="1522"/>
                  </a:lnTo>
                  <a:lnTo>
                    <a:pt x="1174" y="1535"/>
                  </a:lnTo>
                  <a:lnTo>
                    <a:pt x="1171" y="1549"/>
                  </a:lnTo>
                  <a:lnTo>
                    <a:pt x="1170" y="1561"/>
                  </a:lnTo>
                  <a:lnTo>
                    <a:pt x="1169" y="1574"/>
                  </a:lnTo>
                  <a:lnTo>
                    <a:pt x="1168" y="1586"/>
                  </a:lnTo>
                  <a:lnTo>
                    <a:pt x="1168" y="1599"/>
                  </a:lnTo>
                  <a:lnTo>
                    <a:pt x="1169" y="1612"/>
                  </a:lnTo>
                  <a:lnTo>
                    <a:pt x="1170" y="1625"/>
                  </a:lnTo>
                  <a:lnTo>
                    <a:pt x="1172" y="1637"/>
                  </a:lnTo>
                  <a:lnTo>
                    <a:pt x="1174" y="1649"/>
                  </a:lnTo>
                  <a:lnTo>
                    <a:pt x="1178" y="1660"/>
                  </a:lnTo>
                  <a:lnTo>
                    <a:pt x="1181" y="1672"/>
                  </a:lnTo>
                  <a:lnTo>
                    <a:pt x="1185" y="1683"/>
                  </a:lnTo>
                  <a:lnTo>
                    <a:pt x="1190" y="1695"/>
                  </a:lnTo>
                  <a:lnTo>
                    <a:pt x="1195" y="1705"/>
                  </a:lnTo>
                  <a:lnTo>
                    <a:pt x="1201" y="1716"/>
                  </a:lnTo>
                  <a:lnTo>
                    <a:pt x="1207" y="1727"/>
                  </a:lnTo>
                  <a:lnTo>
                    <a:pt x="1214" y="1737"/>
                  </a:lnTo>
                  <a:lnTo>
                    <a:pt x="1222" y="1746"/>
                  </a:lnTo>
                  <a:lnTo>
                    <a:pt x="1229" y="1756"/>
                  </a:lnTo>
                  <a:lnTo>
                    <a:pt x="1237" y="1765"/>
                  </a:lnTo>
                  <a:lnTo>
                    <a:pt x="1246" y="1774"/>
                  </a:lnTo>
                  <a:lnTo>
                    <a:pt x="1255" y="1781"/>
                  </a:lnTo>
                  <a:lnTo>
                    <a:pt x="1265" y="1789"/>
                  </a:lnTo>
                  <a:lnTo>
                    <a:pt x="1275" y="1797"/>
                  </a:lnTo>
                  <a:lnTo>
                    <a:pt x="1285" y="1803"/>
                  </a:lnTo>
                  <a:lnTo>
                    <a:pt x="1296" y="1810"/>
                  </a:lnTo>
                  <a:lnTo>
                    <a:pt x="1307" y="1817"/>
                  </a:lnTo>
                  <a:lnTo>
                    <a:pt x="1319" y="1821"/>
                  </a:lnTo>
                  <a:lnTo>
                    <a:pt x="1330" y="1827"/>
                  </a:lnTo>
                  <a:lnTo>
                    <a:pt x="1342" y="1831"/>
                  </a:lnTo>
                  <a:lnTo>
                    <a:pt x="1355" y="1834"/>
                  </a:lnTo>
                  <a:close/>
                  <a:moveTo>
                    <a:pt x="745" y="76"/>
                  </a:moveTo>
                  <a:lnTo>
                    <a:pt x="774" y="85"/>
                  </a:lnTo>
                  <a:lnTo>
                    <a:pt x="803" y="95"/>
                  </a:lnTo>
                  <a:lnTo>
                    <a:pt x="830" y="107"/>
                  </a:lnTo>
                  <a:lnTo>
                    <a:pt x="857" y="119"/>
                  </a:lnTo>
                  <a:lnTo>
                    <a:pt x="882" y="134"/>
                  </a:lnTo>
                  <a:lnTo>
                    <a:pt x="907" y="148"/>
                  </a:lnTo>
                  <a:lnTo>
                    <a:pt x="931" y="165"/>
                  </a:lnTo>
                  <a:lnTo>
                    <a:pt x="954" y="182"/>
                  </a:lnTo>
                  <a:lnTo>
                    <a:pt x="976" y="200"/>
                  </a:lnTo>
                  <a:lnTo>
                    <a:pt x="997" y="220"/>
                  </a:lnTo>
                  <a:lnTo>
                    <a:pt x="1017" y="240"/>
                  </a:lnTo>
                  <a:lnTo>
                    <a:pt x="1036" y="260"/>
                  </a:lnTo>
                  <a:lnTo>
                    <a:pt x="1054" y="283"/>
                  </a:lnTo>
                  <a:lnTo>
                    <a:pt x="1071" y="306"/>
                  </a:lnTo>
                  <a:lnTo>
                    <a:pt x="1086" y="329"/>
                  </a:lnTo>
                  <a:lnTo>
                    <a:pt x="1100" y="353"/>
                  </a:lnTo>
                  <a:lnTo>
                    <a:pt x="1114" y="378"/>
                  </a:lnTo>
                  <a:lnTo>
                    <a:pt x="1127" y="404"/>
                  </a:lnTo>
                  <a:lnTo>
                    <a:pt x="1137" y="429"/>
                  </a:lnTo>
                  <a:lnTo>
                    <a:pt x="1147" y="456"/>
                  </a:lnTo>
                  <a:lnTo>
                    <a:pt x="1156" y="483"/>
                  </a:lnTo>
                  <a:lnTo>
                    <a:pt x="1162" y="511"/>
                  </a:lnTo>
                  <a:lnTo>
                    <a:pt x="1169" y="538"/>
                  </a:lnTo>
                  <a:lnTo>
                    <a:pt x="1173" y="567"/>
                  </a:lnTo>
                  <a:lnTo>
                    <a:pt x="1175" y="596"/>
                  </a:lnTo>
                  <a:lnTo>
                    <a:pt x="1178" y="624"/>
                  </a:lnTo>
                  <a:lnTo>
                    <a:pt x="1178" y="653"/>
                  </a:lnTo>
                  <a:lnTo>
                    <a:pt x="1176" y="683"/>
                  </a:lnTo>
                  <a:lnTo>
                    <a:pt x="1173" y="712"/>
                  </a:lnTo>
                  <a:lnTo>
                    <a:pt x="1170" y="741"/>
                  </a:lnTo>
                  <a:lnTo>
                    <a:pt x="1163" y="771"/>
                  </a:lnTo>
                  <a:lnTo>
                    <a:pt x="1157" y="800"/>
                  </a:lnTo>
                  <a:lnTo>
                    <a:pt x="1148" y="830"/>
                  </a:lnTo>
                  <a:lnTo>
                    <a:pt x="1138" y="857"/>
                  </a:lnTo>
                  <a:lnTo>
                    <a:pt x="1126" y="885"/>
                  </a:lnTo>
                  <a:lnTo>
                    <a:pt x="1114" y="911"/>
                  </a:lnTo>
                  <a:lnTo>
                    <a:pt x="1099" y="938"/>
                  </a:lnTo>
                  <a:lnTo>
                    <a:pt x="1085" y="962"/>
                  </a:lnTo>
                  <a:lnTo>
                    <a:pt x="1068" y="986"/>
                  </a:lnTo>
                  <a:lnTo>
                    <a:pt x="1051" y="1009"/>
                  </a:lnTo>
                  <a:lnTo>
                    <a:pt x="1033" y="1030"/>
                  </a:lnTo>
                  <a:lnTo>
                    <a:pt x="1013" y="1052"/>
                  </a:lnTo>
                  <a:lnTo>
                    <a:pt x="993" y="1072"/>
                  </a:lnTo>
                  <a:lnTo>
                    <a:pt x="972" y="1091"/>
                  </a:lnTo>
                  <a:lnTo>
                    <a:pt x="950" y="1109"/>
                  </a:lnTo>
                  <a:lnTo>
                    <a:pt x="927" y="1125"/>
                  </a:lnTo>
                  <a:lnTo>
                    <a:pt x="904" y="1142"/>
                  </a:lnTo>
                  <a:lnTo>
                    <a:pt x="880" y="1156"/>
                  </a:lnTo>
                  <a:lnTo>
                    <a:pt x="854" y="1169"/>
                  </a:lnTo>
                  <a:lnTo>
                    <a:pt x="829" y="1181"/>
                  </a:lnTo>
                  <a:lnTo>
                    <a:pt x="803" y="1192"/>
                  </a:lnTo>
                  <a:lnTo>
                    <a:pt x="776" y="1202"/>
                  </a:lnTo>
                  <a:lnTo>
                    <a:pt x="750" y="1210"/>
                  </a:lnTo>
                  <a:lnTo>
                    <a:pt x="722" y="1218"/>
                  </a:lnTo>
                  <a:lnTo>
                    <a:pt x="693" y="1223"/>
                  </a:lnTo>
                  <a:lnTo>
                    <a:pt x="666" y="1228"/>
                  </a:lnTo>
                  <a:lnTo>
                    <a:pt x="637" y="1231"/>
                  </a:lnTo>
                  <a:lnTo>
                    <a:pt x="609" y="1232"/>
                  </a:lnTo>
                  <a:lnTo>
                    <a:pt x="579" y="1232"/>
                  </a:lnTo>
                  <a:lnTo>
                    <a:pt x="550" y="1231"/>
                  </a:lnTo>
                  <a:lnTo>
                    <a:pt x="520" y="1229"/>
                  </a:lnTo>
                  <a:lnTo>
                    <a:pt x="492" y="1224"/>
                  </a:lnTo>
                  <a:lnTo>
                    <a:pt x="462" y="1219"/>
                  </a:lnTo>
                  <a:lnTo>
                    <a:pt x="432" y="1211"/>
                  </a:lnTo>
                  <a:lnTo>
                    <a:pt x="403" y="1202"/>
                  </a:lnTo>
                  <a:lnTo>
                    <a:pt x="375" y="1192"/>
                  </a:lnTo>
                  <a:lnTo>
                    <a:pt x="348" y="1181"/>
                  </a:lnTo>
                  <a:lnTo>
                    <a:pt x="322" y="1168"/>
                  </a:lnTo>
                  <a:lnTo>
                    <a:pt x="295" y="1155"/>
                  </a:lnTo>
                  <a:lnTo>
                    <a:pt x="271" y="1139"/>
                  </a:lnTo>
                  <a:lnTo>
                    <a:pt x="247" y="1123"/>
                  </a:lnTo>
                  <a:lnTo>
                    <a:pt x="224" y="1106"/>
                  </a:lnTo>
                  <a:lnTo>
                    <a:pt x="202" y="1088"/>
                  </a:lnTo>
                  <a:lnTo>
                    <a:pt x="181" y="1068"/>
                  </a:lnTo>
                  <a:lnTo>
                    <a:pt x="161" y="1048"/>
                  </a:lnTo>
                  <a:lnTo>
                    <a:pt x="142" y="1027"/>
                  </a:lnTo>
                  <a:lnTo>
                    <a:pt x="124" y="1005"/>
                  </a:lnTo>
                  <a:lnTo>
                    <a:pt x="107" y="982"/>
                  </a:lnTo>
                  <a:lnTo>
                    <a:pt x="91" y="959"/>
                  </a:lnTo>
                  <a:lnTo>
                    <a:pt x="77" y="934"/>
                  </a:lnTo>
                  <a:lnTo>
                    <a:pt x="64" y="910"/>
                  </a:lnTo>
                  <a:lnTo>
                    <a:pt x="52" y="884"/>
                  </a:lnTo>
                  <a:lnTo>
                    <a:pt x="41" y="858"/>
                  </a:lnTo>
                  <a:lnTo>
                    <a:pt x="31" y="832"/>
                  </a:lnTo>
                  <a:lnTo>
                    <a:pt x="23" y="804"/>
                  </a:lnTo>
                  <a:lnTo>
                    <a:pt x="15" y="777"/>
                  </a:lnTo>
                  <a:lnTo>
                    <a:pt x="10" y="749"/>
                  </a:lnTo>
                  <a:lnTo>
                    <a:pt x="5" y="720"/>
                  </a:lnTo>
                  <a:lnTo>
                    <a:pt x="2" y="692"/>
                  </a:lnTo>
                  <a:lnTo>
                    <a:pt x="1" y="663"/>
                  </a:lnTo>
                  <a:lnTo>
                    <a:pt x="0" y="634"/>
                  </a:lnTo>
                  <a:lnTo>
                    <a:pt x="2" y="605"/>
                  </a:lnTo>
                  <a:lnTo>
                    <a:pt x="4" y="576"/>
                  </a:lnTo>
                  <a:lnTo>
                    <a:pt x="9" y="546"/>
                  </a:lnTo>
                  <a:lnTo>
                    <a:pt x="14" y="516"/>
                  </a:lnTo>
                  <a:lnTo>
                    <a:pt x="22" y="488"/>
                  </a:lnTo>
                  <a:lnTo>
                    <a:pt x="31" y="458"/>
                  </a:lnTo>
                  <a:lnTo>
                    <a:pt x="41" y="430"/>
                  </a:lnTo>
                  <a:lnTo>
                    <a:pt x="52" y="403"/>
                  </a:lnTo>
                  <a:lnTo>
                    <a:pt x="65" y="376"/>
                  </a:lnTo>
                  <a:lnTo>
                    <a:pt x="78" y="351"/>
                  </a:lnTo>
                  <a:lnTo>
                    <a:pt x="94" y="326"/>
                  </a:lnTo>
                  <a:lnTo>
                    <a:pt x="110" y="301"/>
                  </a:lnTo>
                  <a:lnTo>
                    <a:pt x="127" y="279"/>
                  </a:lnTo>
                  <a:lnTo>
                    <a:pt x="145" y="257"/>
                  </a:lnTo>
                  <a:lnTo>
                    <a:pt x="164" y="236"/>
                  </a:lnTo>
                  <a:lnTo>
                    <a:pt x="185" y="215"/>
                  </a:lnTo>
                  <a:lnTo>
                    <a:pt x="206" y="197"/>
                  </a:lnTo>
                  <a:lnTo>
                    <a:pt x="228" y="179"/>
                  </a:lnTo>
                  <a:lnTo>
                    <a:pt x="250" y="162"/>
                  </a:lnTo>
                  <a:lnTo>
                    <a:pt x="274" y="147"/>
                  </a:lnTo>
                  <a:lnTo>
                    <a:pt x="299" y="131"/>
                  </a:lnTo>
                  <a:lnTo>
                    <a:pt x="323" y="118"/>
                  </a:lnTo>
                  <a:lnTo>
                    <a:pt x="348" y="106"/>
                  </a:lnTo>
                  <a:lnTo>
                    <a:pt x="375" y="95"/>
                  </a:lnTo>
                  <a:lnTo>
                    <a:pt x="401" y="86"/>
                  </a:lnTo>
                  <a:lnTo>
                    <a:pt x="429" y="77"/>
                  </a:lnTo>
                  <a:lnTo>
                    <a:pt x="456" y="71"/>
                  </a:lnTo>
                  <a:lnTo>
                    <a:pt x="484" y="64"/>
                  </a:lnTo>
                  <a:lnTo>
                    <a:pt x="513" y="60"/>
                  </a:lnTo>
                  <a:lnTo>
                    <a:pt x="540" y="58"/>
                  </a:lnTo>
                  <a:lnTo>
                    <a:pt x="570" y="55"/>
                  </a:lnTo>
                  <a:lnTo>
                    <a:pt x="599" y="55"/>
                  </a:lnTo>
                  <a:lnTo>
                    <a:pt x="627" y="56"/>
                  </a:lnTo>
                  <a:lnTo>
                    <a:pt x="657" y="59"/>
                  </a:lnTo>
                  <a:lnTo>
                    <a:pt x="687" y="63"/>
                  </a:lnTo>
                  <a:lnTo>
                    <a:pt x="716" y="69"/>
                  </a:lnTo>
                  <a:lnTo>
                    <a:pt x="745" y="76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3" name="Freeform 12"/>
            <p:cNvSpPr>
              <a:spLocks noEditPoints="1"/>
            </p:cNvSpPr>
            <p:nvPr/>
          </p:nvSpPr>
          <p:spPr bwMode="auto">
            <a:xfrm>
              <a:off x="5066659" y="296211"/>
              <a:ext cx="258530" cy="375265"/>
            </a:xfrm>
            <a:custGeom>
              <a:avLst/>
              <a:gdLst>
                <a:gd name="T0" fmla="*/ 494 w 2351"/>
                <a:gd name="T1" fmla="*/ 2509 h 3411"/>
                <a:gd name="T2" fmla="*/ 548 w 2351"/>
                <a:gd name="T3" fmla="*/ 2560 h 3411"/>
                <a:gd name="T4" fmla="*/ 613 w 2351"/>
                <a:gd name="T5" fmla="*/ 2593 h 3411"/>
                <a:gd name="T6" fmla="*/ 684 w 2351"/>
                <a:gd name="T7" fmla="*/ 2606 h 3411"/>
                <a:gd name="T8" fmla="*/ 758 w 2351"/>
                <a:gd name="T9" fmla="*/ 2598 h 3411"/>
                <a:gd name="T10" fmla="*/ 1259 w 2351"/>
                <a:gd name="T11" fmla="*/ 3270 h 3411"/>
                <a:gd name="T12" fmla="*/ 1303 w 2351"/>
                <a:gd name="T13" fmla="*/ 3332 h 3411"/>
                <a:gd name="T14" fmla="*/ 1360 w 2351"/>
                <a:gd name="T15" fmla="*/ 3378 h 3411"/>
                <a:gd name="T16" fmla="*/ 1429 w 2351"/>
                <a:gd name="T17" fmla="*/ 3405 h 3411"/>
                <a:gd name="T18" fmla="*/ 1502 w 2351"/>
                <a:gd name="T19" fmla="*/ 3410 h 3411"/>
                <a:gd name="T20" fmla="*/ 1575 w 2351"/>
                <a:gd name="T21" fmla="*/ 3395 h 3411"/>
                <a:gd name="T22" fmla="*/ 2243 w 2351"/>
                <a:gd name="T23" fmla="*/ 3062 h 3411"/>
                <a:gd name="T24" fmla="*/ 2297 w 2351"/>
                <a:gd name="T25" fmla="*/ 3010 h 3411"/>
                <a:gd name="T26" fmla="*/ 2333 w 2351"/>
                <a:gd name="T27" fmla="*/ 2946 h 3411"/>
                <a:gd name="T28" fmla="*/ 2350 w 2351"/>
                <a:gd name="T29" fmla="*/ 2874 h 3411"/>
                <a:gd name="T30" fmla="*/ 2345 w 2351"/>
                <a:gd name="T31" fmla="*/ 2800 h 3411"/>
                <a:gd name="T32" fmla="*/ 1958 w 2351"/>
                <a:gd name="T33" fmla="*/ 2003 h 3411"/>
                <a:gd name="T34" fmla="*/ 2098 w 2351"/>
                <a:gd name="T35" fmla="*/ 1925 h 3411"/>
                <a:gd name="T36" fmla="*/ 2147 w 2351"/>
                <a:gd name="T37" fmla="*/ 1869 h 3411"/>
                <a:gd name="T38" fmla="*/ 2177 w 2351"/>
                <a:gd name="T39" fmla="*/ 1801 h 3411"/>
                <a:gd name="T40" fmla="*/ 2185 w 2351"/>
                <a:gd name="T41" fmla="*/ 1728 h 3411"/>
                <a:gd name="T42" fmla="*/ 2174 w 2351"/>
                <a:gd name="T43" fmla="*/ 1655 h 3411"/>
                <a:gd name="T44" fmla="*/ 1894 w 2351"/>
                <a:gd name="T45" fmla="*/ 1089 h 3411"/>
                <a:gd name="T46" fmla="*/ 1846 w 2351"/>
                <a:gd name="T47" fmla="*/ 1031 h 3411"/>
                <a:gd name="T48" fmla="*/ 1783 w 2351"/>
                <a:gd name="T49" fmla="*/ 993 h 3411"/>
                <a:gd name="T50" fmla="*/ 1712 w 2351"/>
                <a:gd name="T51" fmla="*/ 973 h 3411"/>
                <a:gd name="T52" fmla="*/ 1639 w 2351"/>
                <a:gd name="T53" fmla="*/ 973 h 3411"/>
                <a:gd name="T54" fmla="*/ 1567 w 2351"/>
                <a:gd name="T55" fmla="*/ 996 h 3411"/>
                <a:gd name="T56" fmla="*/ 272 w 2351"/>
                <a:gd name="T57" fmla="*/ 1649 h 3411"/>
                <a:gd name="T58" fmla="*/ 223 w 2351"/>
                <a:gd name="T59" fmla="*/ 1705 h 3411"/>
                <a:gd name="T60" fmla="*/ 194 w 2351"/>
                <a:gd name="T61" fmla="*/ 1773 h 3411"/>
                <a:gd name="T62" fmla="*/ 185 w 2351"/>
                <a:gd name="T63" fmla="*/ 1844 h 3411"/>
                <a:gd name="T64" fmla="*/ 197 w 2351"/>
                <a:gd name="T65" fmla="*/ 1918 h 3411"/>
                <a:gd name="T66" fmla="*/ 1139 w 2351"/>
                <a:gd name="T67" fmla="*/ 382 h 3411"/>
                <a:gd name="T68" fmla="*/ 1176 w 2351"/>
                <a:gd name="T69" fmla="*/ 553 h 3411"/>
                <a:gd name="T70" fmla="*/ 1162 w 2351"/>
                <a:gd name="T71" fmla="*/ 723 h 3411"/>
                <a:gd name="T72" fmla="*/ 1100 w 2351"/>
                <a:gd name="T73" fmla="*/ 879 h 3411"/>
                <a:gd name="T74" fmla="*/ 995 w 2351"/>
                <a:gd name="T75" fmla="*/ 1015 h 3411"/>
                <a:gd name="T76" fmla="*/ 850 w 2351"/>
                <a:gd name="T77" fmla="*/ 1116 h 3411"/>
                <a:gd name="T78" fmla="*/ 682 w 2351"/>
                <a:gd name="T79" fmla="*/ 1170 h 3411"/>
                <a:gd name="T80" fmla="*/ 511 w 2351"/>
                <a:gd name="T81" fmla="*/ 1173 h 3411"/>
                <a:gd name="T82" fmla="*/ 348 w 2351"/>
                <a:gd name="T83" fmla="*/ 1126 h 3411"/>
                <a:gd name="T84" fmla="*/ 205 w 2351"/>
                <a:gd name="T85" fmla="*/ 1036 h 3411"/>
                <a:gd name="T86" fmla="*/ 90 w 2351"/>
                <a:gd name="T87" fmla="*/ 903 h 3411"/>
                <a:gd name="T88" fmla="*/ 19 w 2351"/>
                <a:gd name="T89" fmla="*/ 739 h 3411"/>
                <a:gd name="T90" fmla="*/ 0 w 2351"/>
                <a:gd name="T91" fmla="*/ 568 h 3411"/>
                <a:gd name="T92" fmla="*/ 31 w 2351"/>
                <a:gd name="T93" fmla="*/ 402 h 3411"/>
                <a:gd name="T94" fmla="*/ 107 w 2351"/>
                <a:gd name="T95" fmla="*/ 251 h 3411"/>
                <a:gd name="T96" fmla="*/ 226 w 2351"/>
                <a:gd name="T97" fmla="*/ 125 h 3411"/>
                <a:gd name="T98" fmla="*/ 381 w 2351"/>
                <a:gd name="T99" fmla="*/ 38 h 3411"/>
                <a:gd name="T100" fmla="*/ 552 w 2351"/>
                <a:gd name="T101" fmla="*/ 1 h 3411"/>
                <a:gd name="T102" fmla="*/ 721 w 2351"/>
                <a:gd name="T103" fmla="*/ 16 h 3411"/>
                <a:gd name="T104" fmla="*/ 879 w 2351"/>
                <a:gd name="T105" fmla="*/ 77 h 3411"/>
                <a:gd name="T106" fmla="*/ 1014 w 2351"/>
                <a:gd name="T107" fmla="*/ 182 h 3411"/>
                <a:gd name="T108" fmla="*/ 1116 w 2351"/>
                <a:gd name="T109" fmla="*/ 327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51" h="3411">
                  <a:moveTo>
                    <a:pt x="212" y="1953"/>
                  </a:moveTo>
                  <a:lnTo>
                    <a:pt x="466" y="2465"/>
                  </a:lnTo>
                  <a:lnTo>
                    <a:pt x="473" y="2477"/>
                  </a:lnTo>
                  <a:lnTo>
                    <a:pt x="479" y="2488"/>
                  </a:lnTo>
                  <a:lnTo>
                    <a:pt x="486" y="2498"/>
                  </a:lnTo>
                  <a:lnTo>
                    <a:pt x="494" y="2509"/>
                  </a:lnTo>
                  <a:lnTo>
                    <a:pt x="501" y="2518"/>
                  </a:lnTo>
                  <a:lnTo>
                    <a:pt x="510" y="2528"/>
                  </a:lnTo>
                  <a:lnTo>
                    <a:pt x="519" y="2537"/>
                  </a:lnTo>
                  <a:lnTo>
                    <a:pt x="528" y="2545"/>
                  </a:lnTo>
                  <a:lnTo>
                    <a:pt x="538" y="2552"/>
                  </a:lnTo>
                  <a:lnTo>
                    <a:pt x="548" y="2560"/>
                  </a:lnTo>
                  <a:lnTo>
                    <a:pt x="558" y="2567"/>
                  </a:lnTo>
                  <a:lnTo>
                    <a:pt x="569" y="2573"/>
                  </a:lnTo>
                  <a:lnTo>
                    <a:pt x="579" y="2579"/>
                  </a:lnTo>
                  <a:lnTo>
                    <a:pt x="590" y="2584"/>
                  </a:lnTo>
                  <a:lnTo>
                    <a:pt x="602" y="2589"/>
                  </a:lnTo>
                  <a:lnTo>
                    <a:pt x="613" y="2593"/>
                  </a:lnTo>
                  <a:lnTo>
                    <a:pt x="625" y="2596"/>
                  </a:lnTo>
                  <a:lnTo>
                    <a:pt x="636" y="2600"/>
                  </a:lnTo>
                  <a:lnTo>
                    <a:pt x="648" y="2602"/>
                  </a:lnTo>
                  <a:lnTo>
                    <a:pt x="660" y="2604"/>
                  </a:lnTo>
                  <a:lnTo>
                    <a:pt x="672" y="2605"/>
                  </a:lnTo>
                  <a:lnTo>
                    <a:pt x="684" y="2606"/>
                  </a:lnTo>
                  <a:lnTo>
                    <a:pt x="698" y="2606"/>
                  </a:lnTo>
                  <a:lnTo>
                    <a:pt x="710" y="2606"/>
                  </a:lnTo>
                  <a:lnTo>
                    <a:pt x="722" y="2605"/>
                  </a:lnTo>
                  <a:lnTo>
                    <a:pt x="734" y="2603"/>
                  </a:lnTo>
                  <a:lnTo>
                    <a:pt x="746" y="2601"/>
                  </a:lnTo>
                  <a:lnTo>
                    <a:pt x="758" y="2598"/>
                  </a:lnTo>
                  <a:lnTo>
                    <a:pt x="770" y="2594"/>
                  </a:lnTo>
                  <a:lnTo>
                    <a:pt x="783" y="2590"/>
                  </a:lnTo>
                  <a:lnTo>
                    <a:pt x="795" y="2585"/>
                  </a:lnTo>
                  <a:lnTo>
                    <a:pt x="807" y="2580"/>
                  </a:lnTo>
                  <a:lnTo>
                    <a:pt x="894" y="2537"/>
                  </a:lnTo>
                  <a:lnTo>
                    <a:pt x="1259" y="3270"/>
                  </a:lnTo>
                  <a:lnTo>
                    <a:pt x="1265" y="3281"/>
                  </a:lnTo>
                  <a:lnTo>
                    <a:pt x="1271" y="3292"/>
                  </a:lnTo>
                  <a:lnTo>
                    <a:pt x="1279" y="3303"/>
                  </a:lnTo>
                  <a:lnTo>
                    <a:pt x="1287" y="3313"/>
                  </a:lnTo>
                  <a:lnTo>
                    <a:pt x="1294" y="3323"/>
                  </a:lnTo>
                  <a:lnTo>
                    <a:pt x="1303" y="3332"/>
                  </a:lnTo>
                  <a:lnTo>
                    <a:pt x="1312" y="3341"/>
                  </a:lnTo>
                  <a:lnTo>
                    <a:pt x="1321" y="3350"/>
                  </a:lnTo>
                  <a:lnTo>
                    <a:pt x="1331" y="3357"/>
                  </a:lnTo>
                  <a:lnTo>
                    <a:pt x="1341" y="3365"/>
                  </a:lnTo>
                  <a:lnTo>
                    <a:pt x="1351" y="3372"/>
                  </a:lnTo>
                  <a:lnTo>
                    <a:pt x="1360" y="3378"/>
                  </a:lnTo>
                  <a:lnTo>
                    <a:pt x="1371" y="3384"/>
                  </a:lnTo>
                  <a:lnTo>
                    <a:pt x="1383" y="3389"/>
                  </a:lnTo>
                  <a:lnTo>
                    <a:pt x="1394" y="3394"/>
                  </a:lnTo>
                  <a:lnTo>
                    <a:pt x="1406" y="3398"/>
                  </a:lnTo>
                  <a:lnTo>
                    <a:pt x="1417" y="3402"/>
                  </a:lnTo>
                  <a:lnTo>
                    <a:pt x="1429" y="3405"/>
                  </a:lnTo>
                  <a:lnTo>
                    <a:pt x="1441" y="3407"/>
                  </a:lnTo>
                  <a:lnTo>
                    <a:pt x="1453" y="3409"/>
                  </a:lnTo>
                  <a:lnTo>
                    <a:pt x="1465" y="3410"/>
                  </a:lnTo>
                  <a:lnTo>
                    <a:pt x="1477" y="3411"/>
                  </a:lnTo>
                  <a:lnTo>
                    <a:pt x="1489" y="3411"/>
                  </a:lnTo>
                  <a:lnTo>
                    <a:pt x="1502" y="3410"/>
                  </a:lnTo>
                  <a:lnTo>
                    <a:pt x="1515" y="3409"/>
                  </a:lnTo>
                  <a:lnTo>
                    <a:pt x="1527" y="3408"/>
                  </a:lnTo>
                  <a:lnTo>
                    <a:pt x="1539" y="3406"/>
                  </a:lnTo>
                  <a:lnTo>
                    <a:pt x="1551" y="3403"/>
                  </a:lnTo>
                  <a:lnTo>
                    <a:pt x="1563" y="3399"/>
                  </a:lnTo>
                  <a:lnTo>
                    <a:pt x="1575" y="3395"/>
                  </a:lnTo>
                  <a:lnTo>
                    <a:pt x="1588" y="3390"/>
                  </a:lnTo>
                  <a:lnTo>
                    <a:pt x="1600" y="3385"/>
                  </a:lnTo>
                  <a:lnTo>
                    <a:pt x="2210" y="3082"/>
                  </a:lnTo>
                  <a:lnTo>
                    <a:pt x="2222" y="3075"/>
                  </a:lnTo>
                  <a:lnTo>
                    <a:pt x="2233" y="3068"/>
                  </a:lnTo>
                  <a:lnTo>
                    <a:pt x="2243" y="3062"/>
                  </a:lnTo>
                  <a:lnTo>
                    <a:pt x="2254" y="3054"/>
                  </a:lnTo>
                  <a:lnTo>
                    <a:pt x="2263" y="3046"/>
                  </a:lnTo>
                  <a:lnTo>
                    <a:pt x="2272" y="3038"/>
                  </a:lnTo>
                  <a:lnTo>
                    <a:pt x="2281" y="3029"/>
                  </a:lnTo>
                  <a:lnTo>
                    <a:pt x="2289" y="3019"/>
                  </a:lnTo>
                  <a:lnTo>
                    <a:pt x="2297" y="3010"/>
                  </a:lnTo>
                  <a:lnTo>
                    <a:pt x="2304" y="3000"/>
                  </a:lnTo>
                  <a:lnTo>
                    <a:pt x="2311" y="2990"/>
                  </a:lnTo>
                  <a:lnTo>
                    <a:pt x="2318" y="2979"/>
                  </a:lnTo>
                  <a:lnTo>
                    <a:pt x="2323" y="2968"/>
                  </a:lnTo>
                  <a:lnTo>
                    <a:pt x="2329" y="2957"/>
                  </a:lnTo>
                  <a:lnTo>
                    <a:pt x="2333" y="2946"/>
                  </a:lnTo>
                  <a:lnTo>
                    <a:pt x="2338" y="2935"/>
                  </a:lnTo>
                  <a:lnTo>
                    <a:pt x="2341" y="2923"/>
                  </a:lnTo>
                  <a:lnTo>
                    <a:pt x="2344" y="2911"/>
                  </a:lnTo>
                  <a:lnTo>
                    <a:pt x="2346" y="2899"/>
                  </a:lnTo>
                  <a:lnTo>
                    <a:pt x="2349" y="2886"/>
                  </a:lnTo>
                  <a:lnTo>
                    <a:pt x="2350" y="2874"/>
                  </a:lnTo>
                  <a:lnTo>
                    <a:pt x="2351" y="2862"/>
                  </a:lnTo>
                  <a:lnTo>
                    <a:pt x="2351" y="2850"/>
                  </a:lnTo>
                  <a:lnTo>
                    <a:pt x="2351" y="2838"/>
                  </a:lnTo>
                  <a:lnTo>
                    <a:pt x="2350" y="2826"/>
                  </a:lnTo>
                  <a:lnTo>
                    <a:pt x="2347" y="2814"/>
                  </a:lnTo>
                  <a:lnTo>
                    <a:pt x="2345" y="2800"/>
                  </a:lnTo>
                  <a:lnTo>
                    <a:pt x="2342" y="2788"/>
                  </a:lnTo>
                  <a:lnTo>
                    <a:pt x="2339" y="2776"/>
                  </a:lnTo>
                  <a:lnTo>
                    <a:pt x="2334" y="2764"/>
                  </a:lnTo>
                  <a:lnTo>
                    <a:pt x="2330" y="2752"/>
                  </a:lnTo>
                  <a:lnTo>
                    <a:pt x="2324" y="2741"/>
                  </a:lnTo>
                  <a:lnTo>
                    <a:pt x="1958" y="2003"/>
                  </a:lnTo>
                  <a:lnTo>
                    <a:pt x="2045" y="1960"/>
                  </a:lnTo>
                  <a:lnTo>
                    <a:pt x="2056" y="1953"/>
                  </a:lnTo>
                  <a:lnTo>
                    <a:pt x="2067" y="1947"/>
                  </a:lnTo>
                  <a:lnTo>
                    <a:pt x="2078" y="1940"/>
                  </a:lnTo>
                  <a:lnTo>
                    <a:pt x="2088" y="1932"/>
                  </a:lnTo>
                  <a:lnTo>
                    <a:pt x="2098" y="1925"/>
                  </a:lnTo>
                  <a:lnTo>
                    <a:pt x="2107" y="1916"/>
                  </a:lnTo>
                  <a:lnTo>
                    <a:pt x="2116" y="1907"/>
                  </a:lnTo>
                  <a:lnTo>
                    <a:pt x="2125" y="1898"/>
                  </a:lnTo>
                  <a:lnTo>
                    <a:pt x="2132" y="1888"/>
                  </a:lnTo>
                  <a:lnTo>
                    <a:pt x="2139" y="1878"/>
                  </a:lnTo>
                  <a:lnTo>
                    <a:pt x="2147" y="1869"/>
                  </a:lnTo>
                  <a:lnTo>
                    <a:pt x="2152" y="1857"/>
                  </a:lnTo>
                  <a:lnTo>
                    <a:pt x="2159" y="1846"/>
                  </a:lnTo>
                  <a:lnTo>
                    <a:pt x="2163" y="1835"/>
                  </a:lnTo>
                  <a:lnTo>
                    <a:pt x="2169" y="1824"/>
                  </a:lnTo>
                  <a:lnTo>
                    <a:pt x="2172" y="1813"/>
                  </a:lnTo>
                  <a:lnTo>
                    <a:pt x="2177" y="1801"/>
                  </a:lnTo>
                  <a:lnTo>
                    <a:pt x="2179" y="1789"/>
                  </a:lnTo>
                  <a:lnTo>
                    <a:pt x="2182" y="1777"/>
                  </a:lnTo>
                  <a:lnTo>
                    <a:pt x="2183" y="1766"/>
                  </a:lnTo>
                  <a:lnTo>
                    <a:pt x="2185" y="1753"/>
                  </a:lnTo>
                  <a:lnTo>
                    <a:pt x="2185" y="1741"/>
                  </a:lnTo>
                  <a:lnTo>
                    <a:pt x="2185" y="1728"/>
                  </a:lnTo>
                  <a:lnTo>
                    <a:pt x="2185" y="1716"/>
                  </a:lnTo>
                  <a:lnTo>
                    <a:pt x="2184" y="1704"/>
                  </a:lnTo>
                  <a:lnTo>
                    <a:pt x="2183" y="1692"/>
                  </a:lnTo>
                  <a:lnTo>
                    <a:pt x="2181" y="1679"/>
                  </a:lnTo>
                  <a:lnTo>
                    <a:pt x="2178" y="1667"/>
                  </a:lnTo>
                  <a:lnTo>
                    <a:pt x="2174" y="1655"/>
                  </a:lnTo>
                  <a:lnTo>
                    <a:pt x="2170" y="1642"/>
                  </a:lnTo>
                  <a:lnTo>
                    <a:pt x="2165" y="1630"/>
                  </a:lnTo>
                  <a:lnTo>
                    <a:pt x="2160" y="1619"/>
                  </a:lnTo>
                  <a:lnTo>
                    <a:pt x="1907" y="1111"/>
                  </a:lnTo>
                  <a:lnTo>
                    <a:pt x="1901" y="1100"/>
                  </a:lnTo>
                  <a:lnTo>
                    <a:pt x="1894" y="1089"/>
                  </a:lnTo>
                  <a:lnTo>
                    <a:pt x="1888" y="1078"/>
                  </a:lnTo>
                  <a:lnTo>
                    <a:pt x="1880" y="1068"/>
                  </a:lnTo>
                  <a:lnTo>
                    <a:pt x="1872" y="1058"/>
                  </a:lnTo>
                  <a:lnTo>
                    <a:pt x="1863" y="1049"/>
                  </a:lnTo>
                  <a:lnTo>
                    <a:pt x="1855" y="1040"/>
                  </a:lnTo>
                  <a:lnTo>
                    <a:pt x="1846" y="1031"/>
                  </a:lnTo>
                  <a:lnTo>
                    <a:pt x="1836" y="1024"/>
                  </a:lnTo>
                  <a:lnTo>
                    <a:pt x="1826" y="1017"/>
                  </a:lnTo>
                  <a:lnTo>
                    <a:pt x="1816" y="1009"/>
                  </a:lnTo>
                  <a:lnTo>
                    <a:pt x="1805" y="1004"/>
                  </a:lnTo>
                  <a:lnTo>
                    <a:pt x="1794" y="997"/>
                  </a:lnTo>
                  <a:lnTo>
                    <a:pt x="1783" y="993"/>
                  </a:lnTo>
                  <a:lnTo>
                    <a:pt x="1772" y="987"/>
                  </a:lnTo>
                  <a:lnTo>
                    <a:pt x="1761" y="984"/>
                  </a:lnTo>
                  <a:lnTo>
                    <a:pt x="1749" y="980"/>
                  </a:lnTo>
                  <a:lnTo>
                    <a:pt x="1737" y="977"/>
                  </a:lnTo>
                  <a:lnTo>
                    <a:pt x="1724" y="974"/>
                  </a:lnTo>
                  <a:lnTo>
                    <a:pt x="1712" y="973"/>
                  </a:lnTo>
                  <a:lnTo>
                    <a:pt x="1700" y="971"/>
                  </a:lnTo>
                  <a:lnTo>
                    <a:pt x="1688" y="971"/>
                  </a:lnTo>
                  <a:lnTo>
                    <a:pt x="1676" y="971"/>
                  </a:lnTo>
                  <a:lnTo>
                    <a:pt x="1664" y="971"/>
                  </a:lnTo>
                  <a:lnTo>
                    <a:pt x="1652" y="972"/>
                  </a:lnTo>
                  <a:lnTo>
                    <a:pt x="1639" y="973"/>
                  </a:lnTo>
                  <a:lnTo>
                    <a:pt x="1626" y="975"/>
                  </a:lnTo>
                  <a:lnTo>
                    <a:pt x="1614" y="978"/>
                  </a:lnTo>
                  <a:lnTo>
                    <a:pt x="1602" y="982"/>
                  </a:lnTo>
                  <a:lnTo>
                    <a:pt x="1590" y="986"/>
                  </a:lnTo>
                  <a:lnTo>
                    <a:pt x="1578" y="991"/>
                  </a:lnTo>
                  <a:lnTo>
                    <a:pt x="1567" y="996"/>
                  </a:lnTo>
                  <a:lnTo>
                    <a:pt x="326" y="1613"/>
                  </a:lnTo>
                  <a:lnTo>
                    <a:pt x="314" y="1619"/>
                  </a:lnTo>
                  <a:lnTo>
                    <a:pt x="303" y="1626"/>
                  </a:lnTo>
                  <a:lnTo>
                    <a:pt x="292" y="1634"/>
                  </a:lnTo>
                  <a:lnTo>
                    <a:pt x="282" y="1641"/>
                  </a:lnTo>
                  <a:lnTo>
                    <a:pt x="272" y="1649"/>
                  </a:lnTo>
                  <a:lnTo>
                    <a:pt x="262" y="1658"/>
                  </a:lnTo>
                  <a:lnTo>
                    <a:pt x="253" y="1667"/>
                  </a:lnTo>
                  <a:lnTo>
                    <a:pt x="246" y="1676"/>
                  </a:lnTo>
                  <a:lnTo>
                    <a:pt x="238" y="1685"/>
                  </a:lnTo>
                  <a:lnTo>
                    <a:pt x="230" y="1695"/>
                  </a:lnTo>
                  <a:lnTo>
                    <a:pt x="223" y="1705"/>
                  </a:lnTo>
                  <a:lnTo>
                    <a:pt x="217" y="1716"/>
                  </a:lnTo>
                  <a:lnTo>
                    <a:pt x="211" y="1727"/>
                  </a:lnTo>
                  <a:lnTo>
                    <a:pt x="206" y="1738"/>
                  </a:lnTo>
                  <a:lnTo>
                    <a:pt x="201" y="1749"/>
                  </a:lnTo>
                  <a:lnTo>
                    <a:pt x="197" y="1760"/>
                  </a:lnTo>
                  <a:lnTo>
                    <a:pt x="194" y="1773"/>
                  </a:lnTo>
                  <a:lnTo>
                    <a:pt x="190" y="1784"/>
                  </a:lnTo>
                  <a:lnTo>
                    <a:pt x="188" y="1796"/>
                  </a:lnTo>
                  <a:lnTo>
                    <a:pt x="187" y="1808"/>
                  </a:lnTo>
                  <a:lnTo>
                    <a:pt x="186" y="1820"/>
                  </a:lnTo>
                  <a:lnTo>
                    <a:pt x="185" y="1832"/>
                  </a:lnTo>
                  <a:lnTo>
                    <a:pt x="185" y="1844"/>
                  </a:lnTo>
                  <a:lnTo>
                    <a:pt x="185" y="1856"/>
                  </a:lnTo>
                  <a:lnTo>
                    <a:pt x="187" y="1869"/>
                  </a:lnTo>
                  <a:lnTo>
                    <a:pt x="188" y="1882"/>
                  </a:lnTo>
                  <a:lnTo>
                    <a:pt x="190" y="1894"/>
                  </a:lnTo>
                  <a:lnTo>
                    <a:pt x="194" y="1906"/>
                  </a:lnTo>
                  <a:lnTo>
                    <a:pt x="197" y="1918"/>
                  </a:lnTo>
                  <a:lnTo>
                    <a:pt x="201" y="1930"/>
                  </a:lnTo>
                  <a:lnTo>
                    <a:pt x="207" y="1942"/>
                  </a:lnTo>
                  <a:lnTo>
                    <a:pt x="212" y="1953"/>
                  </a:lnTo>
                  <a:close/>
                  <a:moveTo>
                    <a:pt x="1116" y="327"/>
                  </a:moveTo>
                  <a:lnTo>
                    <a:pt x="1128" y="354"/>
                  </a:lnTo>
                  <a:lnTo>
                    <a:pt x="1139" y="382"/>
                  </a:lnTo>
                  <a:lnTo>
                    <a:pt x="1149" y="411"/>
                  </a:lnTo>
                  <a:lnTo>
                    <a:pt x="1158" y="438"/>
                  </a:lnTo>
                  <a:lnTo>
                    <a:pt x="1164" y="467"/>
                  </a:lnTo>
                  <a:lnTo>
                    <a:pt x="1170" y="495"/>
                  </a:lnTo>
                  <a:lnTo>
                    <a:pt x="1173" y="524"/>
                  </a:lnTo>
                  <a:lnTo>
                    <a:pt x="1176" y="553"/>
                  </a:lnTo>
                  <a:lnTo>
                    <a:pt x="1177" y="581"/>
                  </a:lnTo>
                  <a:lnTo>
                    <a:pt x="1176" y="610"/>
                  </a:lnTo>
                  <a:lnTo>
                    <a:pt x="1175" y="639"/>
                  </a:lnTo>
                  <a:lnTo>
                    <a:pt x="1172" y="666"/>
                  </a:lnTo>
                  <a:lnTo>
                    <a:pt x="1167" y="694"/>
                  </a:lnTo>
                  <a:lnTo>
                    <a:pt x="1162" y="723"/>
                  </a:lnTo>
                  <a:lnTo>
                    <a:pt x="1154" y="749"/>
                  </a:lnTo>
                  <a:lnTo>
                    <a:pt x="1147" y="777"/>
                  </a:lnTo>
                  <a:lnTo>
                    <a:pt x="1137" y="803"/>
                  </a:lnTo>
                  <a:lnTo>
                    <a:pt x="1126" y="830"/>
                  </a:lnTo>
                  <a:lnTo>
                    <a:pt x="1113" y="855"/>
                  </a:lnTo>
                  <a:lnTo>
                    <a:pt x="1100" y="879"/>
                  </a:lnTo>
                  <a:lnTo>
                    <a:pt x="1086" y="903"/>
                  </a:lnTo>
                  <a:lnTo>
                    <a:pt x="1069" y="928"/>
                  </a:lnTo>
                  <a:lnTo>
                    <a:pt x="1053" y="951"/>
                  </a:lnTo>
                  <a:lnTo>
                    <a:pt x="1035" y="973"/>
                  </a:lnTo>
                  <a:lnTo>
                    <a:pt x="1015" y="994"/>
                  </a:lnTo>
                  <a:lnTo>
                    <a:pt x="995" y="1015"/>
                  </a:lnTo>
                  <a:lnTo>
                    <a:pt x="973" y="1034"/>
                  </a:lnTo>
                  <a:lnTo>
                    <a:pt x="951" y="1052"/>
                  </a:lnTo>
                  <a:lnTo>
                    <a:pt x="927" y="1070"/>
                  </a:lnTo>
                  <a:lnTo>
                    <a:pt x="903" y="1087"/>
                  </a:lnTo>
                  <a:lnTo>
                    <a:pt x="877" y="1102"/>
                  </a:lnTo>
                  <a:lnTo>
                    <a:pt x="850" y="1116"/>
                  </a:lnTo>
                  <a:lnTo>
                    <a:pt x="822" y="1128"/>
                  </a:lnTo>
                  <a:lnTo>
                    <a:pt x="795" y="1141"/>
                  </a:lnTo>
                  <a:lnTo>
                    <a:pt x="767" y="1149"/>
                  </a:lnTo>
                  <a:lnTo>
                    <a:pt x="738" y="1158"/>
                  </a:lnTo>
                  <a:lnTo>
                    <a:pt x="710" y="1165"/>
                  </a:lnTo>
                  <a:lnTo>
                    <a:pt x="682" y="1170"/>
                  </a:lnTo>
                  <a:lnTo>
                    <a:pt x="654" y="1174"/>
                  </a:lnTo>
                  <a:lnTo>
                    <a:pt x="625" y="1177"/>
                  </a:lnTo>
                  <a:lnTo>
                    <a:pt x="596" y="1178"/>
                  </a:lnTo>
                  <a:lnTo>
                    <a:pt x="568" y="1177"/>
                  </a:lnTo>
                  <a:lnTo>
                    <a:pt x="539" y="1176"/>
                  </a:lnTo>
                  <a:lnTo>
                    <a:pt x="511" y="1173"/>
                  </a:lnTo>
                  <a:lnTo>
                    <a:pt x="483" y="1168"/>
                  </a:lnTo>
                  <a:lnTo>
                    <a:pt x="455" y="1163"/>
                  </a:lnTo>
                  <a:lnTo>
                    <a:pt x="428" y="1155"/>
                  </a:lnTo>
                  <a:lnTo>
                    <a:pt x="401" y="1147"/>
                  </a:lnTo>
                  <a:lnTo>
                    <a:pt x="375" y="1137"/>
                  </a:lnTo>
                  <a:lnTo>
                    <a:pt x="348" y="1126"/>
                  </a:lnTo>
                  <a:lnTo>
                    <a:pt x="323" y="1114"/>
                  </a:lnTo>
                  <a:lnTo>
                    <a:pt x="297" y="1101"/>
                  </a:lnTo>
                  <a:lnTo>
                    <a:pt x="273" y="1087"/>
                  </a:lnTo>
                  <a:lnTo>
                    <a:pt x="250" y="1071"/>
                  </a:lnTo>
                  <a:lnTo>
                    <a:pt x="227" y="1053"/>
                  </a:lnTo>
                  <a:lnTo>
                    <a:pt x="205" y="1036"/>
                  </a:lnTo>
                  <a:lnTo>
                    <a:pt x="183" y="1016"/>
                  </a:lnTo>
                  <a:lnTo>
                    <a:pt x="163" y="996"/>
                  </a:lnTo>
                  <a:lnTo>
                    <a:pt x="143" y="974"/>
                  </a:lnTo>
                  <a:lnTo>
                    <a:pt x="124" y="952"/>
                  </a:lnTo>
                  <a:lnTo>
                    <a:pt x="107" y="928"/>
                  </a:lnTo>
                  <a:lnTo>
                    <a:pt x="90" y="903"/>
                  </a:lnTo>
                  <a:lnTo>
                    <a:pt x="76" y="878"/>
                  </a:lnTo>
                  <a:lnTo>
                    <a:pt x="61" y="851"/>
                  </a:lnTo>
                  <a:lnTo>
                    <a:pt x="48" y="823"/>
                  </a:lnTo>
                  <a:lnTo>
                    <a:pt x="37" y="795"/>
                  </a:lnTo>
                  <a:lnTo>
                    <a:pt x="27" y="768"/>
                  </a:lnTo>
                  <a:lnTo>
                    <a:pt x="19" y="739"/>
                  </a:lnTo>
                  <a:lnTo>
                    <a:pt x="12" y="710"/>
                  </a:lnTo>
                  <a:lnTo>
                    <a:pt x="7" y="683"/>
                  </a:lnTo>
                  <a:lnTo>
                    <a:pt x="3" y="654"/>
                  </a:lnTo>
                  <a:lnTo>
                    <a:pt x="1" y="626"/>
                  </a:lnTo>
                  <a:lnTo>
                    <a:pt x="0" y="597"/>
                  </a:lnTo>
                  <a:lnTo>
                    <a:pt x="0" y="568"/>
                  </a:lnTo>
                  <a:lnTo>
                    <a:pt x="2" y="540"/>
                  </a:lnTo>
                  <a:lnTo>
                    <a:pt x="5" y="512"/>
                  </a:lnTo>
                  <a:lnTo>
                    <a:pt x="10" y="483"/>
                  </a:lnTo>
                  <a:lnTo>
                    <a:pt x="15" y="456"/>
                  </a:lnTo>
                  <a:lnTo>
                    <a:pt x="22" y="428"/>
                  </a:lnTo>
                  <a:lnTo>
                    <a:pt x="31" y="402"/>
                  </a:lnTo>
                  <a:lnTo>
                    <a:pt x="40" y="375"/>
                  </a:lnTo>
                  <a:lnTo>
                    <a:pt x="50" y="349"/>
                  </a:lnTo>
                  <a:lnTo>
                    <a:pt x="62" y="323"/>
                  </a:lnTo>
                  <a:lnTo>
                    <a:pt x="77" y="298"/>
                  </a:lnTo>
                  <a:lnTo>
                    <a:pt x="91" y="274"/>
                  </a:lnTo>
                  <a:lnTo>
                    <a:pt x="107" y="251"/>
                  </a:lnTo>
                  <a:lnTo>
                    <a:pt x="123" y="227"/>
                  </a:lnTo>
                  <a:lnTo>
                    <a:pt x="142" y="205"/>
                  </a:lnTo>
                  <a:lnTo>
                    <a:pt x="161" y="184"/>
                  </a:lnTo>
                  <a:lnTo>
                    <a:pt x="182" y="163"/>
                  </a:lnTo>
                  <a:lnTo>
                    <a:pt x="203" y="144"/>
                  </a:lnTo>
                  <a:lnTo>
                    <a:pt x="226" y="125"/>
                  </a:lnTo>
                  <a:lnTo>
                    <a:pt x="249" y="108"/>
                  </a:lnTo>
                  <a:lnTo>
                    <a:pt x="274" y="92"/>
                  </a:lnTo>
                  <a:lnTo>
                    <a:pt x="300" y="76"/>
                  </a:lnTo>
                  <a:lnTo>
                    <a:pt x="326" y="62"/>
                  </a:lnTo>
                  <a:lnTo>
                    <a:pt x="354" y="49"/>
                  </a:lnTo>
                  <a:lnTo>
                    <a:pt x="381" y="38"/>
                  </a:lnTo>
                  <a:lnTo>
                    <a:pt x="410" y="28"/>
                  </a:lnTo>
                  <a:lnTo>
                    <a:pt x="437" y="20"/>
                  </a:lnTo>
                  <a:lnTo>
                    <a:pt x="466" y="12"/>
                  </a:lnTo>
                  <a:lnTo>
                    <a:pt x="495" y="8"/>
                  </a:lnTo>
                  <a:lnTo>
                    <a:pt x="523" y="4"/>
                  </a:lnTo>
                  <a:lnTo>
                    <a:pt x="552" y="1"/>
                  </a:lnTo>
                  <a:lnTo>
                    <a:pt x="581" y="0"/>
                  </a:lnTo>
                  <a:lnTo>
                    <a:pt x="609" y="0"/>
                  </a:lnTo>
                  <a:lnTo>
                    <a:pt x="637" y="2"/>
                  </a:lnTo>
                  <a:lnTo>
                    <a:pt x="666" y="6"/>
                  </a:lnTo>
                  <a:lnTo>
                    <a:pt x="693" y="10"/>
                  </a:lnTo>
                  <a:lnTo>
                    <a:pt x="721" y="16"/>
                  </a:lnTo>
                  <a:lnTo>
                    <a:pt x="748" y="22"/>
                  </a:lnTo>
                  <a:lnTo>
                    <a:pt x="776" y="31"/>
                  </a:lnTo>
                  <a:lnTo>
                    <a:pt x="802" y="41"/>
                  </a:lnTo>
                  <a:lnTo>
                    <a:pt x="828" y="51"/>
                  </a:lnTo>
                  <a:lnTo>
                    <a:pt x="854" y="63"/>
                  </a:lnTo>
                  <a:lnTo>
                    <a:pt x="879" y="77"/>
                  </a:lnTo>
                  <a:lnTo>
                    <a:pt x="903" y="92"/>
                  </a:lnTo>
                  <a:lnTo>
                    <a:pt x="927" y="107"/>
                  </a:lnTo>
                  <a:lnTo>
                    <a:pt x="950" y="124"/>
                  </a:lnTo>
                  <a:lnTo>
                    <a:pt x="972" y="143"/>
                  </a:lnTo>
                  <a:lnTo>
                    <a:pt x="993" y="161"/>
                  </a:lnTo>
                  <a:lnTo>
                    <a:pt x="1014" y="182"/>
                  </a:lnTo>
                  <a:lnTo>
                    <a:pt x="1033" y="203"/>
                  </a:lnTo>
                  <a:lnTo>
                    <a:pt x="1052" y="226"/>
                  </a:lnTo>
                  <a:lnTo>
                    <a:pt x="1069" y="249"/>
                  </a:lnTo>
                  <a:lnTo>
                    <a:pt x="1086" y="275"/>
                  </a:lnTo>
                  <a:lnTo>
                    <a:pt x="1101" y="300"/>
                  </a:lnTo>
                  <a:lnTo>
                    <a:pt x="1116" y="327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4" name="Freeform 13"/>
            <p:cNvSpPr>
              <a:spLocks noEditPoints="1"/>
            </p:cNvSpPr>
            <p:nvPr/>
          </p:nvSpPr>
          <p:spPr bwMode="auto">
            <a:xfrm>
              <a:off x="5401034" y="201900"/>
              <a:ext cx="210386" cy="390434"/>
            </a:xfrm>
            <a:custGeom>
              <a:avLst/>
              <a:gdLst>
                <a:gd name="T0" fmla="*/ 31 w 1915"/>
                <a:gd name="T1" fmla="*/ 2303 h 3553"/>
                <a:gd name="T2" fmla="*/ 59 w 1915"/>
                <a:gd name="T3" fmla="*/ 2371 h 3553"/>
                <a:gd name="T4" fmla="*/ 106 w 1915"/>
                <a:gd name="T5" fmla="*/ 2429 h 3553"/>
                <a:gd name="T6" fmla="*/ 166 w 1915"/>
                <a:gd name="T7" fmla="*/ 2469 h 3553"/>
                <a:gd name="T8" fmla="*/ 237 w 1915"/>
                <a:gd name="T9" fmla="*/ 2492 h 3553"/>
                <a:gd name="T10" fmla="*/ 419 w 1915"/>
                <a:gd name="T11" fmla="*/ 3310 h 3553"/>
                <a:gd name="T12" fmla="*/ 433 w 1915"/>
                <a:gd name="T13" fmla="*/ 3385 h 3553"/>
                <a:gd name="T14" fmla="*/ 468 w 1915"/>
                <a:gd name="T15" fmla="*/ 3450 h 3553"/>
                <a:gd name="T16" fmla="*/ 519 w 1915"/>
                <a:gd name="T17" fmla="*/ 3502 h 3553"/>
                <a:gd name="T18" fmla="*/ 584 w 1915"/>
                <a:gd name="T19" fmla="*/ 3538 h 3553"/>
                <a:gd name="T20" fmla="*/ 657 w 1915"/>
                <a:gd name="T21" fmla="*/ 3553 h 3553"/>
                <a:gd name="T22" fmla="*/ 1402 w 1915"/>
                <a:gd name="T23" fmla="*/ 3521 h 3553"/>
                <a:gd name="T24" fmla="*/ 1473 w 1915"/>
                <a:gd name="T25" fmla="*/ 3496 h 3553"/>
                <a:gd name="T26" fmla="*/ 1533 w 1915"/>
                <a:gd name="T27" fmla="*/ 3453 h 3553"/>
                <a:gd name="T28" fmla="*/ 1577 w 1915"/>
                <a:gd name="T29" fmla="*/ 3395 h 3553"/>
                <a:gd name="T30" fmla="*/ 1602 w 1915"/>
                <a:gd name="T31" fmla="*/ 3325 h 3553"/>
                <a:gd name="T32" fmla="*/ 1574 w 1915"/>
                <a:gd name="T33" fmla="*/ 2438 h 3553"/>
                <a:gd name="T34" fmla="*/ 1734 w 1915"/>
                <a:gd name="T35" fmla="*/ 2424 h 3553"/>
                <a:gd name="T36" fmla="*/ 1802 w 1915"/>
                <a:gd name="T37" fmla="*/ 2392 h 3553"/>
                <a:gd name="T38" fmla="*/ 1856 w 1915"/>
                <a:gd name="T39" fmla="*/ 2344 h 3553"/>
                <a:gd name="T40" fmla="*/ 1894 w 1915"/>
                <a:gd name="T41" fmla="*/ 2281 h 3553"/>
                <a:gd name="T42" fmla="*/ 1914 w 1915"/>
                <a:gd name="T43" fmla="*/ 2209 h 3553"/>
                <a:gd name="T44" fmla="*/ 1890 w 1915"/>
                <a:gd name="T45" fmla="*/ 1578 h 3553"/>
                <a:gd name="T46" fmla="*/ 1868 w 1915"/>
                <a:gd name="T47" fmla="*/ 1505 h 3553"/>
                <a:gd name="T48" fmla="*/ 1827 w 1915"/>
                <a:gd name="T49" fmla="*/ 1445 h 3553"/>
                <a:gd name="T50" fmla="*/ 1771 w 1915"/>
                <a:gd name="T51" fmla="*/ 1397 h 3553"/>
                <a:gd name="T52" fmla="*/ 1703 w 1915"/>
                <a:gd name="T53" fmla="*/ 1369 h 3553"/>
                <a:gd name="T54" fmla="*/ 1627 w 1915"/>
                <a:gd name="T55" fmla="*/ 1360 h 3553"/>
                <a:gd name="T56" fmla="*/ 179 w 1915"/>
                <a:gd name="T57" fmla="*/ 1427 h 3553"/>
                <a:gd name="T58" fmla="*/ 112 w 1915"/>
                <a:gd name="T59" fmla="*/ 1459 h 3553"/>
                <a:gd name="T60" fmla="*/ 58 w 1915"/>
                <a:gd name="T61" fmla="*/ 1508 h 3553"/>
                <a:gd name="T62" fmla="*/ 21 w 1915"/>
                <a:gd name="T63" fmla="*/ 1570 h 3553"/>
                <a:gd name="T64" fmla="*/ 2 w 1915"/>
                <a:gd name="T65" fmla="*/ 1642 h 3553"/>
                <a:gd name="T66" fmla="*/ 1488 w 1915"/>
                <a:gd name="T67" fmla="*/ 625 h 3553"/>
                <a:gd name="T68" fmla="*/ 1452 w 1915"/>
                <a:gd name="T69" fmla="*/ 795 h 3553"/>
                <a:gd name="T70" fmla="*/ 1370 w 1915"/>
                <a:gd name="T71" fmla="*/ 944 h 3553"/>
                <a:gd name="T72" fmla="*/ 1249 w 1915"/>
                <a:gd name="T73" fmla="*/ 1063 h 3553"/>
                <a:gd name="T74" fmla="*/ 1099 w 1915"/>
                <a:gd name="T75" fmla="*/ 1144 h 3553"/>
                <a:gd name="T76" fmla="*/ 925 w 1915"/>
                <a:gd name="T77" fmla="*/ 1177 h 3553"/>
                <a:gd name="T78" fmla="*/ 748 w 1915"/>
                <a:gd name="T79" fmla="*/ 1158 h 3553"/>
                <a:gd name="T80" fmla="*/ 592 w 1915"/>
                <a:gd name="T81" fmla="*/ 1090 h 3553"/>
                <a:gd name="T82" fmla="*/ 462 w 1915"/>
                <a:gd name="T83" fmla="*/ 982 h 3553"/>
                <a:gd name="T84" fmla="*/ 368 w 1915"/>
                <a:gd name="T85" fmla="*/ 840 h 3553"/>
                <a:gd name="T86" fmla="*/ 318 w 1915"/>
                <a:gd name="T87" fmla="*/ 673 h 3553"/>
                <a:gd name="T88" fmla="*/ 319 w 1915"/>
                <a:gd name="T89" fmla="*/ 494 h 3553"/>
                <a:gd name="T90" fmla="*/ 372 w 1915"/>
                <a:gd name="T91" fmla="*/ 330 h 3553"/>
                <a:gd name="T92" fmla="*/ 468 w 1915"/>
                <a:gd name="T93" fmla="*/ 190 h 3553"/>
                <a:gd name="T94" fmla="*/ 600 w 1915"/>
                <a:gd name="T95" fmla="*/ 83 h 3553"/>
                <a:gd name="T96" fmla="*/ 758 w 1915"/>
                <a:gd name="T97" fmla="*/ 18 h 3553"/>
                <a:gd name="T98" fmla="*/ 937 w 1915"/>
                <a:gd name="T99" fmla="*/ 1 h 3553"/>
                <a:gd name="T100" fmla="*/ 1108 w 1915"/>
                <a:gd name="T101" fmla="*/ 37 h 3553"/>
                <a:gd name="T102" fmla="*/ 1256 w 1915"/>
                <a:gd name="T103" fmla="*/ 119 h 3553"/>
                <a:gd name="T104" fmla="*/ 1375 w 1915"/>
                <a:gd name="T105" fmla="*/ 239 h 3553"/>
                <a:gd name="T106" fmla="*/ 1455 w 1915"/>
                <a:gd name="T107" fmla="*/ 390 h 3553"/>
                <a:gd name="T108" fmla="*/ 1488 w 1915"/>
                <a:gd name="T109" fmla="*/ 565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15" h="3553">
                  <a:moveTo>
                    <a:pt x="1" y="1681"/>
                  </a:moveTo>
                  <a:lnTo>
                    <a:pt x="24" y="2252"/>
                  </a:lnTo>
                  <a:lnTo>
                    <a:pt x="25" y="2265"/>
                  </a:lnTo>
                  <a:lnTo>
                    <a:pt x="26" y="2277"/>
                  </a:lnTo>
                  <a:lnTo>
                    <a:pt x="28" y="2291"/>
                  </a:lnTo>
                  <a:lnTo>
                    <a:pt x="31" y="2303"/>
                  </a:lnTo>
                  <a:lnTo>
                    <a:pt x="35" y="2315"/>
                  </a:lnTo>
                  <a:lnTo>
                    <a:pt x="38" y="2327"/>
                  </a:lnTo>
                  <a:lnTo>
                    <a:pt x="43" y="2338"/>
                  </a:lnTo>
                  <a:lnTo>
                    <a:pt x="48" y="2350"/>
                  </a:lnTo>
                  <a:lnTo>
                    <a:pt x="54" y="2361"/>
                  </a:lnTo>
                  <a:lnTo>
                    <a:pt x="59" y="2371"/>
                  </a:lnTo>
                  <a:lnTo>
                    <a:pt x="66" y="2382"/>
                  </a:lnTo>
                  <a:lnTo>
                    <a:pt x="74" y="2392"/>
                  </a:lnTo>
                  <a:lnTo>
                    <a:pt x="80" y="2402"/>
                  </a:lnTo>
                  <a:lnTo>
                    <a:pt x="89" y="2411"/>
                  </a:lnTo>
                  <a:lnTo>
                    <a:pt x="97" y="2420"/>
                  </a:lnTo>
                  <a:lnTo>
                    <a:pt x="106" y="2429"/>
                  </a:lnTo>
                  <a:lnTo>
                    <a:pt x="114" y="2436"/>
                  </a:lnTo>
                  <a:lnTo>
                    <a:pt x="124" y="2444"/>
                  </a:lnTo>
                  <a:lnTo>
                    <a:pt x="134" y="2451"/>
                  </a:lnTo>
                  <a:lnTo>
                    <a:pt x="144" y="2457"/>
                  </a:lnTo>
                  <a:lnTo>
                    <a:pt x="155" y="2464"/>
                  </a:lnTo>
                  <a:lnTo>
                    <a:pt x="166" y="2469"/>
                  </a:lnTo>
                  <a:lnTo>
                    <a:pt x="177" y="2475"/>
                  </a:lnTo>
                  <a:lnTo>
                    <a:pt x="188" y="2479"/>
                  </a:lnTo>
                  <a:lnTo>
                    <a:pt x="200" y="2484"/>
                  </a:lnTo>
                  <a:lnTo>
                    <a:pt x="213" y="2487"/>
                  </a:lnTo>
                  <a:lnTo>
                    <a:pt x="225" y="2490"/>
                  </a:lnTo>
                  <a:lnTo>
                    <a:pt x="237" y="2492"/>
                  </a:lnTo>
                  <a:lnTo>
                    <a:pt x="249" y="2494"/>
                  </a:lnTo>
                  <a:lnTo>
                    <a:pt x="262" y="2495"/>
                  </a:lnTo>
                  <a:lnTo>
                    <a:pt x="275" y="2496"/>
                  </a:lnTo>
                  <a:lnTo>
                    <a:pt x="288" y="2496"/>
                  </a:lnTo>
                  <a:lnTo>
                    <a:pt x="386" y="2491"/>
                  </a:lnTo>
                  <a:lnTo>
                    <a:pt x="419" y="3310"/>
                  </a:lnTo>
                  <a:lnTo>
                    <a:pt x="420" y="3323"/>
                  </a:lnTo>
                  <a:lnTo>
                    <a:pt x="421" y="3336"/>
                  </a:lnTo>
                  <a:lnTo>
                    <a:pt x="423" y="3348"/>
                  </a:lnTo>
                  <a:lnTo>
                    <a:pt x="426" y="3360"/>
                  </a:lnTo>
                  <a:lnTo>
                    <a:pt x="430" y="3373"/>
                  </a:lnTo>
                  <a:lnTo>
                    <a:pt x="433" y="3385"/>
                  </a:lnTo>
                  <a:lnTo>
                    <a:pt x="439" y="3397"/>
                  </a:lnTo>
                  <a:lnTo>
                    <a:pt x="443" y="3408"/>
                  </a:lnTo>
                  <a:lnTo>
                    <a:pt x="449" y="3419"/>
                  </a:lnTo>
                  <a:lnTo>
                    <a:pt x="455" y="3430"/>
                  </a:lnTo>
                  <a:lnTo>
                    <a:pt x="462" y="3440"/>
                  </a:lnTo>
                  <a:lnTo>
                    <a:pt x="468" y="3450"/>
                  </a:lnTo>
                  <a:lnTo>
                    <a:pt x="476" y="3460"/>
                  </a:lnTo>
                  <a:lnTo>
                    <a:pt x="484" y="3470"/>
                  </a:lnTo>
                  <a:lnTo>
                    <a:pt x="493" y="3478"/>
                  </a:lnTo>
                  <a:lnTo>
                    <a:pt x="500" y="3486"/>
                  </a:lnTo>
                  <a:lnTo>
                    <a:pt x="510" y="3495"/>
                  </a:lnTo>
                  <a:lnTo>
                    <a:pt x="519" y="3502"/>
                  </a:lnTo>
                  <a:lnTo>
                    <a:pt x="529" y="3509"/>
                  </a:lnTo>
                  <a:lnTo>
                    <a:pt x="540" y="3516"/>
                  </a:lnTo>
                  <a:lnTo>
                    <a:pt x="550" y="3523"/>
                  </a:lnTo>
                  <a:lnTo>
                    <a:pt x="561" y="3528"/>
                  </a:lnTo>
                  <a:lnTo>
                    <a:pt x="572" y="3534"/>
                  </a:lnTo>
                  <a:lnTo>
                    <a:pt x="584" y="3538"/>
                  </a:lnTo>
                  <a:lnTo>
                    <a:pt x="595" y="3541"/>
                  </a:lnTo>
                  <a:lnTo>
                    <a:pt x="607" y="3546"/>
                  </a:lnTo>
                  <a:lnTo>
                    <a:pt x="619" y="3548"/>
                  </a:lnTo>
                  <a:lnTo>
                    <a:pt x="632" y="3550"/>
                  </a:lnTo>
                  <a:lnTo>
                    <a:pt x="645" y="3552"/>
                  </a:lnTo>
                  <a:lnTo>
                    <a:pt x="657" y="3553"/>
                  </a:lnTo>
                  <a:lnTo>
                    <a:pt x="670" y="3553"/>
                  </a:lnTo>
                  <a:lnTo>
                    <a:pt x="683" y="3553"/>
                  </a:lnTo>
                  <a:lnTo>
                    <a:pt x="1365" y="3526"/>
                  </a:lnTo>
                  <a:lnTo>
                    <a:pt x="1377" y="3525"/>
                  </a:lnTo>
                  <a:lnTo>
                    <a:pt x="1390" y="3524"/>
                  </a:lnTo>
                  <a:lnTo>
                    <a:pt x="1402" y="3521"/>
                  </a:lnTo>
                  <a:lnTo>
                    <a:pt x="1416" y="3518"/>
                  </a:lnTo>
                  <a:lnTo>
                    <a:pt x="1428" y="3515"/>
                  </a:lnTo>
                  <a:lnTo>
                    <a:pt x="1439" y="3512"/>
                  </a:lnTo>
                  <a:lnTo>
                    <a:pt x="1451" y="3507"/>
                  </a:lnTo>
                  <a:lnTo>
                    <a:pt x="1462" y="3502"/>
                  </a:lnTo>
                  <a:lnTo>
                    <a:pt x="1473" y="3496"/>
                  </a:lnTo>
                  <a:lnTo>
                    <a:pt x="1484" y="3491"/>
                  </a:lnTo>
                  <a:lnTo>
                    <a:pt x="1494" y="3484"/>
                  </a:lnTo>
                  <a:lnTo>
                    <a:pt x="1504" y="3476"/>
                  </a:lnTo>
                  <a:lnTo>
                    <a:pt x="1514" y="3469"/>
                  </a:lnTo>
                  <a:lnTo>
                    <a:pt x="1524" y="3461"/>
                  </a:lnTo>
                  <a:lnTo>
                    <a:pt x="1533" y="3453"/>
                  </a:lnTo>
                  <a:lnTo>
                    <a:pt x="1540" y="3444"/>
                  </a:lnTo>
                  <a:lnTo>
                    <a:pt x="1549" y="3434"/>
                  </a:lnTo>
                  <a:lnTo>
                    <a:pt x="1557" y="3426"/>
                  </a:lnTo>
                  <a:lnTo>
                    <a:pt x="1563" y="3416"/>
                  </a:lnTo>
                  <a:lnTo>
                    <a:pt x="1570" y="3405"/>
                  </a:lnTo>
                  <a:lnTo>
                    <a:pt x="1577" y="3395"/>
                  </a:lnTo>
                  <a:lnTo>
                    <a:pt x="1582" y="3384"/>
                  </a:lnTo>
                  <a:lnTo>
                    <a:pt x="1588" y="3373"/>
                  </a:lnTo>
                  <a:lnTo>
                    <a:pt x="1592" y="3360"/>
                  </a:lnTo>
                  <a:lnTo>
                    <a:pt x="1596" y="3349"/>
                  </a:lnTo>
                  <a:lnTo>
                    <a:pt x="1600" y="3337"/>
                  </a:lnTo>
                  <a:lnTo>
                    <a:pt x="1602" y="3325"/>
                  </a:lnTo>
                  <a:lnTo>
                    <a:pt x="1605" y="3313"/>
                  </a:lnTo>
                  <a:lnTo>
                    <a:pt x="1606" y="3300"/>
                  </a:lnTo>
                  <a:lnTo>
                    <a:pt x="1608" y="3288"/>
                  </a:lnTo>
                  <a:lnTo>
                    <a:pt x="1608" y="3274"/>
                  </a:lnTo>
                  <a:lnTo>
                    <a:pt x="1608" y="3261"/>
                  </a:lnTo>
                  <a:lnTo>
                    <a:pt x="1574" y="2438"/>
                  </a:lnTo>
                  <a:lnTo>
                    <a:pt x="1671" y="2434"/>
                  </a:lnTo>
                  <a:lnTo>
                    <a:pt x="1685" y="2434"/>
                  </a:lnTo>
                  <a:lnTo>
                    <a:pt x="1697" y="2432"/>
                  </a:lnTo>
                  <a:lnTo>
                    <a:pt x="1710" y="2430"/>
                  </a:lnTo>
                  <a:lnTo>
                    <a:pt x="1722" y="2427"/>
                  </a:lnTo>
                  <a:lnTo>
                    <a:pt x="1734" y="2424"/>
                  </a:lnTo>
                  <a:lnTo>
                    <a:pt x="1746" y="2420"/>
                  </a:lnTo>
                  <a:lnTo>
                    <a:pt x="1758" y="2415"/>
                  </a:lnTo>
                  <a:lnTo>
                    <a:pt x="1770" y="2411"/>
                  </a:lnTo>
                  <a:lnTo>
                    <a:pt x="1781" y="2405"/>
                  </a:lnTo>
                  <a:lnTo>
                    <a:pt x="1791" y="2399"/>
                  </a:lnTo>
                  <a:lnTo>
                    <a:pt x="1802" y="2392"/>
                  </a:lnTo>
                  <a:lnTo>
                    <a:pt x="1812" y="2386"/>
                  </a:lnTo>
                  <a:lnTo>
                    <a:pt x="1821" y="2378"/>
                  </a:lnTo>
                  <a:lnTo>
                    <a:pt x="1830" y="2370"/>
                  </a:lnTo>
                  <a:lnTo>
                    <a:pt x="1839" y="2361"/>
                  </a:lnTo>
                  <a:lnTo>
                    <a:pt x="1848" y="2352"/>
                  </a:lnTo>
                  <a:lnTo>
                    <a:pt x="1856" y="2344"/>
                  </a:lnTo>
                  <a:lnTo>
                    <a:pt x="1863" y="2334"/>
                  </a:lnTo>
                  <a:lnTo>
                    <a:pt x="1871" y="2324"/>
                  </a:lnTo>
                  <a:lnTo>
                    <a:pt x="1878" y="2314"/>
                  </a:lnTo>
                  <a:lnTo>
                    <a:pt x="1883" y="2303"/>
                  </a:lnTo>
                  <a:lnTo>
                    <a:pt x="1889" y="2292"/>
                  </a:lnTo>
                  <a:lnTo>
                    <a:pt x="1894" y="2281"/>
                  </a:lnTo>
                  <a:lnTo>
                    <a:pt x="1899" y="2270"/>
                  </a:lnTo>
                  <a:lnTo>
                    <a:pt x="1903" y="2258"/>
                  </a:lnTo>
                  <a:lnTo>
                    <a:pt x="1906" y="2247"/>
                  </a:lnTo>
                  <a:lnTo>
                    <a:pt x="1910" y="2233"/>
                  </a:lnTo>
                  <a:lnTo>
                    <a:pt x="1912" y="2221"/>
                  </a:lnTo>
                  <a:lnTo>
                    <a:pt x="1914" y="2209"/>
                  </a:lnTo>
                  <a:lnTo>
                    <a:pt x="1915" y="2196"/>
                  </a:lnTo>
                  <a:lnTo>
                    <a:pt x="1915" y="2184"/>
                  </a:lnTo>
                  <a:lnTo>
                    <a:pt x="1915" y="2170"/>
                  </a:lnTo>
                  <a:lnTo>
                    <a:pt x="1892" y="1604"/>
                  </a:lnTo>
                  <a:lnTo>
                    <a:pt x="1891" y="1590"/>
                  </a:lnTo>
                  <a:lnTo>
                    <a:pt x="1890" y="1578"/>
                  </a:lnTo>
                  <a:lnTo>
                    <a:pt x="1888" y="1565"/>
                  </a:lnTo>
                  <a:lnTo>
                    <a:pt x="1884" y="1553"/>
                  </a:lnTo>
                  <a:lnTo>
                    <a:pt x="1881" y="1541"/>
                  </a:lnTo>
                  <a:lnTo>
                    <a:pt x="1878" y="1529"/>
                  </a:lnTo>
                  <a:lnTo>
                    <a:pt x="1872" y="1518"/>
                  </a:lnTo>
                  <a:lnTo>
                    <a:pt x="1868" y="1505"/>
                  </a:lnTo>
                  <a:lnTo>
                    <a:pt x="1862" y="1494"/>
                  </a:lnTo>
                  <a:lnTo>
                    <a:pt x="1856" y="1484"/>
                  </a:lnTo>
                  <a:lnTo>
                    <a:pt x="1849" y="1473"/>
                  </a:lnTo>
                  <a:lnTo>
                    <a:pt x="1842" y="1464"/>
                  </a:lnTo>
                  <a:lnTo>
                    <a:pt x="1835" y="1454"/>
                  </a:lnTo>
                  <a:lnTo>
                    <a:pt x="1827" y="1445"/>
                  </a:lnTo>
                  <a:lnTo>
                    <a:pt x="1818" y="1436"/>
                  </a:lnTo>
                  <a:lnTo>
                    <a:pt x="1809" y="1427"/>
                  </a:lnTo>
                  <a:lnTo>
                    <a:pt x="1801" y="1419"/>
                  </a:lnTo>
                  <a:lnTo>
                    <a:pt x="1791" y="1412"/>
                  </a:lnTo>
                  <a:lnTo>
                    <a:pt x="1781" y="1404"/>
                  </a:lnTo>
                  <a:lnTo>
                    <a:pt x="1771" y="1397"/>
                  </a:lnTo>
                  <a:lnTo>
                    <a:pt x="1761" y="1392"/>
                  </a:lnTo>
                  <a:lnTo>
                    <a:pt x="1750" y="1386"/>
                  </a:lnTo>
                  <a:lnTo>
                    <a:pt x="1739" y="1381"/>
                  </a:lnTo>
                  <a:lnTo>
                    <a:pt x="1727" y="1376"/>
                  </a:lnTo>
                  <a:lnTo>
                    <a:pt x="1716" y="1372"/>
                  </a:lnTo>
                  <a:lnTo>
                    <a:pt x="1703" y="1369"/>
                  </a:lnTo>
                  <a:lnTo>
                    <a:pt x="1691" y="1365"/>
                  </a:lnTo>
                  <a:lnTo>
                    <a:pt x="1678" y="1363"/>
                  </a:lnTo>
                  <a:lnTo>
                    <a:pt x="1666" y="1361"/>
                  </a:lnTo>
                  <a:lnTo>
                    <a:pt x="1654" y="1360"/>
                  </a:lnTo>
                  <a:lnTo>
                    <a:pt x="1641" y="1360"/>
                  </a:lnTo>
                  <a:lnTo>
                    <a:pt x="1627" y="1360"/>
                  </a:lnTo>
                  <a:lnTo>
                    <a:pt x="243" y="1417"/>
                  </a:lnTo>
                  <a:lnTo>
                    <a:pt x="230" y="1417"/>
                  </a:lnTo>
                  <a:lnTo>
                    <a:pt x="217" y="1419"/>
                  </a:lnTo>
                  <a:lnTo>
                    <a:pt x="205" y="1422"/>
                  </a:lnTo>
                  <a:lnTo>
                    <a:pt x="192" y="1424"/>
                  </a:lnTo>
                  <a:lnTo>
                    <a:pt x="179" y="1427"/>
                  </a:lnTo>
                  <a:lnTo>
                    <a:pt x="167" y="1432"/>
                  </a:lnTo>
                  <a:lnTo>
                    <a:pt x="155" y="1436"/>
                  </a:lnTo>
                  <a:lnTo>
                    <a:pt x="144" y="1441"/>
                  </a:lnTo>
                  <a:lnTo>
                    <a:pt x="133" y="1447"/>
                  </a:lnTo>
                  <a:lnTo>
                    <a:pt x="122" y="1452"/>
                  </a:lnTo>
                  <a:lnTo>
                    <a:pt x="112" y="1459"/>
                  </a:lnTo>
                  <a:lnTo>
                    <a:pt x="102" y="1466"/>
                  </a:lnTo>
                  <a:lnTo>
                    <a:pt x="92" y="1473"/>
                  </a:lnTo>
                  <a:lnTo>
                    <a:pt x="83" y="1481"/>
                  </a:lnTo>
                  <a:lnTo>
                    <a:pt x="75" y="1490"/>
                  </a:lnTo>
                  <a:lnTo>
                    <a:pt x="66" y="1499"/>
                  </a:lnTo>
                  <a:lnTo>
                    <a:pt x="58" y="1508"/>
                  </a:lnTo>
                  <a:lnTo>
                    <a:pt x="50" y="1518"/>
                  </a:lnTo>
                  <a:lnTo>
                    <a:pt x="44" y="1527"/>
                  </a:lnTo>
                  <a:lnTo>
                    <a:pt x="37" y="1537"/>
                  </a:lnTo>
                  <a:lnTo>
                    <a:pt x="31" y="1548"/>
                  </a:lnTo>
                  <a:lnTo>
                    <a:pt x="25" y="1559"/>
                  </a:lnTo>
                  <a:lnTo>
                    <a:pt x="21" y="1570"/>
                  </a:lnTo>
                  <a:lnTo>
                    <a:pt x="16" y="1582"/>
                  </a:lnTo>
                  <a:lnTo>
                    <a:pt x="12" y="1594"/>
                  </a:lnTo>
                  <a:lnTo>
                    <a:pt x="8" y="1606"/>
                  </a:lnTo>
                  <a:lnTo>
                    <a:pt x="5" y="1618"/>
                  </a:lnTo>
                  <a:lnTo>
                    <a:pt x="3" y="1630"/>
                  </a:lnTo>
                  <a:lnTo>
                    <a:pt x="2" y="1642"/>
                  </a:lnTo>
                  <a:lnTo>
                    <a:pt x="1" y="1655"/>
                  </a:lnTo>
                  <a:lnTo>
                    <a:pt x="0" y="1668"/>
                  </a:lnTo>
                  <a:lnTo>
                    <a:pt x="1" y="1681"/>
                  </a:lnTo>
                  <a:close/>
                  <a:moveTo>
                    <a:pt x="1488" y="565"/>
                  </a:moveTo>
                  <a:lnTo>
                    <a:pt x="1490" y="594"/>
                  </a:lnTo>
                  <a:lnTo>
                    <a:pt x="1488" y="625"/>
                  </a:lnTo>
                  <a:lnTo>
                    <a:pt x="1486" y="654"/>
                  </a:lnTo>
                  <a:lnTo>
                    <a:pt x="1482" y="684"/>
                  </a:lnTo>
                  <a:lnTo>
                    <a:pt x="1476" y="712"/>
                  </a:lnTo>
                  <a:lnTo>
                    <a:pt x="1470" y="740"/>
                  </a:lnTo>
                  <a:lnTo>
                    <a:pt x="1462" y="769"/>
                  </a:lnTo>
                  <a:lnTo>
                    <a:pt x="1452" y="795"/>
                  </a:lnTo>
                  <a:lnTo>
                    <a:pt x="1441" y="822"/>
                  </a:lnTo>
                  <a:lnTo>
                    <a:pt x="1429" y="848"/>
                  </a:lnTo>
                  <a:lnTo>
                    <a:pt x="1417" y="873"/>
                  </a:lnTo>
                  <a:lnTo>
                    <a:pt x="1402" y="898"/>
                  </a:lnTo>
                  <a:lnTo>
                    <a:pt x="1387" y="921"/>
                  </a:lnTo>
                  <a:lnTo>
                    <a:pt x="1370" y="944"/>
                  </a:lnTo>
                  <a:lnTo>
                    <a:pt x="1353" y="966"/>
                  </a:lnTo>
                  <a:lnTo>
                    <a:pt x="1334" y="987"/>
                  </a:lnTo>
                  <a:lnTo>
                    <a:pt x="1314" y="1008"/>
                  </a:lnTo>
                  <a:lnTo>
                    <a:pt x="1293" y="1027"/>
                  </a:lnTo>
                  <a:lnTo>
                    <a:pt x="1272" y="1046"/>
                  </a:lnTo>
                  <a:lnTo>
                    <a:pt x="1249" y="1063"/>
                  </a:lnTo>
                  <a:lnTo>
                    <a:pt x="1226" y="1080"/>
                  </a:lnTo>
                  <a:lnTo>
                    <a:pt x="1203" y="1094"/>
                  </a:lnTo>
                  <a:lnTo>
                    <a:pt x="1177" y="1108"/>
                  </a:lnTo>
                  <a:lnTo>
                    <a:pt x="1152" y="1122"/>
                  </a:lnTo>
                  <a:lnTo>
                    <a:pt x="1126" y="1133"/>
                  </a:lnTo>
                  <a:lnTo>
                    <a:pt x="1099" y="1144"/>
                  </a:lnTo>
                  <a:lnTo>
                    <a:pt x="1072" y="1153"/>
                  </a:lnTo>
                  <a:lnTo>
                    <a:pt x="1043" y="1160"/>
                  </a:lnTo>
                  <a:lnTo>
                    <a:pt x="1014" y="1167"/>
                  </a:lnTo>
                  <a:lnTo>
                    <a:pt x="984" y="1171"/>
                  </a:lnTo>
                  <a:lnTo>
                    <a:pt x="955" y="1175"/>
                  </a:lnTo>
                  <a:lnTo>
                    <a:pt x="925" y="1177"/>
                  </a:lnTo>
                  <a:lnTo>
                    <a:pt x="895" y="1178"/>
                  </a:lnTo>
                  <a:lnTo>
                    <a:pt x="864" y="1177"/>
                  </a:lnTo>
                  <a:lnTo>
                    <a:pt x="836" y="1173"/>
                  </a:lnTo>
                  <a:lnTo>
                    <a:pt x="806" y="1170"/>
                  </a:lnTo>
                  <a:lnTo>
                    <a:pt x="777" y="1165"/>
                  </a:lnTo>
                  <a:lnTo>
                    <a:pt x="748" y="1158"/>
                  </a:lnTo>
                  <a:lnTo>
                    <a:pt x="721" y="1149"/>
                  </a:lnTo>
                  <a:lnTo>
                    <a:pt x="694" y="1140"/>
                  </a:lnTo>
                  <a:lnTo>
                    <a:pt x="668" y="1129"/>
                  </a:lnTo>
                  <a:lnTo>
                    <a:pt x="641" y="1117"/>
                  </a:lnTo>
                  <a:lnTo>
                    <a:pt x="616" y="1104"/>
                  </a:lnTo>
                  <a:lnTo>
                    <a:pt x="592" y="1090"/>
                  </a:lnTo>
                  <a:lnTo>
                    <a:pt x="569" y="1074"/>
                  </a:lnTo>
                  <a:lnTo>
                    <a:pt x="546" y="1058"/>
                  </a:lnTo>
                  <a:lnTo>
                    <a:pt x="523" y="1040"/>
                  </a:lnTo>
                  <a:lnTo>
                    <a:pt x="501" y="1021"/>
                  </a:lnTo>
                  <a:lnTo>
                    <a:pt x="482" y="1003"/>
                  </a:lnTo>
                  <a:lnTo>
                    <a:pt x="462" y="982"/>
                  </a:lnTo>
                  <a:lnTo>
                    <a:pt x="444" y="960"/>
                  </a:lnTo>
                  <a:lnTo>
                    <a:pt x="426" y="937"/>
                  </a:lnTo>
                  <a:lnTo>
                    <a:pt x="410" y="914"/>
                  </a:lnTo>
                  <a:lnTo>
                    <a:pt x="396" y="890"/>
                  </a:lnTo>
                  <a:lnTo>
                    <a:pt x="381" y="866"/>
                  </a:lnTo>
                  <a:lnTo>
                    <a:pt x="368" y="840"/>
                  </a:lnTo>
                  <a:lnTo>
                    <a:pt x="357" y="814"/>
                  </a:lnTo>
                  <a:lnTo>
                    <a:pt x="346" y="786"/>
                  </a:lnTo>
                  <a:lnTo>
                    <a:pt x="337" y="759"/>
                  </a:lnTo>
                  <a:lnTo>
                    <a:pt x="329" y="731"/>
                  </a:lnTo>
                  <a:lnTo>
                    <a:pt x="323" y="703"/>
                  </a:lnTo>
                  <a:lnTo>
                    <a:pt x="318" y="673"/>
                  </a:lnTo>
                  <a:lnTo>
                    <a:pt x="315" y="643"/>
                  </a:lnTo>
                  <a:lnTo>
                    <a:pt x="313" y="613"/>
                  </a:lnTo>
                  <a:lnTo>
                    <a:pt x="312" y="582"/>
                  </a:lnTo>
                  <a:lnTo>
                    <a:pt x="313" y="553"/>
                  </a:lnTo>
                  <a:lnTo>
                    <a:pt x="316" y="523"/>
                  </a:lnTo>
                  <a:lnTo>
                    <a:pt x="319" y="494"/>
                  </a:lnTo>
                  <a:lnTo>
                    <a:pt x="325" y="465"/>
                  </a:lnTo>
                  <a:lnTo>
                    <a:pt x="332" y="437"/>
                  </a:lnTo>
                  <a:lnTo>
                    <a:pt x="340" y="409"/>
                  </a:lnTo>
                  <a:lnTo>
                    <a:pt x="349" y="382"/>
                  </a:lnTo>
                  <a:lnTo>
                    <a:pt x="360" y="355"/>
                  </a:lnTo>
                  <a:lnTo>
                    <a:pt x="372" y="330"/>
                  </a:lnTo>
                  <a:lnTo>
                    <a:pt x="386" y="304"/>
                  </a:lnTo>
                  <a:lnTo>
                    <a:pt x="400" y="280"/>
                  </a:lnTo>
                  <a:lnTo>
                    <a:pt x="415" y="256"/>
                  </a:lnTo>
                  <a:lnTo>
                    <a:pt x="432" y="233"/>
                  </a:lnTo>
                  <a:lnTo>
                    <a:pt x="450" y="211"/>
                  </a:lnTo>
                  <a:lnTo>
                    <a:pt x="468" y="190"/>
                  </a:lnTo>
                  <a:lnTo>
                    <a:pt x="487" y="170"/>
                  </a:lnTo>
                  <a:lnTo>
                    <a:pt x="508" y="150"/>
                  </a:lnTo>
                  <a:lnTo>
                    <a:pt x="530" y="131"/>
                  </a:lnTo>
                  <a:lnTo>
                    <a:pt x="552" y="115"/>
                  </a:lnTo>
                  <a:lnTo>
                    <a:pt x="575" y="98"/>
                  </a:lnTo>
                  <a:lnTo>
                    <a:pt x="600" y="83"/>
                  </a:lnTo>
                  <a:lnTo>
                    <a:pt x="624" y="69"/>
                  </a:lnTo>
                  <a:lnTo>
                    <a:pt x="649" y="56"/>
                  </a:lnTo>
                  <a:lnTo>
                    <a:pt x="676" y="44"/>
                  </a:lnTo>
                  <a:lnTo>
                    <a:pt x="703" y="34"/>
                  </a:lnTo>
                  <a:lnTo>
                    <a:pt x="731" y="25"/>
                  </a:lnTo>
                  <a:lnTo>
                    <a:pt x="758" y="18"/>
                  </a:lnTo>
                  <a:lnTo>
                    <a:pt x="787" y="11"/>
                  </a:lnTo>
                  <a:lnTo>
                    <a:pt x="817" y="6"/>
                  </a:lnTo>
                  <a:lnTo>
                    <a:pt x="847" y="2"/>
                  </a:lnTo>
                  <a:lnTo>
                    <a:pt x="876" y="0"/>
                  </a:lnTo>
                  <a:lnTo>
                    <a:pt x="907" y="0"/>
                  </a:lnTo>
                  <a:lnTo>
                    <a:pt x="937" y="1"/>
                  </a:lnTo>
                  <a:lnTo>
                    <a:pt x="967" y="3"/>
                  </a:lnTo>
                  <a:lnTo>
                    <a:pt x="995" y="8"/>
                  </a:lnTo>
                  <a:lnTo>
                    <a:pt x="1024" y="13"/>
                  </a:lnTo>
                  <a:lnTo>
                    <a:pt x="1053" y="20"/>
                  </a:lnTo>
                  <a:lnTo>
                    <a:pt x="1080" y="28"/>
                  </a:lnTo>
                  <a:lnTo>
                    <a:pt x="1108" y="37"/>
                  </a:lnTo>
                  <a:lnTo>
                    <a:pt x="1134" y="49"/>
                  </a:lnTo>
                  <a:lnTo>
                    <a:pt x="1160" y="60"/>
                  </a:lnTo>
                  <a:lnTo>
                    <a:pt x="1185" y="73"/>
                  </a:lnTo>
                  <a:lnTo>
                    <a:pt x="1209" y="87"/>
                  </a:lnTo>
                  <a:lnTo>
                    <a:pt x="1234" y="103"/>
                  </a:lnTo>
                  <a:lnTo>
                    <a:pt x="1256" y="119"/>
                  </a:lnTo>
                  <a:lnTo>
                    <a:pt x="1279" y="137"/>
                  </a:lnTo>
                  <a:lnTo>
                    <a:pt x="1300" y="156"/>
                  </a:lnTo>
                  <a:lnTo>
                    <a:pt x="1320" y="175"/>
                  </a:lnTo>
                  <a:lnTo>
                    <a:pt x="1340" y="196"/>
                  </a:lnTo>
                  <a:lnTo>
                    <a:pt x="1357" y="217"/>
                  </a:lnTo>
                  <a:lnTo>
                    <a:pt x="1375" y="239"/>
                  </a:lnTo>
                  <a:lnTo>
                    <a:pt x="1391" y="262"/>
                  </a:lnTo>
                  <a:lnTo>
                    <a:pt x="1407" y="287"/>
                  </a:lnTo>
                  <a:lnTo>
                    <a:pt x="1420" y="312"/>
                  </a:lnTo>
                  <a:lnTo>
                    <a:pt x="1433" y="337"/>
                  </a:lnTo>
                  <a:lnTo>
                    <a:pt x="1444" y="364"/>
                  </a:lnTo>
                  <a:lnTo>
                    <a:pt x="1455" y="390"/>
                  </a:lnTo>
                  <a:lnTo>
                    <a:pt x="1464" y="418"/>
                  </a:lnTo>
                  <a:lnTo>
                    <a:pt x="1472" y="447"/>
                  </a:lnTo>
                  <a:lnTo>
                    <a:pt x="1478" y="475"/>
                  </a:lnTo>
                  <a:lnTo>
                    <a:pt x="1483" y="504"/>
                  </a:lnTo>
                  <a:lnTo>
                    <a:pt x="1487" y="534"/>
                  </a:lnTo>
                  <a:lnTo>
                    <a:pt x="1488" y="56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5" name="Freeform 15"/>
            <p:cNvSpPr>
              <a:spLocks noEditPoints="1"/>
            </p:cNvSpPr>
            <p:nvPr/>
          </p:nvSpPr>
          <p:spPr bwMode="auto">
            <a:xfrm>
              <a:off x="5924030" y="476918"/>
              <a:ext cx="331077" cy="326461"/>
            </a:xfrm>
            <a:custGeom>
              <a:avLst/>
              <a:gdLst>
                <a:gd name="T0" fmla="*/ 568 w 3014"/>
                <a:gd name="T1" fmla="*/ 1084 h 2970"/>
                <a:gd name="T2" fmla="*/ 536 w 3014"/>
                <a:gd name="T3" fmla="*/ 1151 h 2970"/>
                <a:gd name="T4" fmla="*/ 525 w 3014"/>
                <a:gd name="T5" fmla="*/ 1223 h 2970"/>
                <a:gd name="T6" fmla="*/ 534 w 3014"/>
                <a:gd name="T7" fmla="*/ 1295 h 2970"/>
                <a:gd name="T8" fmla="*/ 565 w 3014"/>
                <a:gd name="T9" fmla="*/ 1363 h 2970"/>
                <a:gd name="T10" fmla="*/ 77 w 3014"/>
                <a:gd name="T11" fmla="*/ 2044 h 2970"/>
                <a:gd name="T12" fmla="*/ 31 w 3014"/>
                <a:gd name="T13" fmla="*/ 2105 h 2970"/>
                <a:gd name="T14" fmla="*/ 6 w 3014"/>
                <a:gd name="T15" fmla="*/ 2174 h 2970"/>
                <a:gd name="T16" fmla="*/ 1 w 3014"/>
                <a:gd name="T17" fmla="*/ 2247 h 2970"/>
                <a:gd name="T18" fmla="*/ 18 w 3014"/>
                <a:gd name="T19" fmla="*/ 2319 h 2970"/>
                <a:gd name="T20" fmla="*/ 54 w 3014"/>
                <a:gd name="T21" fmla="*/ 2384 h 2970"/>
                <a:gd name="T22" fmla="*/ 576 w 3014"/>
                <a:gd name="T23" fmla="*/ 2919 h 2970"/>
                <a:gd name="T24" fmla="*/ 642 w 3014"/>
                <a:gd name="T25" fmla="*/ 2954 h 2970"/>
                <a:gd name="T26" fmla="*/ 714 w 3014"/>
                <a:gd name="T27" fmla="*/ 2968 h 2970"/>
                <a:gd name="T28" fmla="*/ 787 w 3014"/>
                <a:gd name="T29" fmla="*/ 2963 h 2970"/>
                <a:gd name="T30" fmla="*/ 855 w 3014"/>
                <a:gd name="T31" fmla="*/ 2936 h 2970"/>
                <a:gd name="T32" fmla="*/ 1497 w 3014"/>
                <a:gd name="T33" fmla="*/ 2323 h 2970"/>
                <a:gd name="T34" fmla="*/ 1615 w 3014"/>
                <a:gd name="T35" fmla="*/ 2434 h 2970"/>
                <a:gd name="T36" fmla="*/ 1683 w 3014"/>
                <a:gd name="T37" fmla="*/ 2462 h 2970"/>
                <a:gd name="T38" fmla="*/ 1756 w 3014"/>
                <a:gd name="T39" fmla="*/ 2470 h 2970"/>
                <a:gd name="T40" fmla="*/ 1828 w 3014"/>
                <a:gd name="T41" fmla="*/ 2458 h 2970"/>
                <a:gd name="T42" fmla="*/ 1895 w 3014"/>
                <a:gd name="T43" fmla="*/ 2424 h 2970"/>
                <a:gd name="T44" fmla="*/ 2348 w 3014"/>
                <a:gd name="T45" fmla="*/ 1985 h 2970"/>
                <a:gd name="T46" fmla="*/ 2388 w 3014"/>
                <a:gd name="T47" fmla="*/ 1921 h 2970"/>
                <a:gd name="T48" fmla="*/ 2405 w 3014"/>
                <a:gd name="T49" fmla="*/ 1849 h 2970"/>
                <a:gd name="T50" fmla="*/ 2403 w 3014"/>
                <a:gd name="T51" fmla="*/ 1776 h 2970"/>
                <a:gd name="T52" fmla="*/ 2380 w 3014"/>
                <a:gd name="T53" fmla="*/ 1706 h 2970"/>
                <a:gd name="T54" fmla="*/ 2336 w 3014"/>
                <a:gd name="T55" fmla="*/ 1644 h 2970"/>
                <a:gd name="T56" fmla="*/ 1320 w 3014"/>
                <a:gd name="T57" fmla="*/ 611 h 2970"/>
                <a:gd name="T58" fmla="*/ 1251 w 3014"/>
                <a:gd name="T59" fmla="*/ 581 h 2970"/>
                <a:gd name="T60" fmla="*/ 1179 w 3014"/>
                <a:gd name="T61" fmla="*/ 573 h 2970"/>
                <a:gd name="T62" fmla="*/ 1107 w 3014"/>
                <a:gd name="T63" fmla="*/ 586 h 2970"/>
                <a:gd name="T64" fmla="*/ 1041 w 3014"/>
                <a:gd name="T65" fmla="*/ 622 h 2970"/>
                <a:gd name="T66" fmla="*/ 2790 w 3014"/>
                <a:gd name="T67" fmla="*/ 1049 h 2970"/>
                <a:gd name="T68" fmla="*/ 2639 w 3014"/>
                <a:gd name="T69" fmla="*/ 1137 h 2970"/>
                <a:gd name="T70" fmla="*/ 2474 w 3014"/>
                <a:gd name="T71" fmla="*/ 1175 h 2970"/>
                <a:gd name="T72" fmla="*/ 2305 w 3014"/>
                <a:gd name="T73" fmla="*/ 1164 h 2970"/>
                <a:gd name="T74" fmla="*/ 2145 w 3014"/>
                <a:gd name="T75" fmla="*/ 1106 h 2970"/>
                <a:gd name="T76" fmla="*/ 2004 w 3014"/>
                <a:gd name="T77" fmla="*/ 999 h 2970"/>
                <a:gd name="T78" fmla="*/ 1900 w 3014"/>
                <a:gd name="T79" fmla="*/ 854 h 2970"/>
                <a:gd name="T80" fmla="*/ 1846 w 3014"/>
                <a:gd name="T81" fmla="*/ 692 h 2970"/>
                <a:gd name="T82" fmla="*/ 1841 w 3014"/>
                <a:gd name="T83" fmla="*/ 523 h 2970"/>
                <a:gd name="T84" fmla="*/ 1884 w 3014"/>
                <a:gd name="T85" fmla="*/ 359 h 2970"/>
                <a:gd name="T86" fmla="*/ 1974 w 3014"/>
                <a:gd name="T87" fmla="*/ 210 h 2970"/>
                <a:gd name="T88" fmla="*/ 2109 w 3014"/>
                <a:gd name="T89" fmla="*/ 92 h 2970"/>
                <a:gd name="T90" fmla="*/ 2266 w 3014"/>
                <a:gd name="T91" fmla="*/ 22 h 2970"/>
                <a:gd name="T92" fmla="*/ 2434 w 3014"/>
                <a:gd name="T93" fmla="*/ 0 h 2970"/>
                <a:gd name="T94" fmla="*/ 2602 w 3014"/>
                <a:gd name="T95" fmla="*/ 26 h 2970"/>
                <a:gd name="T96" fmla="*/ 2757 w 3014"/>
                <a:gd name="T97" fmla="*/ 101 h 2970"/>
                <a:gd name="T98" fmla="*/ 2887 w 3014"/>
                <a:gd name="T99" fmla="*/ 223 h 2970"/>
                <a:gd name="T100" fmla="*/ 2974 w 3014"/>
                <a:gd name="T101" fmla="*/ 375 h 2970"/>
                <a:gd name="T102" fmla="*/ 3013 w 3014"/>
                <a:gd name="T103" fmla="*/ 540 h 2970"/>
                <a:gd name="T104" fmla="*/ 3002 w 3014"/>
                <a:gd name="T105" fmla="*/ 709 h 2970"/>
                <a:gd name="T106" fmla="*/ 2944 w 3014"/>
                <a:gd name="T107" fmla="*/ 870 h 2970"/>
                <a:gd name="T108" fmla="*/ 2837 w 3014"/>
                <a:gd name="T109" fmla="*/ 101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4" h="2970">
                  <a:moveTo>
                    <a:pt x="1012" y="646"/>
                  </a:moveTo>
                  <a:lnTo>
                    <a:pt x="601" y="1044"/>
                  </a:lnTo>
                  <a:lnTo>
                    <a:pt x="592" y="1054"/>
                  </a:lnTo>
                  <a:lnTo>
                    <a:pt x="584" y="1063"/>
                  </a:lnTo>
                  <a:lnTo>
                    <a:pt x="576" y="1074"/>
                  </a:lnTo>
                  <a:lnTo>
                    <a:pt x="568" y="1084"/>
                  </a:lnTo>
                  <a:lnTo>
                    <a:pt x="562" y="1094"/>
                  </a:lnTo>
                  <a:lnTo>
                    <a:pt x="556" y="1105"/>
                  </a:lnTo>
                  <a:lnTo>
                    <a:pt x="551" y="1116"/>
                  </a:lnTo>
                  <a:lnTo>
                    <a:pt x="545" y="1128"/>
                  </a:lnTo>
                  <a:lnTo>
                    <a:pt x="541" y="1139"/>
                  </a:lnTo>
                  <a:lnTo>
                    <a:pt x="536" y="1151"/>
                  </a:lnTo>
                  <a:lnTo>
                    <a:pt x="533" y="1162"/>
                  </a:lnTo>
                  <a:lnTo>
                    <a:pt x="531" y="1174"/>
                  </a:lnTo>
                  <a:lnTo>
                    <a:pt x="528" y="1186"/>
                  </a:lnTo>
                  <a:lnTo>
                    <a:pt x="526" y="1198"/>
                  </a:lnTo>
                  <a:lnTo>
                    <a:pt x="525" y="1210"/>
                  </a:lnTo>
                  <a:lnTo>
                    <a:pt x="525" y="1223"/>
                  </a:lnTo>
                  <a:lnTo>
                    <a:pt x="525" y="1235"/>
                  </a:lnTo>
                  <a:lnTo>
                    <a:pt x="526" y="1247"/>
                  </a:lnTo>
                  <a:lnTo>
                    <a:pt x="527" y="1259"/>
                  </a:lnTo>
                  <a:lnTo>
                    <a:pt x="530" y="1271"/>
                  </a:lnTo>
                  <a:lnTo>
                    <a:pt x="532" y="1283"/>
                  </a:lnTo>
                  <a:lnTo>
                    <a:pt x="534" y="1295"/>
                  </a:lnTo>
                  <a:lnTo>
                    <a:pt x="538" y="1308"/>
                  </a:lnTo>
                  <a:lnTo>
                    <a:pt x="542" y="1319"/>
                  </a:lnTo>
                  <a:lnTo>
                    <a:pt x="547" y="1330"/>
                  </a:lnTo>
                  <a:lnTo>
                    <a:pt x="553" y="1342"/>
                  </a:lnTo>
                  <a:lnTo>
                    <a:pt x="558" y="1353"/>
                  </a:lnTo>
                  <a:lnTo>
                    <a:pt x="565" y="1363"/>
                  </a:lnTo>
                  <a:lnTo>
                    <a:pt x="571" y="1374"/>
                  </a:lnTo>
                  <a:lnTo>
                    <a:pt x="579" y="1384"/>
                  </a:lnTo>
                  <a:lnTo>
                    <a:pt x="588" y="1394"/>
                  </a:lnTo>
                  <a:lnTo>
                    <a:pt x="597" y="1403"/>
                  </a:lnTo>
                  <a:lnTo>
                    <a:pt x="664" y="1473"/>
                  </a:lnTo>
                  <a:lnTo>
                    <a:pt x="77" y="2044"/>
                  </a:lnTo>
                  <a:lnTo>
                    <a:pt x="68" y="2054"/>
                  </a:lnTo>
                  <a:lnTo>
                    <a:pt x="60" y="2063"/>
                  </a:lnTo>
                  <a:lnTo>
                    <a:pt x="51" y="2073"/>
                  </a:lnTo>
                  <a:lnTo>
                    <a:pt x="44" y="2084"/>
                  </a:lnTo>
                  <a:lnTo>
                    <a:pt x="38" y="2094"/>
                  </a:lnTo>
                  <a:lnTo>
                    <a:pt x="31" y="2105"/>
                  </a:lnTo>
                  <a:lnTo>
                    <a:pt x="26" y="2116"/>
                  </a:lnTo>
                  <a:lnTo>
                    <a:pt x="20" y="2128"/>
                  </a:lnTo>
                  <a:lnTo>
                    <a:pt x="16" y="2139"/>
                  </a:lnTo>
                  <a:lnTo>
                    <a:pt x="11" y="2151"/>
                  </a:lnTo>
                  <a:lnTo>
                    <a:pt x="8" y="2162"/>
                  </a:lnTo>
                  <a:lnTo>
                    <a:pt x="6" y="2174"/>
                  </a:lnTo>
                  <a:lnTo>
                    <a:pt x="4" y="2187"/>
                  </a:lnTo>
                  <a:lnTo>
                    <a:pt x="1" y="2199"/>
                  </a:lnTo>
                  <a:lnTo>
                    <a:pt x="0" y="2211"/>
                  </a:lnTo>
                  <a:lnTo>
                    <a:pt x="0" y="2223"/>
                  </a:lnTo>
                  <a:lnTo>
                    <a:pt x="0" y="2235"/>
                  </a:lnTo>
                  <a:lnTo>
                    <a:pt x="1" y="2247"/>
                  </a:lnTo>
                  <a:lnTo>
                    <a:pt x="2" y="2259"/>
                  </a:lnTo>
                  <a:lnTo>
                    <a:pt x="5" y="2271"/>
                  </a:lnTo>
                  <a:lnTo>
                    <a:pt x="7" y="2284"/>
                  </a:lnTo>
                  <a:lnTo>
                    <a:pt x="10" y="2296"/>
                  </a:lnTo>
                  <a:lnTo>
                    <a:pt x="13" y="2308"/>
                  </a:lnTo>
                  <a:lnTo>
                    <a:pt x="18" y="2319"/>
                  </a:lnTo>
                  <a:lnTo>
                    <a:pt x="22" y="2330"/>
                  </a:lnTo>
                  <a:lnTo>
                    <a:pt x="28" y="2342"/>
                  </a:lnTo>
                  <a:lnTo>
                    <a:pt x="33" y="2353"/>
                  </a:lnTo>
                  <a:lnTo>
                    <a:pt x="40" y="2363"/>
                  </a:lnTo>
                  <a:lnTo>
                    <a:pt x="47" y="2374"/>
                  </a:lnTo>
                  <a:lnTo>
                    <a:pt x="54" y="2384"/>
                  </a:lnTo>
                  <a:lnTo>
                    <a:pt x="63" y="2394"/>
                  </a:lnTo>
                  <a:lnTo>
                    <a:pt x="72" y="2404"/>
                  </a:lnTo>
                  <a:lnTo>
                    <a:pt x="547" y="2892"/>
                  </a:lnTo>
                  <a:lnTo>
                    <a:pt x="556" y="2902"/>
                  </a:lnTo>
                  <a:lnTo>
                    <a:pt x="566" y="2910"/>
                  </a:lnTo>
                  <a:lnTo>
                    <a:pt x="576" y="2919"/>
                  </a:lnTo>
                  <a:lnTo>
                    <a:pt x="587" y="2925"/>
                  </a:lnTo>
                  <a:lnTo>
                    <a:pt x="597" y="2932"/>
                  </a:lnTo>
                  <a:lnTo>
                    <a:pt x="608" y="2939"/>
                  </a:lnTo>
                  <a:lnTo>
                    <a:pt x="619" y="2944"/>
                  </a:lnTo>
                  <a:lnTo>
                    <a:pt x="630" y="2950"/>
                  </a:lnTo>
                  <a:lnTo>
                    <a:pt x="642" y="2954"/>
                  </a:lnTo>
                  <a:lnTo>
                    <a:pt x="653" y="2957"/>
                  </a:lnTo>
                  <a:lnTo>
                    <a:pt x="665" y="2961"/>
                  </a:lnTo>
                  <a:lnTo>
                    <a:pt x="677" y="2964"/>
                  </a:lnTo>
                  <a:lnTo>
                    <a:pt x="689" y="2966"/>
                  </a:lnTo>
                  <a:lnTo>
                    <a:pt x="702" y="2967"/>
                  </a:lnTo>
                  <a:lnTo>
                    <a:pt x="714" y="2968"/>
                  </a:lnTo>
                  <a:lnTo>
                    <a:pt x="726" y="2970"/>
                  </a:lnTo>
                  <a:lnTo>
                    <a:pt x="738" y="2970"/>
                  </a:lnTo>
                  <a:lnTo>
                    <a:pt x="750" y="2968"/>
                  </a:lnTo>
                  <a:lnTo>
                    <a:pt x="762" y="2967"/>
                  </a:lnTo>
                  <a:lnTo>
                    <a:pt x="774" y="2965"/>
                  </a:lnTo>
                  <a:lnTo>
                    <a:pt x="787" y="2963"/>
                  </a:lnTo>
                  <a:lnTo>
                    <a:pt x="799" y="2960"/>
                  </a:lnTo>
                  <a:lnTo>
                    <a:pt x="810" y="2956"/>
                  </a:lnTo>
                  <a:lnTo>
                    <a:pt x="822" y="2952"/>
                  </a:lnTo>
                  <a:lnTo>
                    <a:pt x="833" y="2948"/>
                  </a:lnTo>
                  <a:lnTo>
                    <a:pt x="844" y="2942"/>
                  </a:lnTo>
                  <a:lnTo>
                    <a:pt x="855" y="2936"/>
                  </a:lnTo>
                  <a:lnTo>
                    <a:pt x="866" y="2930"/>
                  </a:lnTo>
                  <a:lnTo>
                    <a:pt x="877" y="2922"/>
                  </a:lnTo>
                  <a:lnTo>
                    <a:pt x="887" y="2914"/>
                  </a:lnTo>
                  <a:lnTo>
                    <a:pt x="897" y="2907"/>
                  </a:lnTo>
                  <a:lnTo>
                    <a:pt x="907" y="2898"/>
                  </a:lnTo>
                  <a:lnTo>
                    <a:pt x="1497" y="2323"/>
                  </a:lnTo>
                  <a:lnTo>
                    <a:pt x="1565" y="2394"/>
                  </a:lnTo>
                  <a:lnTo>
                    <a:pt x="1574" y="2403"/>
                  </a:lnTo>
                  <a:lnTo>
                    <a:pt x="1584" y="2412"/>
                  </a:lnTo>
                  <a:lnTo>
                    <a:pt x="1594" y="2419"/>
                  </a:lnTo>
                  <a:lnTo>
                    <a:pt x="1604" y="2427"/>
                  </a:lnTo>
                  <a:lnTo>
                    <a:pt x="1615" y="2434"/>
                  </a:lnTo>
                  <a:lnTo>
                    <a:pt x="1626" y="2439"/>
                  </a:lnTo>
                  <a:lnTo>
                    <a:pt x="1637" y="2446"/>
                  </a:lnTo>
                  <a:lnTo>
                    <a:pt x="1648" y="2450"/>
                  </a:lnTo>
                  <a:lnTo>
                    <a:pt x="1660" y="2455"/>
                  </a:lnTo>
                  <a:lnTo>
                    <a:pt x="1671" y="2459"/>
                  </a:lnTo>
                  <a:lnTo>
                    <a:pt x="1683" y="2462"/>
                  </a:lnTo>
                  <a:lnTo>
                    <a:pt x="1695" y="2464"/>
                  </a:lnTo>
                  <a:lnTo>
                    <a:pt x="1707" y="2467"/>
                  </a:lnTo>
                  <a:lnTo>
                    <a:pt x="1719" y="2469"/>
                  </a:lnTo>
                  <a:lnTo>
                    <a:pt x="1732" y="2470"/>
                  </a:lnTo>
                  <a:lnTo>
                    <a:pt x="1744" y="2470"/>
                  </a:lnTo>
                  <a:lnTo>
                    <a:pt x="1756" y="2470"/>
                  </a:lnTo>
                  <a:lnTo>
                    <a:pt x="1768" y="2470"/>
                  </a:lnTo>
                  <a:lnTo>
                    <a:pt x="1780" y="2468"/>
                  </a:lnTo>
                  <a:lnTo>
                    <a:pt x="1792" y="2467"/>
                  </a:lnTo>
                  <a:lnTo>
                    <a:pt x="1804" y="2464"/>
                  </a:lnTo>
                  <a:lnTo>
                    <a:pt x="1815" y="2461"/>
                  </a:lnTo>
                  <a:lnTo>
                    <a:pt x="1828" y="2458"/>
                  </a:lnTo>
                  <a:lnTo>
                    <a:pt x="1840" y="2453"/>
                  </a:lnTo>
                  <a:lnTo>
                    <a:pt x="1851" y="2448"/>
                  </a:lnTo>
                  <a:lnTo>
                    <a:pt x="1862" y="2443"/>
                  </a:lnTo>
                  <a:lnTo>
                    <a:pt x="1873" y="2437"/>
                  </a:lnTo>
                  <a:lnTo>
                    <a:pt x="1884" y="2430"/>
                  </a:lnTo>
                  <a:lnTo>
                    <a:pt x="1895" y="2424"/>
                  </a:lnTo>
                  <a:lnTo>
                    <a:pt x="1905" y="2416"/>
                  </a:lnTo>
                  <a:lnTo>
                    <a:pt x="1915" y="2407"/>
                  </a:lnTo>
                  <a:lnTo>
                    <a:pt x="1925" y="2398"/>
                  </a:lnTo>
                  <a:lnTo>
                    <a:pt x="2330" y="2003"/>
                  </a:lnTo>
                  <a:lnTo>
                    <a:pt x="2340" y="1995"/>
                  </a:lnTo>
                  <a:lnTo>
                    <a:pt x="2348" y="1985"/>
                  </a:lnTo>
                  <a:lnTo>
                    <a:pt x="2357" y="1975"/>
                  </a:lnTo>
                  <a:lnTo>
                    <a:pt x="2364" y="1964"/>
                  </a:lnTo>
                  <a:lnTo>
                    <a:pt x="2370" y="1954"/>
                  </a:lnTo>
                  <a:lnTo>
                    <a:pt x="2377" y="1943"/>
                  </a:lnTo>
                  <a:lnTo>
                    <a:pt x="2382" y="1932"/>
                  </a:lnTo>
                  <a:lnTo>
                    <a:pt x="2388" y="1921"/>
                  </a:lnTo>
                  <a:lnTo>
                    <a:pt x="2392" y="1909"/>
                  </a:lnTo>
                  <a:lnTo>
                    <a:pt x="2395" y="1898"/>
                  </a:lnTo>
                  <a:lnTo>
                    <a:pt x="2400" y="1885"/>
                  </a:lnTo>
                  <a:lnTo>
                    <a:pt x="2402" y="1873"/>
                  </a:lnTo>
                  <a:lnTo>
                    <a:pt x="2404" y="1861"/>
                  </a:lnTo>
                  <a:lnTo>
                    <a:pt x="2405" y="1849"/>
                  </a:lnTo>
                  <a:lnTo>
                    <a:pt x="2407" y="1837"/>
                  </a:lnTo>
                  <a:lnTo>
                    <a:pt x="2408" y="1825"/>
                  </a:lnTo>
                  <a:lnTo>
                    <a:pt x="2408" y="1813"/>
                  </a:lnTo>
                  <a:lnTo>
                    <a:pt x="2407" y="1801"/>
                  </a:lnTo>
                  <a:lnTo>
                    <a:pt x="2405" y="1788"/>
                  </a:lnTo>
                  <a:lnTo>
                    <a:pt x="2403" y="1776"/>
                  </a:lnTo>
                  <a:lnTo>
                    <a:pt x="2401" y="1764"/>
                  </a:lnTo>
                  <a:lnTo>
                    <a:pt x="2398" y="1752"/>
                  </a:lnTo>
                  <a:lnTo>
                    <a:pt x="2394" y="1741"/>
                  </a:lnTo>
                  <a:lnTo>
                    <a:pt x="2390" y="1729"/>
                  </a:lnTo>
                  <a:lnTo>
                    <a:pt x="2386" y="1718"/>
                  </a:lnTo>
                  <a:lnTo>
                    <a:pt x="2380" y="1706"/>
                  </a:lnTo>
                  <a:lnTo>
                    <a:pt x="2375" y="1695"/>
                  </a:lnTo>
                  <a:lnTo>
                    <a:pt x="2368" y="1685"/>
                  </a:lnTo>
                  <a:lnTo>
                    <a:pt x="2360" y="1674"/>
                  </a:lnTo>
                  <a:lnTo>
                    <a:pt x="2352" y="1664"/>
                  </a:lnTo>
                  <a:lnTo>
                    <a:pt x="2345" y="1654"/>
                  </a:lnTo>
                  <a:lnTo>
                    <a:pt x="2336" y="1644"/>
                  </a:lnTo>
                  <a:lnTo>
                    <a:pt x="1371" y="651"/>
                  </a:lnTo>
                  <a:lnTo>
                    <a:pt x="1361" y="641"/>
                  </a:lnTo>
                  <a:lnTo>
                    <a:pt x="1351" y="633"/>
                  </a:lnTo>
                  <a:lnTo>
                    <a:pt x="1341" y="625"/>
                  </a:lnTo>
                  <a:lnTo>
                    <a:pt x="1330" y="617"/>
                  </a:lnTo>
                  <a:lnTo>
                    <a:pt x="1320" y="611"/>
                  </a:lnTo>
                  <a:lnTo>
                    <a:pt x="1309" y="604"/>
                  </a:lnTo>
                  <a:lnTo>
                    <a:pt x="1298" y="598"/>
                  </a:lnTo>
                  <a:lnTo>
                    <a:pt x="1286" y="593"/>
                  </a:lnTo>
                  <a:lnTo>
                    <a:pt x="1275" y="588"/>
                  </a:lnTo>
                  <a:lnTo>
                    <a:pt x="1263" y="584"/>
                  </a:lnTo>
                  <a:lnTo>
                    <a:pt x="1251" y="581"/>
                  </a:lnTo>
                  <a:lnTo>
                    <a:pt x="1240" y="579"/>
                  </a:lnTo>
                  <a:lnTo>
                    <a:pt x="1228" y="576"/>
                  </a:lnTo>
                  <a:lnTo>
                    <a:pt x="1216" y="574"/>
                  </a:lnTo>
                  <a:lnTo>
                    <a:pt x="1203" y="573"/>
                  </a:lnTo>
                  <a:lnTo>
                    <a:pt x="1191" y="573"/>
                  </a:lnTo>
                  <a:lnTo>
                    <a:pt x="1179" y="573"/>
                  </a:lnTo>
                  <a:lnTo>
                    <a:pt x="1167" y="574"/>
                  </a:lnTo>
                  <a:lnTo>
                    <a:pt x="1155" y="575"/>
                  </a:lnTo>
                  <a:lnTo>
                    <a:pt x="1143" y="577"/>
                  </a:lnTo>
                  <a:lnTo>
                    <a:pt x="1131" y="580"/>
                  </a:lnTo>
                  <a:lnTo>
                    <a:pt x="1118" y="583"/>
                  </a:lnTo>
                  <a:lnTo>
                    <a:pt x="1107" y="586"/>
                  </a:lnTo>
                  <a:lnTo>
                    <a:pt x="1095" y="591"/>
                  </a:lnTo>
                  <a:lnTo>
                    <a:pt x="1084" y="596"/>
                  </a:lnTo>
                  <a:lnTo>
                    <a:pt x="1073" y="602"/>
                  </a:lnTo>
                  <a:lnTo>
                    <a:pt x="1062" y="607"/>
                  </a:lnTo>
                  <a:lnTo>
                    <a:pt x="1051" y="614"/>
                  </a:lnTo>
                  <a:lnTo>
                    <a:pt x="1041" y="622"/>
                  </a:lnTo>
                  <a:lnTo>
                    <a:pt x="1031" y="629"/>
                  </a:lnTo>
                  <a:lnTo>
                    <a:pt x="1021" y="637"/>
                  </a:lnTo>
                  <a:lnTo>
                    <a:pt x="1012" y="646"/>
                  </a:lnTo>
                  <a:close/>
                  <a:moveTo>
                    <a:pt x="2837" y="1010"/>
                  </a:moveTo>
                  <a:lnTo>
                    <a:pt x="2813" y="1031"/>
                  </a:lnTo>
                  <a:lnTo>
                    <a:pt x="2790" y="1049"/>
                  </a:lnTo>
                  <a:lnTo>
                    <a:pt x="2767" y="1068"/>
                  </a:lnTo>
                  <a:lnTo>
                    <a:pt x="2743" y="1085"/>
                  </a:lnTo>
                  <a:lnTo>
                    <a:pt x="2717" y="1099"/>
                  </a:lnTo>
                  <a:lnTo>
                    <a:pt x="2692" y="1113"/>
                  </a:lnTo>
                  <a:lnTo>
                    <a:pt x="2666" y="1126"/>
                  </a:lnTo>
                  <a:lnTo>
                    <a:pt x="2639" y="1137"/>
                  </a:lnTo>
                  <a:lnTo>
                    <a:pt x="2613" y="1147"/>
                  </a:lnTo>
                  <a:lnTo>
                    <a:pt x="2585" y="1155"/>
                  </a:lnTo>
                  <a:lnTo>
                    <a:pt x="2558" y="1162"/>
                  </a:lnTo>
                  <a:lnTo>
                    <a:pt x="2530" y="1167"/>
                  </a:lnTo>
                  <a:lnTo>
                    <a:pt x="2502" y="1172"/>
                  </a:lnTo>
                  <a:lnTo>
                    <a:pt x="2474" y="1175"/>
                  </a:lnTo>
                  <a:lnTo>
                    <a:pt x="2446" y="1176"/>
                  </a:lnTo>
                  <a:lnTo>
                    <a:pt x="2418" y="1176"/>
                  </a:lnTo>
                  <a:lnTo>
                    <a:pt x="2389" y="1175"/>
                  </a:lnTo>
                  <a:lnTo>
                    <a:pt x="2361" y="1173"/>
                  </a:lnTo>
                  <a:lnTo>
                    <a:pt x="2333" y="1170"/>
                  </a:lnTo>
                  <a:lnTo>
                    <a:pt x="2305" y="1164"/>
                  </a:lnTo>
                  <a:lnTo>
                    <a:pt x="2277" y="1158"/>
                  </a:lnTo>
                  <a:lnTo>
                    <a:pt x="2250" y="1150"/>
                  </a:lnTo>
                  <a:lnTo>
                    <a:pt x="2223" y="1141"/>
                  </a:lnTo>
                  <a:lnTo>
                    <a:pt x="2197" y="1130"/>
                  </a:lnTo>
                  <a:lnTo>
                    <a:pt x="2171" y="1119"/>
                  </a:lnTo>
                  <a:lnTo>
                    <a:pt x="2145" y="1106"/>
                  </a:lnTo>
                  <a:lnTo>
                    <a:pt x="2120" y="1091"/>
                  </a:lnTo>
                  <a:lnTo>
                    <a:pt x="2096" y="1075"/>
                  </a:lnTo>
                  <a:lnTo>
                    <a:pt x="2071" y="1058"/>
                  </a:lnTo>
                  <a:lnTo>
                    <a:pt x="2048" y="1040"/>
                  </a:lnTo>
                  <a:lnTo>
                    <a:pt x="2025" y="1020"/>
                  </a:lnTo>
                  <a:lnTo>
                    <a:pt x="2004" y="999"/>
                  </a:lnTo>
                  <a:lnTo>
                    <a:pt x="1983" y="977"/>
                  </a:lnTo>
                  <a:lnTo>
                    <a:pt x="1964" y="954"/>
                  </a:lnTo>
                  <a:lnTo>
                    <a:pt x="1947" y="929"/>
                  </a:lnTo>
                  <a:lnTo>
                    <a:pt x="1930" y="905"/>
                  </a:lnTo>
                  <a:lnTo>
                    <a:pt x="1915" y="880"/>
                  </a:lnTo>
                  <a:lnTo>
                    <a:pt x="1900" y="854"/>
                  </a:lnTo>
                  <a:lnTo>
                    <a:pt x="1888" y="829"/>
                  </a:lnTo>
                  <a:lnTo>
                    <a:pt x="1877" y="802"/>
                  </a:lnTo>
                  <a:lnTo>
                    <a:pt x="1867" y="775"/>
                  </a:lnTo>
                  <a:lnTo>
                    <a:pt x="1860" y="747"/>
                  </a:lnTo>
                  <a:lnTo>
                    <a:pt x="1852" y="720"/>
                  </a:lnTo>
                  <a:lnTo>
                    <a:pt x="1846" y="692"/>
                  </a:lnTo>
                  <a:lnTo>
                    <a:pt x="1842" y="665"/>
                  </a:lnTo>
                  <a:lnTo>
                    <a:pt x="1840" y="636"/>
                  </a:lnTo>
                  <a:lnTo>
                    <a:pt x="1837" y="608"/>
                  </a:lnTo>
                  <a:lnTo>
                    <a:pt x="1837" y="580"/>
                  </a:lnTo>
                  <a:lnTo>
                    <a:pt x="1839" y="552"/>
                  </a:lnTo>
                  <a:lnTo>
                    <a:pt x="1841" y="523"/>
                  </a:lnTo>
                  <a:lnTo>
                    <a:pt x="1844" y="496"/>
                  </a:lnTo>
                  <a:lnTo>
                    <a:pt x="1850" y="467"/>
                  </a:lnTo>
                  <a:lnTo>
                    <a:pt x="1856" y="440"/>
                  </a:lnTo>
                  <a:lnTo>
                    <a:pt x="1864" y="412"/>
                  </a:lnTo>
                  <a:lnTo>
                    <a:pt x="1873" y="386"/>
                  </a:lnTo>
                  <a:lnTo>
                    <a:pt x="1884" y="359"/>
                  </a:lnTo>
                  <a:lnTo>
                    <a:pt x="1895" y="333"/>
                  </a:lnTo>
                  <a:lnTo>
                    <a:pt x="1908" y="307"/>
                  </a:lnTo>
                  <a:lnTo>
                    <a:pt x="1923" y="282"/>
                  </a:lnTo>
                  <a:lnTo>
                    <a:pt x="1939" y="258"/>
                  </a:lnTo>
                  <a:lnTo>
                    <a:pt x="1957" y="233"/>
                  </a:lnTo>
                  <a:lnTo>
                    <a:pt x="1974" y="210"/>
                  </a:lnTo>
                  <a:lnTo>
                    <a:pt x="1994" y="188"/>
                  </a:lnTo>
                  <a:lnTo>
                    <a:pt x="2016" y="166"/>
                  </a:lnTo>
                  <a:lnTo>
                    <a:pt x="2038" y="145"/>
                  </a:lnTo>
                  <a:lnTo>
                    <a:pt x="2061" y="126"/>
                  </a:lnTo>
                  <a:lnTo>
                    <a:pt x="2085" y="109"/>
                  </a:lnTo>
                  <a:lnTo>
                    <a:pt x="2109" y="92"/>
                  </a:lnTo>
                  <a:lnTo>
                    <a:pt x="2134" y="77"/>
                  </a:lnTo>
                  <a:lnTo>
                    <a:pt x="2159" y="62"/>
                  </a:lnTo>
                  <a:lnTo>
                    <a:pt x="2186" y="50"/>
                  </a:lnTo>
                  <a:lnTo>
                    <a:pt x="2212" y="39"/>
                  </a:lnTo>
                  <a:lnTo>
                    <a:pt x="2239" y="29"/>
                  </a:lnTo>
                  <a:lnTo>
                    <a:pt x="2266" y="22"/>
                  </a:lnTo>
                  <a:lnTo>
                    <a:pt x="2294" y="14"/>
                  </a:lnTo>
                  <a:lnTo>
                    <a:pt x="2322" y="8"/>
                  </a:lnTo>
                  <a:lnTo>
                    <a:pt x="2349" y="4"/>
                  </a:lnTo>
                  <a:lnTo>
                    <a:pt x="2378" y="2"/>
                  </a:lnTo>
                  <a:lnTo>
                    <a:pt x="2407" y="0"/>
                  </a:lnTo>
                  <a:lnTo>
                    <a:pt x="2434" y="0"/>
                  </a:lnTo>
                  <a:lnTo>
                    <a:pt x="2463" y="1"/>
                  </a:lnTo>
                  <a:lnTo>
                    <a:pt x="2490" y="3"/>
                  </a:lnTo>
                  <a:lnTo>
                    <a:pt x="2519" y="7"/>
                  </a:lnTo>
                  <a:lnTo>
                    <a:pt x="2547" y="12"/>
                  </a:lnTo>
                  <a:lnTo>
                    <a:pt x="2574" y="18"/>
                  </a:lnTo>
                  <a:lnTo>
                    <a:pt x="2602" y="26"/>
                  </a:lnTo>
                  <a:lnTo>
                    <a:pt x="2628" y="35"/>
                  </a:lnTo>
                  <a:lnTo>
                    <a:pt x="2655" y="46"/>
                  </a:lnTo>
                  <a:lnTo>
                    <a:pt x="2681" y="58"/>
                  </a:lnTo>
                  <a:lnTo>
                    <a:pt x="2706" y="71"/>
                  </a:lnTo>
                  <a:lnTo>
                    <a:pt x="2732" y="86"/>
                  </a:lnTo>
                  <a:lnTo>
                    <a:pt x="2757" y="101"/>
                  </a:lnTo>
                  <a:lnTo>
                    <a:pt x="2780" y="119"/>
                  </a:lnTo>
                  <a:lnTo>
                    <a:pt x="2804" y="136"/>
                  </a:lnTo>
                  <a:lnTo>
                    <a:pt x="2827" y="156"/>
                  </a:lnTo>
                  <a:lnTo>
                    <a:pt x="2848" y="178"/>
                  </a:lnTo>
                  <a:lnTo>
                    <a:pt x="2869" y="200"/>
                  </a:lnTo>
                  <a:lnTo>
                    <a:pt x="2887" y="223"/>
                  </a:lnTo>
                  <a:lnTo>
                    <a:pt x="2906" y="247"/>
                  </a:lnTo>
                  <a:lnTo>
                    <a:pt x="2922" y="271"/>
                  </a:lnTo>
                  <a:lnTo>
                    <a:pt x="2937" y="296"/>
                  </a:lnTo>
                  <a:lnTo>
                    <a:pt x="2951" y="322"/>
                  </a:lnTo>
                  <a:lnTo>
                    <a:pt x="2963" y="348"/>
                  </a:lnTo>
                  <a:lnTo>
                    <a:pt x="2974" y="375"/>
                  </a:lnTo>
                  <a:lnTo>
                    <a:pt x="2984" y="401"/>
                  </a:lnTo>
                  <a:lnTo>
                    <a:pt x="2992" y="429"/>
                  </a:lnTo>
                  <a:lnTo>
                    <a:pt x="3000" y="456"/>
                  </a:lnTo>
                  <a:lnTo>
                    <a:pt x="3005" y="484"/>
                  </a:lnTo>
                  <a:lnTo>
                    <a:pt x="3010" y="512"/>
                  </a:lnTo>
                  <a:lnTo>
                    <a:pt x="3013" y="540"/>
                  </a:lnTo>
                  <a:lnTo>
                    <a:pt x="3014" y="569"/>
                  </a:lnTo>
                  <a:lnTo>
                    <a:pt x="3014" y="596"/>
                  </a:lnTo>
                  <a:lnTo>
                    <a:pt x="3013" y="625"/>
                  </a:lnTo>
                  <a:lnTo>
                    <a:pt x="3011" y="652"/>
                  </a:lnTo>
                  <a:lnTo>
                    <a:pt x="3008" y="681"/>
                  </a:lnTo>
                  <a:lnTo>
                    <a:pt x="3002" y="709"/>
                  </a:lnTo>
                  <a:lnTo>
                    <a:pt x="2995" y="736"/>
                  </a:lnTo>
                  <a:lnTo>
                    <a:pt x="2988" y="764"/>
                  </a:lnTo>
                  <a:lnTo>
                    <a:pt x="2979" y="790"/>
                  </a:lnTo>
                  <a:lnTo>
                    <a:pt x="2968" y="817"/>
                  </a:lnTo>
                  <a:lnTo>
                    <a:pt x="2957" y="843"/>
                  </a:lnTo>
                  <a:lnTo>
                    <a:pt x="2944" y="870"/>
                  </a:lnTo>
                  <a:lnTo>
                    <a:pt x="2928" y="894"/>
                  </a:lnTo>
                  <a:lnTo>
                    <a:pt x="2913" y="919"/>
                  </a:lnTo>
                  <a:lnTo>
                    <a:pt x="2896" y="942"/>
                  </a:lnTo>
                  <a:lnTo>
                    <a:pt x="2877" y="966"/>
                  </a:lnTo>
                  <a:lnTo>
                    <a:pt x="2858" y="989"/>
                  </a:lnTo>
                  <a:lnTo>
                    <a:pt x="2837" y="101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6" name="Freeform 16"/>
            <p:cNvSpPr>
              <a:spLocks noEditPoints="1"/>
            </p:cNvSpPr>
            <p:nvPr/>
          </p:nvSpPr>
          <p:spPr bwMode="auto">
            <a:xfrm>
              <a:off x="6073741" y="798762"/>
              <a:ext cx="383838" cy="230171"/>
            </a:xfrm>
            <a:custGeom>
              <a:avLst/>
              <a:gdLst>
                <a:gd name="T0" fmla="*/ 1008 w 3495"/>
                <a:gd name="T1" fmla="*/ 282 h 2092"/>
                <a:gd name="T2" fmla="*/ 952 w 3495"/>
                <a:gd name="T3" fmla="*/ 331 h 2092"/>
                <a:gd name="T4" fmla="*/ 911 w 3495"/>
                <a:gd name="T5" fmla="*/ 392 h 2092"/>
                <a:gd name="T6" fmla="*/ 890 w 3495"/>
                <a:gd name="T7" fmla="*/ 462 h 2092"/>
                <a:gd name="T8" fmla="*/ 890 w 3495"/>
                <a:gd name="T9" fmla="*/ 536 h 2092"/>
                <a:gd name="T10" fmla="*/ 167 w 3495"/>
                <a:gd name="T11" fmla="*/ 959 h 2092"/>
                <a:gd name="T12" fmla="*/ 100 w 3495"/>
                <a:gd name="T13" fmla="*/ 996 h 2092"/>
                <a:gd name="T14" fmla="*/ 49 w 3495"/>
                <a:gd name="T15" fmla="*/ 1048 h 2092"/>
                <a:gd name="T16" fmla="*/ 14 w 3495"/>
                <a:gd name="T17" fmla="*/ 1114 h 2092"/>
                <a:gd name="T18" fmla="*/ 0 w 3495"/>
                <a:gd name="T19" fmla="*/ 1185 h 2092"/>
                <a:gd name="T20" fmla="*/ 8 w 3495"/>
                <a:gd name="T21" fmla="*/ 1260 h 2092"/>
                <a:gd name="T22" fmla="*/ 266 w 3495"/>
                <a:gd name="T23" fmla="*/ 1961 h 2092"/>
                <a:gd name="T24" fmla="*/ 311 w 3495"/>
                <a:gd name="T25" fmla="*/ 2020 h 2092"/>
                <a:gd name="T26" fmla="*/ 371 w 3495"/>
                <a:gd name="T27" fmla="*/ 2063 h 2092"/>
                <a:gd name="T28" fmla="*/ 440 w 3495"/>
                <a:gd name="T29" fmla="*/ 2087 h 2092"/>
                <a:gd name="T30" fmla="*/ 514 w 3495"/>
                <a:gd name="T31" fmla="*/ 2091 h 2092"/>
                <a:gd name="T32" fmla="*/ 1349 w 3495"/>
                <a:gd name="T33" fmla="*/ 1794 h 2092"/>
                <a:gd name="T34" fmla="*/ 1412 w 3495"/>
                <a:gd name="T35" fmla="*/ 1942 h 2092"/>
                <a:gd name="T36" fmla="*/ 1462 w 3495"/>
                <a:gd name="T37" fmla="*/ 1996 h 2092"/>
                <a:gd name="T38" fmla="*/ 1525 w 3495"/>
                <a:gd name="T39" fmla="*/ 2032 h 2092"/>
                <a:gd name="T40" fmla="*/ 1597 w 3495"/>
                <a:gd name="T41" fmla="*/ 2051 h 2092"/>
                <a:gd name="T42" fmla="*/ 1672 w 3495"/>
                <a:gd name="T43" fmla="*/ 2047 h 2092"/>
                <a:gd name="T44" fmla="*/ 2265 w 3495"/>
                <a:gd name="T45" fmla="*/ 1832 h 2092"/>
                <a:gd name="T46" fmla="*/ 2327 w 3495"/>
                <a:gd name="T47" fmla="*/ 1789 h 2092"/>
                <a:gd name="T48" fmla="*/ 2373 w 3495"/>
                <a:gd name="T49" fmla="*/ 1731 h 2092"/>
                <a:gd name="T50" fmla="*/ 2401 w 3495"/>
                <a:gd name="T51" fmla="*/ 1664 h 2092"/>
                <a:gd name="T52" fmla="*/ 2407 w 3495"/>
                <a:gd name="T53" fmla="*/ 1590 h 2092"/>
                <a:gd name="T54" fmla="*/ 2393 w 3495"/>
                <a:gd name="T55" fmla="*/ 1515 h 2092"/>
                <a:gd name="T56" fmla="*/ 1887 w 3495"/>
                <a:gd name="T57" fmla="*/ 156 h 2092"/>
                <a:gd name="T58" fmla="*/ 1836 w 3495"/>
                <a:gd name="T59" fmla="*/ 102 h 2092"/>
                <a:gd name="T60" fmla="*/ 1773 w 3495"/>
                <a:gd name="T61" fmla="*/ 66 h 2092"/>
                <a:gd name="T62" fmla="*/ 1703 w 3495"/>
                <a:gd name="T63" fmla="*/ 49 h 2092"/>
                <a:gd name="T64" fmla="*/ 1628 w 3495"/>
                <a:gd name="T65" fmla="*/ 53 h 2092"/>
                <a:gd name="T66" fmla="*/ 3050 w 3495"/>
                <a:gd name="T67" fmla="*/ 1159 h 2092"/>
                <a:gd name="T68" fmla="*/ 2877 w 3495"/>
                <a:gd name="T69" fmla="*/ 1176 h 2092"/>
                <a:gd name="T70" fmla="*/ 2710 w 3495"/>
                <a:gd name="T71" fmla="*/ 1143 h 2092"/>
                <a:gd name="T72" fmla="*/ 2561 w 3495"/>
                <a:gd name="T73" fmla="*/ 1065 h 2092"/>
                <a:gd name="T74" fmla="*/ 2438 w 3495"/>
                <a:gd name="T75" fmla="*/ 946 h 2092"/>
                <a:gd name="T76" fmla="*/ 2352 w 3495"/>
                <a:gd name="T77" fmla="*/ 790 h 2092"/>
                <a:gd name="T78" fmla="*/ 2317 w 3495"/>
                <a:gd name="T79" fmla="*/ 617 h 2092"/>
                <a:gd name="T80" fmla="*/ 2334 w 3495"/>
                <a:gd name="T81" fmla="*/ 446 h 2092"/>
                <a:gd name="T82" fmla="*/ 2398 w 3495"/>
                <a:gd name="T83" fmla="*/ 290 h 2092"/>
                <a:gd name="T84" fmla="*/ 2504 w 3495"/>
                <a:gd name="T85" fmla="*/ 157 h 2092"/>
                <a:gd name="T86" fmla="*/ 2648 w 3495"/>
                <a:gd name="T87" fmla="*/ 59 h 2092"/>
                <a:gd name="T88" fmla="*/ 2819 w 3495"/>
                <a:gd name="T89" fmla="*/ 5 h 2092"/>
                <a:gd name="T90" fmla="*/ 2991 w 3495"/>
                <a:gd name="T91" fmla="*/ 5 h 2092"/>
                <a:gd name="T92" fmla="*/ 3153 w 3495"/>
                <a:gd name="T93" fmla="*/ 54 h 2092"/>
                <a:gd name="T94" fmla="*/ 3295 w 3495"/>
                <a:gd name="T95" fmla="*/ 146 h 2092"/>
                <a:gd name="T96" fmla="*/ 3407 w 3495"/>
                <a:gd name="T97" fmla="*/ 279 h 2092"/>
                <a:gd name="T98" fmla="*/ 3476 w 3495"/>
                <a:gd name="T99" fmla="*/ 443 h 2092"/>
                <a:gd name="T100" fmla="*/ 3494 w 3495"/>
                <a:gd name="T101" fmla="*/ 617 h 2092"/>
                <a:gd name="T102" fmla="*/ 3461 w 3495"/>
                <a:gd name="T103" fmla="*/ 784 h 2092"/>
                <a:gd name="T104" fmla="*/ 3382 w 3495"/>
                <a:gd name="T105" fmla="*/ 934 h 2092"/>
                <a:gd name="T106" fmla="*/ 3263 w 3495"/>
                <a:gd name="T107" fmla="*/ 1056 h 2092"/>
                <a:gd name="T108" fmla="*/ 3108 w 3495"/>
                <a:gd name="T109" fmla="*/ 1141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95" h="2092">
                  <a:moveTo>
                    <a:pt x="1590" y="64"/>
                  </a:moveTo>
                  <a:lnTo>
                    <a:pt x="1054" y="260"/>
                  </a:lnTo>
                  <a:lnTo>
                    <a:pt x="1042" y="264"/>
                  </a:lnTo>
                  <a:lnTo>
                    <a:pt x="1030" y="270"/>
                  </a:lnTo>
                  <a:lnTo>
                    <a:pt x="1019" y="276"/>
                  </a:lnTo>
                  <a:lnTo>
                    <a:pt x="1008" y="282"/>
                  </a:lnTo>
                  <a:lnTo>
                    <a:pt x="997" y="290"/>
                  </a:lnTo>
                  <a:lnTo>
                    <a:pt x="987" y="296"/>
                  </a:lnTo>
                  <a:lnTo>
                    <a:pt x="977" y="304"/>
                  </a:lnTo>
                  <a:lnTo>
                    <a:pt x="968" y="313"/>
                  </a:lnTo>
                  <a:lnTo>
                    <a:pt x="959" y="322"/>
                  </a:lnTo>
                  <a:lnTo>
                    <a:pt x="952" y="331"/>
                  </a:lnTo>
                  <a:lnTo>
                    <a:pt x="943" y="339"/>
                  </a:lnTo>
                  <a:lnTo>
                    <a:pt x="936" y="349"/>
                  </a:lnTo>
                  <a:lnTo>
                    <a:pt x="929" y="359"/>
                  </a:lnTo>
                  <a:lnTo>
                    <a:pt x="923" y="370"/>
                  </a:lnTo>
                  <a:lnTo>
                    <a:pt x="916" y="381"/>
                  </a:lnTo>
                  <a:lnTo>
                    <a:pt x="911" y="392"/>
                  </a:lnTo>
                  <a:lnTo>
                    <a:pt x="907" y="403"/>
                  </a:lnTo>
                  <a:lnTo>
                    <a:pt x="902" y="414"/>
                  </a:lnTo>
                  <a:lnTo>
                    <a:pt x="898" y="426"/>
                  </a:lnTo>
                  <a:lnTo>
                    <a:pt x="896" y="438"/>
                  </a:lnTo>
                  <a:lnTo>
                    <a:pt x="892" y="450"/>
                  </a:lnTo>
                  <a:lnTo>
                    <a:pt x="890" y="462"/>
                  </a:lnTo>
                  <a:lnTo>
                    <a:pt x="889" y="474"/>
                  </a:lnTo>
                  <a:lnTo>
                    <a:pt x="888" y="486"/>
                  </a:lnTo>
                  <a:lnTo>
                    <a:pt x="888" y="499"/>
                  </a:lnTo>
                  <a:lnTo>
                    <a:pt x="888" y="511"/>
                  </a:lnTo>
                  <a:lnTo>
                    <a:pt x="889" y="524"/>
                  </a:lnTo>
                  <a:lnTo>
                    <a:pt x="890" y="536"/>
                  </a:lnTo>
                  <a:lnTo>
                    <a:pt x="892" y="549"/>
                  </a:lnTo>
                  <a:lnTo>
                    <a:pt x="896" y="561"/>
                  </a:lnTo>
                  <a:lnTo>
                    <a:pt x="899" y="573"/>
                  </a:lnTo>
                  <a:lnTo>
                    <a:pt x="903" y="585"/>
                  </a:lnTo>
                  <a:lnTo>
                    <a:pt x="936" y="678"/>
                  </a:lnTo>
                  <a:lnTo>
                    <a:pt x="167" y="959"/>
                  </a:lnTo>
                  <a:lnTo>
                    <a:pt x="154" y="964"/>
                  </a:lnTo>
                  <a:lnTo>
                    <a:pt x="143" y="969"/>
                  </a:lnTo>
                  <a:lnTo>
                    <a:pt x="131" y="976"/>
                  </a:lnTo>
                  <a:lnTo>
                    <a:pt x="121" y="981"/>
                  </a:lnTo>
                  <a:lnTo>
                    <a:pt x="110" y="989"/>
                  </a:lnTo>
                  <a:lnTo>
                    <a:pt x="100" y="996"/>
                  </a:lnTo>
                  <a:lnTo>
                    <a:pt x="91" y="1003"/>
                  </a:lnTo>
                  <a:lnTo>
                    <a:pt x="82" y="1012"/>
                  </a:lnTo>
                  <a:lnTo>
                    <a:pt x="73" y="1021"/>
                  </a:lnTo>
                  <a:lnTo>
                    <a:pt x="64" y="1030"/>
                  </a:lnTo>
                  <a:lnTo>
                    <a:pt x="56" y="1039"/>
                  </a:lnTo>
                  <a:lnTo>
                    <a:pt x="49" y="1048"/>
                  </a:lnTo>
                  <a:lnTo>
                    <a:pt x="42" y="1058"/>
                  </a:lnTo>
                  <a:lnTo>
                    <a:pt x="35" y="1069"/>
                  </a:lnTo>
                  <a:lnTo>
                    <a:pt x="30" y="1079"/>
                  </a:lnTo>
                  <a:lnTo>
                    <a:pt x="24" y="1090"/>
                  </a:lnTo>
                  <a:lnTo>
                    <a:pt x="19" y="1103"/>
                  </a:lnTo>
                  <a:lnTo>
                    <a:pt x="14" y="1114"/>
                  </a:lnTo>
                  <a:lnTo>
                    <a:pt x="11" y="1125"/>
                  </a:lnTo>
                  <a:lnTo>
                    <a:pt x="8" y="1137"/>
                  </a:lnTo>
                  <a:lnTo>
                    <a:pt x="6" y="1149"/>
                  </a:lnTo>
                  <a:lnTo>
                    <a:pt x="3" y="1161"/>
                  </a:lnTo>
                  <a:lnTo>
                    <a:pt x="1" y="1173"/>
                  </a:lnTo>
                  <a:lnTo>
                    <a:pt x="0" y="1185"/>
                  </a:lnTo>
                  <a:lnTo>
                    <a:pt x="0" y="1197"/>
                  </a:lnTo>
                  <a:lnTo>
                    <a:pt x="0" y="1211"/>
                  </a:lnTo>
                  <a:lnTo>
                    <a:pt x="1" y="1223"/>
                  </a:lnTo>
                  <a:lnTo>
                    <a:pt x="3" y="1235"/>
                  </a:lnTo>
                  <a:lnTo>
                    <a:pt x="6" y="1248"/>
                  </a:lnTo>
                  <a:lnTo>
                    <a:pt x="8" y="1260"/>
                  </a:lnTo>
                  <a:lnTo>
                    <a:pt x="11" y="1272"/>
                  </a:lnTo>
                  <a:lnTo>
                    <a:pt x="16" y="1285"/>
                  </a:lnTo>
                  <a:lnTo>
                    <a:pt x="250" y="1925"/>
                  </a:lnTo>
                  <a:lnTo>
                    <a:pt x="255" y="1937"/>
                  </a:lnTo>
                  <a:lnTo>
                    <a:pt x="260" y="1950"/>
                  </a:lnTo>
                  <a:lnTo>
                    <a:pt x="266" y="1961"/>
                  </a:lnTo>
                  <a:lnTo>
                    <a:pt x="272" y="1972"/>
                  </a:lnTo>
                  <a:lnTo>
                    <a:pt x="279" y="1983"/>
                  </a:lnTo>
                  <a:lnTo>
                    <a:pt x="287" y="1993"/>
                  </a:lnTo>
                  <a:lnTo>
                    <a:pt x="295" y="2001"/>
                  </a:lnTo>
                  <a:lnTo>
                    <a:pt x="302" y="2011"/>
                  </a:lnTo>
                  <a:lnTo>
                    <a:pt x="311" y="2020"/>
                  </a:lnTo>
                  <a:lnTo>
                    <a:pt x="320" y="2028"/>
                  </a:lnTo>
                  <a:lnTo>
                    <a:pt x="330" y="2037"/>
                  </a:lnTo>
                  <a:lnTo>
                    <a:pt x="340" y="2043"/>
                  </a:lnTo>
                  <a:lnTo>
                    <a:pt x="350" y="2051"/>
                  </a:lnTo>
                  <a:lnTo>
                    <a:pt x="360" y="2057"/>
                  </a:lnTo>
                  <a:lnTo>
                    <a:pt x="371" y="2063"/>
                  </a:lnTo>
                  <a:lnTo>
                    <a:pt x="382" y="2069"/>
                  </a:lnTo>
                  <a:lnTo>
                    <a:pt x="393" y="2073"/>
                  </a:lnTo>
                  <a:lnTo>
                    <a:pt x="405" y="2077"/>
                  </a:lnTo>
                  <a:lnTo>
                    <a:pt x="416" y="2081"/>
                  </a:lnTo>
                  <a:lnTo>
                    <a:pt x="428" y="2084"/>
                  </a:lnTo>
                  <a:lnTo>
                    <a:pt x="440" y="2087"/>
                  </a:lnTo>
                  <a:lnTo>
                    <a:pt x="452" y="2090"/>
                  </a:lnTo>
                  <a:lnTo>
                    <a:pt x="464" y="2091"/>
                  </a:lnTo>
                  <a:lnTo>
                    <a:pt x="476" y="2092"/>
                  </a:lnTo>
                  <a:lnTo>
                    <a:pt x="489" y="2092"/>
                  </a:lnTo>
                  <a:lnTo>
                    <a:pt x="501" y="2092"/>
                  </a:lnTo>
                  <a:lnTo>
                    <a:pt x="514" y="2091"/>
                  </a:lnTo>
                  <a:lnTo>
                    <a:pt x="526" y="2090"/>
                  </a:lnTo>
                  <a:lnTo>
                    <a:pt x="538" y="2087"/>
                  </a:lnTo>
                  <a:lnTo>
                    <a:pt x="551" y="2084"/>
                  </a:lnTo>
                  <a:lnTo>
                    <a:pt x="564" y="2081"/>
                  </a:lnTo>
                  <a:lnTo>
                    <a:pt x="576" y="2076"/>
                  </a:lnTo>
                  <a:lnTo>
                    <a:pt x="1349" y="1794"/>
                  </a:lnTo>
                  <a:lnTo>
                    <a:pt x="1383" y="1884"/>
                  </a:lnTo>
                  <a:lnTo>
                    <a:pt x="1387" y="1897"/>
                  </a:lnTo>
                  <a:lnTo>
                    <a:pt x="1393" y="1909"/>
                  </a:lnTo>
                  <a:lnTo>
                    <a:pt x="1398" y="1920"/>
                  </a:lnTo>
                  <a:lnTo>
                    <a:pt x="1405" y="1931"/>
                  </a:lnTo>
                  <a:lnTo>
                    <a:pt x="1412" y="1942"/>
                  </a:lnTo>
                  <a:lnTo>
                    <a:pt x="1419" y="1952"/>
                  </a:lnTo>
                  <a:lnTo>
                    <a:pt x="1427" y="1962"/>
                  </a:lnTo>
                  <a:lnTo>
                    <a:pt x="1436" y="1970"/>
                  </a:lnTo>
                  <a:lnTo>
                    <a:pt x="1445" y="1979"/>
                  </a:lnTo>
                  <a:lnTo>
                    <a:pt x="1454" y="1988"/>
                  </a:lnTo>
                  <a:lnTo>
                    <a:pt x="1462" y="1996"/>
                  </a:lnTo>
                  <a:lnTo>
                    <a:pt x="1472" y="2004"/>
                  </a:lnTo>
                  <a:lnTo>
                    <a:pt x="1482" y="2010"/>
                  </a:lnTo>
                  <a:lnTo>
                    <a:pt x="1493" y="2017"/>
                  </a:lnTo>
                  <a:lnTo>
                    <a:pt x="1503" y="2022"/>
                  </a:lnTo>
                  <a:lnTo>
                    <a:pt x="1514" y="2028"/>
                  </a:lnTo>
                  <a:lnTo>
                    <a:pt x="1525" y="2032"/>
                  </a:lnTo>
                  <a:lnTo>
                    <a:pt x="1537" y="2037"/>
                  </a:lnTo>
                  <a:lnTo>
                    <a:pt x="1548" y="2041"/>
                  </a:lnTo>
                  <a:lnTo>
                    <a:pt x="1561" y="2044"/>
                  </a:lnTo>
                  <a:lnTo>
                    <a:pt x="1573" y="2047"/>
                  </a:lnTo>
                  <a:lnTo>
                    <a:pt x="1585" y="2049"/>
                  </a:lnTo>
                  <a:lnTo>
                    <a:pt x="1597" y="2051"/>
                  </a:lnTo>
                  <a:lnTo>
                    <a:pt x="1609" y="2051"/>
                  </a:lnTo>
                  <a:lnTo>
                    <a:pt x="1621" y="2052"/>
                  </a:lnTo>
                  <a:lnTo>
                    <a:pt x="1634" y="2051"/>
                  </a:lnTo>
                  <a:lnTo>
                    <a:pt x="1647" y="2051"/>
                  </a:lnTo>
                  <a:lnTo>
                    <a:pt x="1659" y="2049"/>
                  </a:lnTo>
                  <a:lnTo>
                    <a:pt x="1672" y="2047"/>
                  </a:lnTo>
                  <a:lnTo>
                    <a:pt x="1684" y="2044"/>
                  </a:lnTo>
                  <a:lnTo>
                    <a:pt x="1696" y="2040"/>
                  </a:lnTo>
                  <a:lnTo>
                    <a:pt x="1708" y="2037"/>
                  </a:lnTo>
                  <a:lnTo>
                    <a:pt x="2241" y="1841"/>
                  </a:lnTo>
                  <a:lnTo>
                    <a:pt x="2253" y="1837"/>
                  </a:lnTo>
                  <a:lnTo>
                    <a:pt x="2265" y="1832"/>
                  </a:lnTo>
                  <a:lnTo>
                    <a:pt x="2276" y="1825"/>
                  </a:lnTo>
                  <a:lnTo>
                    <a:pt x="2287" y="1819"/>
                  </a:lnTo>
                  <a:lnTo>
                    <a:pt x="2298" y="1812"/>
                  </a:lnTo>
                  <a:lnTo>
                    <a:pt x="2308" y="1805"/>
                  </a:lnTo>
                  <a:lnTo>
                    <a:pt x="2318" y="1797"/>
                  </a:lnTo>
                  <a:lnTo>
                    <a:pt x="2327" y="1789"/>
                  </a:lnTo>
                  <a:lnTo>
                    <a:pt x="2336" y="1780"/>
                  </a:lnTo>
                  <a:lnTo>
                    <a:pt x="2345" y="1771"/>
                  </a:lnTo>
                  <a:lnTo>
                    <a:pt x="2352" y="1762"/>
                  </a:lnTo>
                  <a:lnTo>
                    <a:pt x="2360" y="1752"/>
                  </a:lnTo>
                  <a:lnTo>
                    <a:pt x="2367" y="1742"/>
                  </a:lnTo>
                  <a:lnTo>
                    <a:pt x="2373" y="1731"/>
                  </a:lnTo>
                  <a:lnTo>
                    <a:pt x="2379" y="1720"/>
                  </a:lnTo>
                  <a:lnTo>
                    <a:pt x="2384" y="1709"/>
                  </a:lnTo>
                  <a:lnTo>
                    <a:pt x="2389" y="1698"/>
                  </a:lnTo>
                  <a:lnTo>
                    <a:pt x="2393" y="1687"/>
                  </a:lnTo>
                  <a:lnTo>
                    <a:pt x="2398" y="1675"/>
                  </a:lnTo>
                  <a:lnTo>
                    <a:pt x="2401" y="1664"/>
                  </a:lnTo>
                  <a:lnTo>
                    <a:pt x="2403" y="1652"/>
                  </a:lnTo>
                  <a:lnTo>
                    <a:pt x="2405" y="1640"/>
                  </a:lnTo>
                  <a:lnTo>
                    <a:pt x="2406" y="1628"/>
                  </a:lnTo>
                  <a:lnTo>
                    <a:pt x="2407" y="1615"/>
                  </a:lnTo>
                  <a:lnTo>
                    <a:pt x="2409" y="1602"/>
                  </a:lnTo>
                  <a:lnTo>
                    <a:pt x="2407" y="1590"/>
                  </a:lnTo>
                  <a:lnTo>
                    <a:pt x="2406" y="1578"/>
                  </a:lnTo>
                  <a:lnTo>
                    <a:pt x="2405" y="1565"/>
                  </a:lnTo>
                  <a:lnTo>
                    <a:pt x="2403" y="1553"/>
                  </a:lnTo>
                  <a:lnTo>
                    <a:pt x="2400" y="1540"/>
                  </a:lnTo>
                  <a:lnTo>
                    <a:pt x="2396" y="1528"/>
                  </a:lnTo>
                  <a:lnTo>
                    <a:pt x="2393" y="1515"/>
                  </a:lnTo>
                  <a:lnTo>
                    <a:pt x="1917" y="215"/>
                  </a:lnTo>
                  <a:lnTo>
                    <a:pt x="1911" y="203"/>
                  </a:lnTo>
                  <a:lnTo>
                    <a:pt x="1906" y="190"/>
                  </a:lnTo>
                  <a:lnTo>
                    <a:pt x="1900" y="178"/>
                  </a:lnTo>
                  <a:lnTo>
                    <a:pt x="1894" y="167"/>
                  </a:lnTo>
                  <a:lnTo>
                    <a:pt x="1887" y="156"/>
                  </a:lnTo>
                  <a:lnTo>
                    <a:pt x="1879" y="146"/>
                  </a:lnTo>
                  <a:lnTo>
                    <a:pt x="1871" y="136"/>
                  </a:lnTo>
                  <a:lnTo>
                    <a:pt x="1864" y="128"/>
                  </a:lnTo>
                  <a:lnTo>
                    <a:pt x="1855" y="119"/>
                  </a:lnTo>
                  <a:lnTo>
                    <a:pt x="1845" y="110"/>
                  </a:lnTo>
                  <a:lnTo>
                    <a:pt x="1836" y="102"/>
                  </a:lnTo>
                  <a:lnTo>
                    <a:pt x="1826" y="95"/>
                  </a:lnTo>
                  <a:lnTo>
                    <a:pt x="1816" y="88"/>
                  </a:lnTo>
                  <a:lnTo>
                    <a:pt x="1805" y="81"/>
                  </a:lnTo>
                  <a:lnTo>
                    <a:pt x="1795" y="76"/>
                  </a:lnTo>
                  <a:lnTo>
                    <a:pt x="1784" y="70"/>
                  </a:lnTo>
                  <a:lnTo>
                    <a:pt x="1773" y="66"/>
                  </a:lnTo>
                  <a:lnTo>
                    <a:pt x="1761" y="61"/>
                  </a:lnTo>
                  <a:lnTo>
                    <a:pt x="1750" y="58"/>
                  </a:lnTo>
                  <a:lnTo>
                    <a:pt x="1738" y="55"/>
                  </a:lnTo>
                  <a:lnTo>
                    <a:pt x="1727" y="53"/>
                  </a:lnTo>
                  <a:lnTo>
                    <a:pt x="1715" y="50"/>
                  </a:lnTo>
                  <a:lnTo>
                    <a:pt x="1703" y="49"/>
                  </a:lnTo>
                  <a:lnTo>
                    <a:pt x="1690" y="48"/>
                  </a:lnTo>
                  <a:lnTo>
                    <a:pt x="1677" y="48"/>
                  </a:lnTo>
                  <a:lnTo>
                    <a:pt x="1665" y="48"/>
                  </a:lnTo>
                  <a:lnTo>
                    <a:pt x="1653" y="49"/>
                  </a:lnTo>
                  <a:lnTo>
                    <a:pt x="1640" y="50"/>
                  </a:lnTo>
                  <a:lnTo>
                    <a:pt x="1628" y="53"/>
                  </a:lnTo>
                  <a:lnTo>
                    <a:pt x="1616" y="56"/>
                  </a:lnTo>
                  <a:lnTo>
                    <a:pt x="1604" y="59"/>
                  </a:lnTo>
                  <a:lnTo>
                    <a:pt x="1590" y="64"/>
                  </a:lnTo>
                  <a:close/>
                  <a:moveTo>
                    <a:pt x="3108" y="1141"/>
                  </a:moveTo>
                  <a:lnTo>
                    <a:pt x="3079" y="1150"/>
                  </a:lnTo>
                  <a:lnTo>
                    <a:pt x="3050" y="1159"/>
                  </a:lnTo>
                  <a:lnTo>
                    <a:pt x="3022" y="1165"/>
                  </a:lnTo>
                  <a:lnTo>
                    <a:pt x="2992" y="1170"/>
                  </a:lnTo>
                  <a:lnTo>
                    <a:pt x="2963" y="1174"/>
                  </a:lnTo>
                  <a:lnTo>
                    <a:pt x="2935" y="1176"/>
                  </a:lnTo>
                  <a:lnTo>
                    <a:pt x="2906" y="1176"/>
                  </a:lnTo>
                  <a:lnTo>
                    <a:pt x="2877" y="1176"/>
                  </a:lnTo>
                  <a:lnTo>
                    <a:pt x="2849" y="1174"/>
                  </a:lnTo>
                  <a:lnTo>
                    <a:pt x="2820" y="1171"/>
                  </a:lnTo>
                  <a:lnTo>
                    <a:pt x="2792" y="1165"/>
                  </a:lnTo>
                  <a:lnTo>
                    <a:pt x="2765" y="1160"/>
                  </a:lnTo>
                  <a:lnTo>
                    <a:pt x="2737" y="1152"/>
                  </a:lnTo>
                  <a:lnTo>
                    <a:pt x="2710" y="1143"/>
                  </a:lnTo>
                  <a:lnTo>
                    <a:pt x="2683" y="1133"/>
                  </a:lnTo>
                  <a:lnTo>
                    <a:pt x="2658" y="1122"/>
                  </a:lnTo>
                  <a:lnTo>
                    <a:pt x="2632" y="1109"/>
                  </a:lnTo>
                  <a:lnTo>
                    <a:pt x="2608" y="1096"/>
                  </a:lnTo>
                  <a:lnTo>
                    <a:pt x="2584" y="1080"/>
                  </a:lnTo>
                  <a:lnTo>
                    <a:pt x="2561" y="1065"/>
                  </a:lnTo>
                  <a:lnTo>
                    <a:pt x="2538" y="1047"/>
                  </a:lnTo>
                  <a:lnTo>
                    <a:pt x="2516" y="1030"/>
                  </a:lnTo>
                  <a:lnTo>
                    <a:pt x="2495" y="1010"/>
                  </a:lnTo>
                  <a:lnTo>
                    <a:pt x="2475" y="990"/>
                  </a:lnTo>
                  <a:lnTo>
                    <a:pt x="2456" y="968"/>
                  </a:lnTo>
                  <a:lnTo>
                    <a:pt x="2438" y="946"/>
                  </a:lnTo>
                  <a:lnTo>
                    <a:pt x="2421" y="923"/>
                  </a:lnTo>
                  <a:lnTo>
                    <a:pt x="2405" y="897"/>
                  </a:lnTo>
                  <a:lnTo>
                    <a:pt x="2390" y="872"/>
                  </a:lnTo>
                  <a:lnTo>
                    <a:pt x="2377" y="846"/>
                  </a:lnTo>
                  <a:lnTo>
                    <a:pt x="2364" y="819"/>
                  </a:lnTo>
                  <a:lnTo>
                    <a:pt x="2352" y="790"/>
                  </a:lnTo>
                  <a:lnTo>
                    <a:pt x="2343" y="762"/>
                  </a:lnTo>
                  <a:lnTo>
                    <a:pt x="2335" y="733"/>
                  </a:lnTo>
                  <a:lnTo>
                    <a:pt x="2328" y="704"/>
                  </a:lnTo>
                  <a:lnTo>
                    <a:pt x="2324" y="675"/>
                  </a:lnTo>
                  <a:lnTo>
                    <a:pt x="2319" y="646"/>
                  </a:lnTo>
                  <a:lnTo>
                    <a:pt x="2317" y="617"/>
                  </a:lnTo>
                  <a:lnTo>
                    <a:pt x="2317" y="589"/>
                  </a:lnTo>
                  <a:lnTo>
                    <a:pt x="2317" y="559"/>
                  </a:lnTo>
                  <a:lnTo>
                    <a:pt x="2319" y="531"/>
                  </a:lnTo>
                  <a:lnTo>
                    <a:pt x="2323" y="503"/>
                  </a:lnTo>
                  <a:lnTo>
                    <a:pt x="2328" y="475"/>
                  </a:lnTo>
                  <a:lnTo>
                    <a:pt x="2334" y="446"/>
                  </a:lnTo>
                  <a:lnTo>
                    <a:pt x="2341" y="420"/>
                  </a:lnTo>
                  <a:lnTo>
                    <a:pt x="2350" y="392"/>
                  </a:lnTo>
                  <a:lnTo>
                    <a:pt x="2360" y="366"/>
                  </a:lnTo>
                  <a:lnTo>
                    <a:pt x="2371" y="340"/>
                  </a:lnTo>
                  <a:lnTo>
                    <a:pt x="2384" y="315"/>
                  </a:lnTo>
                  <a:lnTo>
                    <a:pt x="2398" y="290"/>
                  </a:lnTo>
                  <a:lnTo>
                    <a:pt x="2413" y="267"/>
                  </a:lnTo>
                  <a:lnTo>
                    <a:pt x="2428" y="242"/>
                  </a:lnTo>
                  <a:lnTo>
                    <a:pt x="2446" y="220"/>
                  </a:lnTo>
                  <a:lnTo>
                    <a:pt x="2464" y="198"/>
                  </a:lnTo>
                  <a:lnTo>
                    <a:pt x="2484" y="177"/>
                  </a:lnTo>
                  <a:lnTo>
                    <a:pt x="2504" y="157"/>
                  </a:lnTo>
                  <a:lnTo>
                    <a:pt x="2525" y="139"/>
                  </a:lnTo>
                  <a:lnTo>
                    <a:pt x="2547" y="120"/>
                  </a:lnTo>
                  <a:lnTo>
                    <a:pt x="2572" y="103"/>
                  </a:lnTo>
                  <a:lnTo>
                    <a:pt x="2596" y="87"/>
                  </a:lnTo>
                  <a:lnTo>
                    <a:pt x="2621" y="72"/>
                  </a:lnTo>
                  <a:lnTo>
                    <a:pt x="2648" y="59"/>
                  </a:lnTo>
                  <a:lnTo>
                    <a:pt x="2675" y="46"/>
                  </a:lnTo>
                  <a:lnTo>
                    <a:pt x="2703" y="35"/>
                  </a:lnTo>
                  <a:lnTo>
                    <a:pt x="2732" y="25"/>
                  </a:lnTo>
                  <a:lnTo>
                    <a:pt x="2760" y="17"/>
                  </a:lnTo>
                  <a:lnTo>
                    <a:pt x="2790" y="11"/>
                  </a:lnTo>
                  <a:lnTo>
                    <a:pt x="2819" y="5"/>
                  </a:lnTo>
                  <a:lnTo>
                    <a:pt x="2847" y="2"/>
                  </a:lnTo>
                  <a:lnTo>
                    <a:pt x="2877" y="0"/>
                  </a:lnTo>
                  <a:lnTo>
                    <a:pt x="2906" y="0"/>
                  </a:lnTo>
                  <a:lnTo>
                    <a:pt x="2935" y="0"/>
                  </a:lnTo>
                  <a:lnTo>
                    <a:pt x="2963" y="2"/>
                  </a:lnTo>
                  <a:lnTo>
                    <a:pt x="2991" y="5"/>
                  </a:lnTo>
                  <a:lnTo>
                    <a:pt x="3019" y="11"/>
                  </a:lnTo>
                  <a:lnTo>
                    <a:pt x="3047" y="16"/>
                  </a:lnTo>
                  <a:lnTo>
                    <a:pt x="3075" y="24"/>
                  </a:lnTo>
                  <a:lnTo>
                    <a:pt x="3101" y="33"/>
                  </a:lnTo>
                  <a:lnTo>
                    <a:pt x="3128" y="43"/>
                  </a:lnTo>
                  <a:lnTo>
                    <a:pt x="3153" y="54"/>
                  </a:lnTo>
                  <a:lnTo>
                    <a:pt x="3178" y="67"/>
                  </a:lnTo>
                  <a:lnTo>
                    <a:pt x="3204" y="80"/>
                  </a:lnTo>
                  <a:lnTo>
                    <a:pt x="3228" y="96"/>
                  </a:lnTo>
                  <a:lnTo>
                    <a:pt x="3251" y="111"/>
                  </a:lnTo>
                  <a:lnTo>
                    <a:pt x="3273" y="129"/>
                  </a:lnTo>
                  <a:lnTo>
                    <a:pt x="3295" y="146"/>
                  </a:lnTo>
                  <a:lnTo>
                    <a:pt x="3316" y="166"/>
                  </a:lnTo>
                  <a:lnTo>
                    <a:pt x="3336" y="186"/>
                  </a:lnTo>
                  <a:lnTo>
                    <a:pt x="3355" y="208"/>
                  </a:lnTo>
                  <a:lnTo>
                    <a:pt x="3373" y="230"/>
                  </a:lnTo>
                  <a:lnTo>
                    <a:pt x="3390" y="254"/>
                  </a:lnTo>
                  <a:lnTo>
                    <a:pt x="3407" y="279"/>
                  </a:lnTo>
                  <a:lnTo>
                    <a:pt x="3421" y="304"/>
                  </a:lnTo>
                  <a:lnTo>
                    <a:pt x="3435" y="331"/>
                  </a:lnTo>
                  <a:lnTo>
                    <a:pt x="3447" y="358"/>
                  </a:lnTo>
                  <a:lnTo>
                    <a:pt x="3458" y="386"/>
                  </a:lnTo>
                  <a:lnTo>
                    <a:pt x="3468" y="414"/>
                  </a:lnTo>
                  <a:lnTo>
                    <a:pt x="3476" y="443"/>
                  </a:lnTo>
                  <a:lnTo>
                    <a:pt x="3483" y="473"/>
                  </a:lnTo>
                  <a:lnTo>
                    <a:pt x="3488" y="501"/>
                  </a:lnTo>
                  <a:lnTo>
                    <a:pt x="3491" y="530"/>
                  </a:lnTo>
                  <a:lnTo>
                    <a:pt x="3494" y="559"/>
                  </a:lnTo>
                  <a:lnTo>
                    <a:pt x="3495" y="589"/>
                  </a:lnTo>
                  <a:lnTo>
                    <a:pt x="3494" y="617"/>
                  </a:lnTo>
                  <a:lnTo>
                    <a:pt x="3491" y="645"/>
                  </a:lnTo>
                  <a:lnTo>
                    <a:pt x="3488" y="674"/>
                  </a:lnTo>
                  <a:lnTo>
                    <a:pt x="3483" y="702"/>
                  </a:lnTo>
                  <a:lnTo>
                    <a:pt x="3477" y="730"/>
                  </a:lnTo>
                  <a:lnTo>
                    <a:pt x="3469" y="756"/>
                  </a:lnTo>
                  <a:lnTo>
                    <a:pt x="3461" y="784"/>
                  </a:lnTo>
                  <a:lnTo>
                    <a:pt x="3451" y="810"/>
                  </a:lnTo>
                  <a:lnTo>
                    <a:pt x="3440" y="836"/>
                  </a:lnTo>
                  <a:lnTo>
                    <a:pt x="3428" y="861"/>
                  </a:lnTo>
                  <a:lnTo>
                    <a:pt x="3413" y="886"/>
                  </a:lnTo>
                  <a:lnTo>
                    <a:pt x="3399" y="910"/>
                  </a:lnTo>
                  <a:lnTo>
                    <a:pt x="3382" y="934"/>
                  </a:lnTo>
                  <a:lnTo>
                    <a:pt x="3366" y="956"/>
                  </a:lnTo>
                  <a:lnTo>
                    <a:pt x="3347" y="978"/>
                  </a:lnTo>
                  <a:lnTo>
                    <a:pt x="3327" y="999"/>
                  </a:lnTo>
                  <a:lnTo>
                    <a:pt x="3307" y="1019"/>
                  </a:lnTo>
                  <a:lnTo>
                    <a:pt x="3285" y="1037"/>
                  </a:lnTo>
                  <a:lnTo>
                    <a:pt x="3263" y="1056"/>
                  </a:lnTo>
                  <a:lnTo>
                    <a:pt x="3240" y="1073"/>
                  </a:lnTo>
                  <a:lnTo>
                    <a:pt x="3215" y="1089"/>
                  </a:lnTo>
                  <a:lnTo>
                    <a:pt x="3189" y="1104"/>
                  </a:lnTo>
                  <a:lnTo>
                    <a:pt x="3163" y="1117"/>
                  </a:lnTo>
                  <a:lnTo>
                    <a:pt x="3136" y="1130"/>
                  </a:lnTo>
                  <a:lnTo>
                    <a:pt x="3108" y="1141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7" name="Freeform 17"/>
            <p:cNvSpPr>
              <a:spLocks noEditPoints="1"/>
            </p:cNvSpPr>
            <p:nvPr/>
          </p:nvSpPr>
          <p:spPr bwMode="auto">
            <a:xfrm>
              <a:off x="6119907" y="1123903"/>
              <a:ext cx="391093" cy="212364"/>
            </a:xfrm>
            <a:custGeom>
              <a:avLst/>
              <a:gdLst>
                <a:gd name="T0" fmla="*/ 1363 w 3560"/>
                <a:gd name="T1" fmla="*/ 3 h 1930"/>
                <a:gd name="T2" fmla="*/ 1293 w 3560"/>
                <a:gd name="T3" fmla="*/ 24 h 1930"/>
                <a:gd name="T4" fmla="*/ 1231 w 3560"/>
                <a:gd name="T5" fmla="*/ 63 h 1930"/>
                <a:gd name="T6" fmla="*/ 1184 w 3560"/>
                <a:gd name="T7" fmla="*/ 118 h 1930"/>
                <a:gd name="T8" fmla="*/ 1153 w 3560"/>
                <a:gd name="T9" fmla="*/ 187 h 1930"/>
                <a:gd name="T10" fmla="*/ 320 w 3560"/>
                <a:gd name="T11" fmla="*/ 277 h 1930"/>
                <a:gd name="T12" fmla="*/ 244 w 3560"/>
                <a:gd name="T13" fmla="*/ 284 h 1930"/>
                <a:gd name="T14" fmla="*/ 176 w 3560"/>
                <a:gd name="T15" fmla="*/ 311 h 1930"/>
                <a:gd name="T16" fmla="*/ 118 w 3560"/>
                <a:gd name="T17" fmla="*/ 357 h 1930"/>
                <a:gd name="T18" fmla="*/ 75 w 3560"/>
                <a:gd name="T19" fmla="*/ 416 h 1930"/>
                <a:gd name="T20" fmla="*/ 52 w 3560"/>
                <a:gd name="T21" fmla="*/ 488 h 1930"/>
                <a:gd name="T22" fmla="*/ 1 w 3560"/>
                <a:gd name="T23" fmla="*/ 1232 h 1930"/>
                <a:gd name="T24" fmla="*/ 19 w 3560"/>
                <a:gd name="T25" fmla="*/ 1305 h 1930"/>
                <a:gd name="T26" fmla="*/ 55 w 3560"/>
                <a:gd name="T27" fmla="*/ 1368 h 1930"/>
                <a:gd name="T28" fmla="*/ 108 w 3560"/>
                <a:gd name="T29" fmla="*/ 1419 h 1930"/>
                <a:gd name="T30" fmla="*/ 174 w 3560"/>
                <a:gd name="T31" fmla="*/ 1452 h 1930"/>
                <a:gd name="T32" fmla="*/ 1059 w 3560"/>
                <a:gd name="T33" fmla="*/ 1521 h 1930"/>
                <a:gd name="T34" fmla="*/ 1056 w 3560"/>
                <a:gd name="T35" fmla="*/ 1682 h 1930"/>
                <a:gd name="T36" fmla="*/ 1080 w 3560"/>
                <a:gd name="T37" fmla="*/ 1753 h 1930"/>
                <a:gd name="T38" fmla="*/ 1122 w 3560"/>
                <a:gd name="T39" fmla="*/ 1812 h 1930"/>
                <a:gd name="T40" fmla="*/ 1180 w 3560"/>
                <a:gd name="T41" fmla="*/ 1858 h 1930"/>
                <a:gd name="T42" fmla="*/ 1250 w 3560"/>
                <a:gd name="T43" fmla="*/ 1884 h 1930"/>
                <a:gd name="T44" fmla="*/ 1879 w 3560"/>
                <a:gd name="T45" fmla="*/ 1930 h 1930"/>
                <a:gd name="T46" fmla="*/ 1953 w 3560"/>
                <a:gd name="T47" fmla="*/ 1916 h 1930"/>
                <a:gd name="T48" fmla="*/ 2018 w 3560"/>
                <a:gd name="T49" fmla="*/ 1883 h 1930"/>
                <a:gd name="T50" fmla="*/ 2071 w 3560"/>
                <a:gd name="T51" fmla="*/ 1832 h 1930"/>
                <a:gd name="T52" fmla="*/ 2108 w 3560"/>
                <a:gd name="T53" fmla="*/ 1768 h 1930"/>
                <a:gd name="T54" fmla="*/ 2125 w 3560"/>
                <a:gd name="T55" fmla="*/ 1693 h 1930"/>
                <a:gd name="T56" fmla="*/ 2217 w 3560"/>
                <a:gd name="T57" fmla="*/ 246 h 1930"/>
                <a:gd name="T58" fmla="*/ 2194 w 3560"/>
                <a:gd name="T59" fmla="*/ 176 h 1930"/>
                <a:gd name="T60" fmla="*/ 2151 w 3560"/>
                <a:gd name="T61" fmla="*/ 117 h 1930"/>
                <a:gd name="T62" fmla="*/ 2093 w 3560"/>
                <a:gd name="T63" fmla="*/ 73 h 1930"/>
                <a:gd name="T64" fmla="*/ 2023 w 3560"/>
                <a:gd name="T65" fmla="*/ 47 h 1930"/>
                <a:gd name="T66" fmla="*/ 2871 w 3560"/>
                <a:gd name="T67" fmla="*/ 1636 h 1930"/>
                <a:gd name="T68" fmla="*/ 2705 w 3560"/>
                <a:gd name="T69" fmla="*/ 1582 h 1930"/>
                <a:gd name="T70" fmla="*/ 2566 w 3560"/>
                <a:gd name="T71" fmla="*/ 1484 h 1930"/>
                <a:gd name="T72" fmla="*/ 2462 w 3560"/>
                <a:gd name="T73" fmla="*/ 1350 h 1930"/>
                <a:gd name="T74" fmla="*/ 2399 w 3560"/>
                <a:gd name="T75" fmla="*/ 1192 h 1930"/>
                <a:gd name="T76" fmla="*/ 2384 w 3560"/>
                <a:gd name="T77" fmla="*/ 1015 h 1930"/>
                <a:gd name="T78" fmla="*/ 2423 w 3560"/>
                <a:gd name="T79" fmla="*/ 843 h 1930"/>
                <a:gd name="T80" fmla="*/ 2507 w 3560"/>
                <a:gd name="T81" fmla="*/ 694 h 1930"/>
                <a:gd name="T82" fmla="*/ 2629 w 3560"/>
                <a:gd name="T83" fmla="*/ 577 h 1930"/>
                <a:gd name="T84" fmla="*/ 2780 w 3560"/>
                <a:gd name="T85" fmla="*/ 499 h 1930"/>
                <a:gd name="T86" fmla="*/ 2952 w 3560"/>
                <a:gd name="T87" fmla="*/ 468 h 1930"/>
                <a:gd name="T88" fmla="*/ 3130 w 3560"/>
                <a:gd name="T89" fmla="*/ 489 h 1930"/>
                <a:gd name="T90" fmla="*/ 3288 w 3560"/>
                <a:gd name="T91" fmla="*/ 560 h 1930"/>
                <a:gd name="T92" fmla="*/ 3416 w 3560"/>
                <a:gd name="T93" fmla="*/ 670 h 1930"/>
                <a:gd name="T94" fmla="*/ 3507 w 3560"/>
                <a:gd name="T95" fmla="*/ 812 h 1930"/>
                <a:gd name="T96" fmla="*/ 3554 w 3560"/>
                <a:gd name="T97" fmla="*/ 978 h 1930"/>
                <a:gd name="T98" fmla="*/ 3551 w 3560"/>
                <a:gd name="T99" fmla="*/ 1157 h 1930"/>
                <a:gd name="T100" fmla="*/ 3496 w 3560"/>
                <a:gd name="T101" fmla="*/ 1323 h 1930"/>
                <a:gd name="T102" fmla="*/ 3399 w 3560"/>
                <a:gd name="T103" fmla="*/ 1462 h 1930"/>
                <a:gd name="T104" fmla="*/ 3266 w 3560"/>
                <a:gd name="T105" fmla="*/ 1567 h 1930"/>
                <a:gd name="T106" fmla="*/ 3107 w 3560"/>
                <a:gd name="T107" fmla="*/ 1629 h 1930"/>
                <a:gd name="T108" fmla="*/ 2930 w 3560"/>
                <a:gd name="T109" fmla="*/ 1644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0" h="1930">
                  <a:moveTo>
                    <a:pt x="1985" y="41"/>
                  </a:moveTo>
                  <a:lnTo>
                    <a:pt x="1415" y="2"/>
                  </a:lnTo>
                  <a:lnTo>
                    <a:pt x="1402" y="0"/>
                  </a:lnTo>
                  <a:lnTo>
                    <a:pt x="1389" y="0"/>
                  </a:lnTo>
                  <a:lnTo>
                    <a:pt x="1377" y="2"/>
                  </a:lnTo>
                  <a:lnTo>
                    <a:pt x="1363" y="3"/>
                  </a:lnTo>
                  <a:lnTo>
                    <a:pt x="1351" y="5"/>
                  </a:lnTo>
                  <a:lnTo>
                    <a:pt x="1339" y="7"/>
                  </a:lnTo>
                  <a:lnTo>
                    <a:pt x="1327" y="10"/>
                  </a:lnTo>
                  <a:lnTo>
                    <a:pt x="1315" y="15"/>
                  </a:lnTo>
                  <a:lnTo>
                    <a:pt x="1304" y="19"/>
                  </a:lnTo>
                  <a:lnTo>
                    <a:pt x="1293" y="24"/>
                  </a:lnTo>
                  <a:lnTo>
                    <a:pt x="1282" y="29"/>
                  </a:lnTo>
                  <a:lnTo>
                    <a:pt x="1271" y="35"/>
                  </a:lnTo>
                  <a:lnTo>
                    <a:pt x="1260" y="41"/>
                  </a:lnTo>
                  <a:lnTo>
                    <a:pt x="1250" y="48"/>
                  </a:lnTo>
                  <a:lnTo>
                    <a:pt x="1240" y="56"/>
                  </a:lnTo>
                  <a:lnTo>
                    <a:pt x="1231" y="63"/>
                  </a:lnTo>
                  <a:lnTo>
                    <a:pt x="1222" y="71"/>
                  </a:lnTo>
                  <a:lnTo>
                    <a:pt x="1213" y="80"/>
                  </a:lnTo>
                  <a:lnTo>
                    <a:pt x="1204" y="89"/>
                  </a:lnTo>
                  <a:lnTo>
                    <a:pt x="1197" y="99"/>
                  </a:lnTo>
                  <a:lnTo>
                    <a:pt x="1190" y="109"/>
                  </a:lnTo>
                  <a:lnTo>
                    <a:pt x="1184" y="118"/>
                  </a:lnTo>
                  <a:lnTo>
                    <a:pt x="1177" y="130"/>
                  </a:lnTo>
                  <a:lnTo>
                    <a:pt x="1170" y="141"/>
                  </a:lnTo>
                  <a:lnTo>
                    <a:pt x="1166" y="152"/>
                  </a:lnTo>
                  <a:lnTo>
                    <a:pt x="1160" y="163"/>
                  </a:lnTo>
                  <a:lnTo>
                    <a:pt x="1156" y="175"/>
                  </a:lnTo>
                  <a:lnTo>
                    <a:pt x="1153" y="187"/>
                  </a:lnTo>
                  <a:lnTo>
                    <a:pt x="1149" y="199"/>
                  </a:lnTo>
                  <a:lnTo>
                    <a:pt x="1147" y="211"/>
                  </a:lnTo>
                  <a:lnTo>
                    <a:pt x="1145" y="224"/>
                  </a:lnTo>
                  <a:lnTo>
                    <a:pt x="1144" y="236"/>
                  </a:lnTo>
                  <a:lnTo>
                    <a:pt x="1137" y="335"/>
                  </a:lnTo>
                  <a:lnTo>
                    <a:pt x="320" y="277"/>
                  </a:lnTo>
                  <a:lnTo>
                    <a:pt x="307" y="277"/>
                  </a:lnTo>
                  <a:lnTo>
                    <a:pt x="294" y="277"/>
                  </a:lnTo>
                  <a:lnTo>
                    <a:pt x="281" y="278"/>
                  </a:lnTo>
                  <a:lnTo>
                    <a:pt x="268" y="279"/>
                  </a:lnTo>
                  <a:lnTo>
                    <a:pt x="256" y="282"/>
                  </a:lnTo>
                  <a:lnTo>
                    <a:pt x="244" y="284"/>
                  </a:lnTo>
                  <a:lnTo>
                    <a:pt x="232" y="287"/>
                  </a:lnTo>
                  <a:lnTo>
                    <a:pt x="220" y="291"/>
                  </a:lnTo>
                  <a:lnTo>
                    <a:pt x="209" y="295"/>
                  </a:lnTo>
                  <a:lnTo>
                    <a:pt x="198" y="299"/>
                  </a:lnTo>
                  <a:lnTo>
                    <a:pt x="186" y="305"/>
                  </a:lnTo>
                  <a:lnTo>
                    <a:pt x="176" y="311"/>
                  </a:lnTo>
                  <a:lnTo>
                    <a:pt x="165" y="317"/>
                  </a:lnTo>
                  <a:lnTo>
                    <a:pt x="155" y="325"/>
                  </a:lnTo>
                  <a:lnTo>
                    <a:pt x="145" y="331"/>
                  </a:lnTo>
                  <a:lnTo>
                    <a:pt x="136" y="339"/>
                  </a:lnTo>
                  <a:lnTo>
                    <a:pt x="127" y="348"/>
                  </a:lnTo>
                  <a:lnTo>
                    <a:pt x="118" y="357"/>
                  </a:lnTo>
                  <a:lnTo>
                    <a:pt x="109" y="366"/>
                  </a:lnTo>
                  <a:lnTo>
                    <a:pt x="102" y="374"/>
                  </a:lnTo>
                  <a:lnTo>
                    <a:pt x="95" y="384"/>
                  </a:lnTo>
                  <a:lnTo>
                    <a:pt x="87" y="395"/>
                  </a:lnTo>
                  <a:lnTo>
                    <a:pt x="82" y="405"/>
                  </a:lnTo>
                  <a:lnTo>
                    <a:pt x="75" y="416"/>
                  </a:lnTo>
                  <a:lnTo>
                    <a:pt x="70" y="427"/>
                  </a:lnTo>
                  <a:lnTo>
                    <a:pt x="65" y="439"/>
                  </a:lnTo>
                  <a:lnTo>
                    <a:pt x="61" y="450"/>
                  </a:lnTo>
                  <a:lnTo>
                    <a:pt x="58" y="463"/>
                  </a:lnTo>
                  <a:lnTo>
                    <a:pt x="54" y="475"/>
                  </a:lnTo>
                  <a:lnTo>
                    <a:pt x="52" y="488"/>
                  </a:lnTo>
                  <a:lnTo>
                    <a:pt x="50" y="500"/>
                  </a:lnTo>
                  <a:lnTo>
                    <a:pt x="49" y="513"/>
                  </a:lnTo>
                  <a:lnTo>
                    <a:pt x="1" y="1194"/>
                  </a:lnTo>
                  <a:lnTo>
                    <a:pt x="0" y="1207"/>
                  </a:lnTo>
                  <a:lnTo>
                    <a:pt x="1" y="1219"/>
                  </a:lnTo>
                  <a:lnTo>
                    <a:pt x="1" y="1232"/>
                  </a:lnTo>
                  <a:lnTo>
                    <a:pt x="2" y="1245"/>
                  </a:lnTo>
                  <a:lnTo>
                    <a:pt x="5" y="1258"/>
                  </a:lnTo>
                  <a:lnTo>
                    <a:pt x="8" y="1270"/>
                  </a:lnTo>
                  <a:lnTo>
                    <a:pt x="11" y="1282"/>
                  </a:lnTo>
                  <a:lnTo>
                    <a:pt x="15" y="1293"/>
                  </a:lnTo>
                  <a:lnTo>
                    <a:pt x="19" y="1305"/>
                  </a:lnTo>
                  <a:lnTo>
                    <a:pt x="23" y="1316"/>
                  </a:lnTo>
                  <a:lnTo>
                    <a:pt x="29" y="1327"/>
                  </a:lnTo>
                  <a:lnTo>
                    <a:pt x="34" y="1338"/>
                  </a:lnTo>
                  <a:lnTo>
                    <a:pt x="41" y="1348"/>
                  </a:lnTo>
                  <a:lnTo>
                    <a:pt x="49" y="1358"/>
                  </a:lnTo>
                  <a:lnTo>
                    <a:pt x="55" y="1368"/>
                  </a:lnTo>
                  <a:lnTo>
                    <a:pt x="63" y="1378"/>
                  </a:lnTo>
                  <a:lnTo>
                    <a:pt x="72" y="1387"/>
                  </a:lnTo>
                  <a:lnTo>
                    <a:pt x="81" y="1396"/>
                  </a:lnTo>
                  <a:lnTo>
                    <a:pt x="90" y="1403"/>
                  </a:lnTo>
                  <a:lnTo>
                    <a:pt x="98" y="1411"/>
                  </a:lnTo>
                  <a:lnTo>
                    <a:pt x="108" y="1419"/>
                  </a:lnTo>
                  <a:lnTo>
                    <a:pt x="119" y="1425"/>
                  </a:lnTo>
                  <a:lnTo>
                    <a:pt x="129" y="1432"/>
                  </a:lnTo>
                  <a:lnTo>
                    <a:pt x="140" y="1438"/>
                  </a:lnTo>
                  <a:lnTo>
                    <a:pt x="151" y="1443"/>
                  </a:lnTo>
                  <a:lnTo>
                    <a:pt x="162" y="1447"/>
                  </a:lnTo>
                  <a:lnTo>
                    <a:pt x="174" y="1452"/>
                  </a:lnTo>
                  <a:lnTo>
                    <a:pt x="187" y="1456"/>
                  </a:lnTo>
                  <a:lnTo>
                    <a:pt x="199" y="1460"/>
                  </a:lnTo>
                  <a:lnTo>
                    <a:pt x="212" y="1462"/>
                  </a:lnTo>
                  <a:lnTo>
                    <a:pt x="224" y="1463"/>
                  </a:lnTo>
                  <a:lnTo>
                    <a:pt x="237" y="1465"/>
                  </a:lnTo>
                  <a:lnTo>
                    <a:pt x="1059" y="1521"/>
                  </a:lnTo>
                  <a:lnTo>
                    <a:pt x="1052" y="1618"/>
                  </a:lnTo>
                  <a:lnTo>
                    <a:pt x="1051" y="1632"/>
                  </a:lnTo>
                  <a:lnTo>
                    <a:pt x="1051" y="1645"/>
                  </a:lnTo>
                  <a:lnTo>
                    <a:pt x="1052" y="1658"/>
                  </a:lnTo>
                  <a:lnTo>
                    <a:pt x="1053" y="1670"/>
                  </a:lnTo>
                  <a:lnTo>
                    <a:pt x="1056" y="1682"/>
                  </a:lnTo>
                  <a:lnTo>
                    <a:pt x="1058" y="1694"/>
                  </a:lnTo>
                  <a:lnTo>
                    <a:pt x="1061" y="1707"/>
                  </a:lnTo>
                  <a:lnTo>
                    <a:pt x="1066" y="1719"/>
                  </a:lnTo>
                  <a:lnTo>
                    <a:pt x="1070" y="1731"/>
                  </a:lnTo>
                  <a:lnTo>
                    <a:pt x="1074" y="1742"/>
                  </a:lnTo>
                  <a:lnTo>
                    <a:pt x="1080" y="1753"/>
                  </a:lnTo>
                  <a:lnTo>
                    <a:pt x="1085" y="1764"/>
                  </a:lnTo>
                  <a:lnTo>
                    <a:pt x="1092" y="1774"/>
                  </a:lnTo>
                  <a:lnTo>
                    <a:pt x="1099" y="1784"/>
                  </a:lnTo>
                  <a:lnTo>
                    <a:pt x="1106" y="1794"/>
                  </a:lnTo>
                  <a:lnTo>
                    <a:pt x="1114" y="1804"/>
                  </a:lnTo>
                  <a:lnTo>
                    <a:pt x="1122" y="1812"/>
                  </a:lnTo>
                  <a:lnTo>
                    <a:pt x="1131" y="1821"/>
                  </a:lnTo>
                  <a:lnTo>
                    <a:pt x="1141" y="1829"/>
                  </a:lnTo>
                  <a:lnTo>
                    <a:pt x="1149" y="1837"/>
                  </a:lnTo>
                  <a:lnTo>
                    <a:pt x="1159" y="1844"/>
                  </a:lnTo>
                  <a:lnTo>
                    <a:pt x="1169" y="1851"/>
                  </a:lnTo>
                  <a:lnTo>
                    <a:pt x="1180" y="1858"/>
                  </a:lnTo>
                  <a:lnTo>
                    <a:pt x="1191" y="1863"/>
                  </a:lnTo>
                  <a:lnTo>
                    <a:pt x="1202" y="1869"/>
                  </a:lnTo>
                  <a:lnTo>
                    <a:pt x="1213" y="1873"/>
                  </a:lnTo>
                  <a:lnTo>
                    <a:pt x="1225" y="1878"/>
                  </a:lnTo>
                  <a:lnTo>
                    <a:pt x="1238" y="1882"/>
                  </a:lnTo>
                  <a:lnTo>
                    <a:pt x="1250" y="1884"/>
                  </a:lnTo>
                  <a:lnTo>
                    <a:pt x="1262" y="1887"/>
                  </a:lnTo>
                  <a:lnTo>
                    <a:pt x="1275" y="1889"/>
                  </a:lnTo>
                  <a:lnTo>
                    <a:pt x="1288" y="1890"/>
                  </a:lnTo>
                  <a:lnTo>
                    <a:pt x="1854" y="1929"/>
                  </a:lnTo>
                  <a:lnTo>
                    <a:pt x="1866" y="1930"/>
                  </a:lnTo>
                  <a:lnTo>
                    <a:pt x="1879" y="1930"/>
                  </a:lnTo>
                  <a:lnTo>
                    <a:pt x="1893" y="1929"/>
                  </a:lnTo>
                  <a:lnTo>
                    <a:pt x="1905" y="1928"/>
                  </a:lnTo>
                  <a:lnTo>
                    <a:pt x="1917" y="1926"/>
                  </a:lnTo>
                  <a:lnTo>
                    <a:pt x="1930" y="1923"/>
                  </a:lnTo>
                  <a:lnTo>
                    <a:pt x="1941" y="1921"/>
                  </a:lnTo>
                  <a:lnTo>
                    <a:pt x="1953" y="1916"/>
                  </a:lnTo>
                  <a:lnTo>
                    <a:pt x="1965" y="1912"/>
                  </a:lnTo>
                  <a:lnTo>
                    <a:pt x="1976" y="1907"/>
                  </a:lnTo>
                  <a:lnTo>
                    <a:pt x="1987" y="1902"/>
                  </a:lnTo>
                  <a:lnTo>
                    <a:pt x="1998" y="1896"/>
                  </a:lnTo>
                  <a:lnTo>
                    <a:pt x="2008" y="1890"/>
                  </a:lnTo>
                  <a:lnTo>
                    <a:pt x="2018" y="1883"/>
                  </a:lnTo>
                  <a:lnTo>
                    <a:pt x="2028" y="1875"/>
                  </a:lnTo>
                  <a:lnTo>
                    <a:pt x="2038" y="1868"/>
                  </a:lnTo>
                  <a:lnTo>
                    <a:pt x="2047" y="1859"/>
                  </a:lnTo>
                  <a:lnTo>
                    <a:pt x="2056" y="1851"/>
                  </a:lnTo>
                  <a:lnTo>
                    <a:pt x="2064" y="1841"/>
                  </a:lnTo>
                  <a:lnTo>
                    <a:pt x="2071" y="1832"/>
                  </a:lnTo>
                  <a:lnTo>
                    <a:pt x="2079" y="1822"/>
                  </a:lnTo>
                  <a:lnTo>
                    <a:pt x="2086" y="1812"/>
                  </a:lnTo>
                  <a:lnTo>
                    <a:pt x="2092" y="1801"/>
                  </a:lnTo>
                  <a:lnTo>
                    <a:pt x="2098" y="1790"/>
                  </a:lnTo>
                  <a:lnTo>
                    <a:pt x="2103" y="1779"/>
                  </a:lnTo>
                  <a:lnTo>
                    <a:pt x="2108" y="1768"/>
                  </a:lnTo>
                  <a:lnTo>
                    <a:pt x="2112" y="1756"/>
                  </a:lnTo>
                  <a:lnTo>
                    <a:pt x="2116" y="1744"/>
                  </a:lnTo>
                  <a:lnTo>
                    <a:pt x="2119" y="1732"/>
                  </a:lnTo>
                  <a:lnTo>
                    <a:pt x="2122" y="1720"/>
                  </a:lnTo>
                  <a:lnTo>
                    <a:pt x="2123" y="1707"/>
                  </a:lnTo>
                  <a:lnTo>
                    <a:pt x="2125" y="1693"/>
                  </a:lnTo>
                  <a:lnTo>
                    <a:pt x="2221" y="311"/>
                  </a:lnTo>
                  <a:lnTo>
                    <a:pt x="2221" y="298"/>
                  </a:lnTo>
                  <a:lnTo>
                    <a:pt x="2221" y="285"/>
                  </a:lnTo>
                  <a:lnTo>
                    <a:pt x="2220" y="272"/>
                  </a:lnTo>
                  <a:lnTo>
                    <a:pt x="2219" y="260"/>
                  </a:lnTo>
                  <a:lnTo>
                    <a:pt x="2217" y="246"/>
                  </a:lnTo>
                  <a:lnTo>
                    <a:pt x="2215" y="234"/>
                  </a:lnTo>
                  <a:lnTo>
                    <a:pt x="2211" y="222"/>
                  </a:lnTo>
                  <a:lnTo>
                    <a:pt x="2208" y="210"/>
                  </a:lnTo>
                  <a:lnTo>
                    <a:pt x="2204" y="199"/>
                  </a:lnTo>
                  <a:lnTo>
                    <a:pt x="2199" y="188"/>
                  </a:lnTo>
                  <a:lnTo>
                    <a:pt x="2194" y="176"/>
                  </a:lnTo>
                  <a:lnTo>
                    <a:pt x="2187" y="166"/>
                  </a:lnTo>
                  <a:lnTo>
                    <a:pt x="2180" y="155"/>
                  </a:lnTo>
                  <a:lnTo>
                    <a:pt x="2174" y="145"/>
                  </a:lnTo>
                  <a:lnTo>
                    <a:pt x="2167" y="135"/>
                  </a:lnTo>
                  <a:lnTo>
                    <a:pt x="2158" y="126"/>
                  </a:lnTo>
                  <a:lnTo>
                    <a:pt x="2151" y="117"/>
                  </a:lnTo>
                  <a:lnTo>
                    <a:pt x="2142" y="109"/>
                  </a:lnTo>
                  <a:lnTo>
                    <a:pt x="2133" y="101"/>
                  </a:lnTo>
                  <a:lnTo>
                    <a:pt x="2123" y="93"/>
                  </a:lnTo>
                  <a:lnTo>
                    <a:pt x="2113" y="85"/>
                  </a:lnTo>
                  <a:lnTo>
                    <a:pt x="2103" y="79"/>
                  </a:lnTo>
                  <a:lnTo>
                    <a:pt x="2093" y="73"/>
                  </a:lnTo>
                  <a:lnTo>
                    <a:pt x="2082" y="67"/>
                  </a:lnTo>
                  <a:lnTo>
                    <a:pt x="2071" y="62"/>
                  </a:lnTo>
                  <a:lnTo>
                    <a:pt x="2059" y="57"/>
                  </a:lnTo>
                  <a:lnTo>
                    <a:pt x="2048" y="53"/>
                  </a:lnTo>
                  <a:lnTo>
                    <a:pt x="2036" y="49"/>
                  </a:lnTo>
                  <a:lnTo>
                    <a:pt x="2023" y="47"/>
                  </a:lnTo>
                  <a:lnTo>
                    <a:pt x="2011" y="43"/>
                  </a:lnTo>
                  <a:lnTo>
                    <a:pt x="1997" y="42"/>
                  </a:lnTo>
                  <a:lnTo>
                    <a:pt x="1985" y="41"/>
                  </a:lnTo>
                  <a:close/>
                  <a:moveTo>
                    <a:pt x="2930" y="1644"/>
                  </a:moveTo>
                  <a:lnTo>
                    <a:pt x="2901" y="1640"/>
                  </a:lnTo>
                  <a:lnTo>
                    <a:pt x="2871" y="1636"/>
                  </a:lnTo>
                  <a:lnTo>
                    <a:pt x="2842" y="1631"/>
                  </a:lnTo>
                  <a:lnTo>
                    <a:pt x="2813" y="1623"/>
                  </a:lnTo>
                  <a:lnTo>
                    <a:pt x="2785" y="1615"/>
                  </a:lnTo>
                  <a:lnTo>
                    <a:pt x="2758" y="1605"/>
                  </a:lnTo>
                  <a:lnTo>
                    <a:pt x="2731" y="1594"/>
                  </a:lnTo>
                  <a:lnTo>
                    <a:pt x="2705" y="1582"/>
                  </a:lnTo>
                  <a:lnTo>
                    <a:pt x="2680" y="1568"/>
                  </a:lnTo>
                  <a:lnTo>
                    <a:pt x="2656" y="1553"/>
                  </a:lnTo>
                  <a:lnTo>
                    <a:pt x="2631" y="1538"/>
                  </a:lnTo>
                  <a:lnTo>
                    <a:pt x="2609" y="1520"/>
                  </a:lnTo>
                  <a:lnTo>
                    <a:pt x="2587" y="1503"/>
                  </a:lnTo>
                  <a:lnTo>
                    <a:pt x="2566" y="1484"/>
                  </a:lnTo>
                  <a:lnTo>
                    <a:pt x="2547" y="1464"/>
                  </a:lnTo>
                  <a:lnTo>
                    <a:pt x="2528" y="1443"/>
                  </a:lnTo>
                  <a:lnTo>
                    <a:pt x="2509" y="1421"/>
                  </a:lnTo>
                  <a:lnTo>
                    <a:pt x="2493" y="1398"/>
                  </a:lnTo>
                  <a:lnTo>
                    <a:pt x="2476" y="1375"/>
                  </a:lnTo>
                  <a:lnTo>
                    <a:pt x="2462" y="1350"/>
                  </a:lnTo>
                  <a:lnTo>
                    <a:pt x="2448" y="1326"/>
                  </a:lnTo>
                  <a:lnTo>
                    <a:pt x="2435" y="1301"/>
                  </a:lnTo>
                  <a:lnTo>
                    <a:pt x="2424" y="1274"/>
                  </a:lnTo>
                  <a:lnTo>
                    <a:pt x="2414" y="1248"/>
                  </a:lnTo>
                  <a:lnTo>
                    <a:pt x="2405" y="1220"/>
                  </a:lnTo>
                  <a:lnTo>
                    <a:pt x="2399" y="1192"/>
                  </a:lnTo>
                  <a:lnTo>
                    <a:pt x="2392" y="1164"/>
                  </a:lnTo>
                  <a:lnTo>
                    <a:pt x="2388" y="1134"/>
                  </a:lnTo>
                  <a:lnTo>
                    <a:pt x="2384" y="1106"/>
                  </a:lnTo>
                  <a:lnTo>
                    <a:pt x="2383" y="1076"/>
                  </a:lnTo>
                  <a:lnTo>
                    <a:pt x="2383" y="1046"/>
                  </a:lnTo>
                  <a:lnTo>
                    <a:pt x="2384" y="1015"/>
                  </a:lnTo>
                  <a:lnTo>
                    <a:pt x="2387" y="985"/>
                  </a:lnTo>
                  <a:lnTo>
                    <a:pt x="2391" y="956"/>
                  </a:lnTo>
                  <a:lnTo>
                    <a:pt x="2398" y="927"/>
                  </a:lnTo>
                  <a:lnTo>
                    <a:pt x="2404" y="898"/>
                  </a:lnTo>
                  <a:lnTo>
                    <a:pt x="2413" y="870"/>
                  </a:lnTo>
                  <a:lnTo>
                    <a:pt x="2423" y="843"/>
                  </a:lnTo>
                  <a:lnTo>
                    <a:pt x="2434" y="817"/>
                  </a:lnTo>
                  <a:lnTo>
                    <a:pt x="2446" y="790"/>
                  </a:lnTo>
                  <a:lnTo>
                    <a:pt x="2459" y="765"/>
                  </a:lnTo>
                  <a:lnTo>
                    <a:pt x="2475" y="740"/>
                  </a:lnTo>
                  <a:lnTo>
                    <a:pt x="2490" y="717"/>
                  </a:lnTo>
                  <a:lnTo>
                    <a:pt x="2507" y="694"/>
                  </a:lnTo>
                  <a:lnTo>
                    <a:pt x="2526" y="672"/>
                  </a:lnTo>
                  <a:lnTo>
                    <a:pt x="2544" y="651"/>
                  </a:lnTo>
                  <a:lnTo>
                    <a:pt x="2564" y="631"/>
                  </a:lnTo>
                  <a:lnTo>
                    <a:pt x="2585" y="613"/>
                  </a:lnTo>
                  <a:lnTo>
                    <a:pt x="2607" y="594"/>
                  </a:lnTo>
                  <a:lnTo>
                    <a:pt x="2629" y="577"/>
                  </a:lnTo>
                  <a:lnTo>
                    <a:pt x="2652" y="561"/>
                  </a:lnTo>
                  <a:lnTo>
                    <a:pt x="2677" y="546"/>
                  </a:lnTo>
                  <a:lnTo>
                    <a:pt x="2702" y="533"/>
                  </a:lnTo>
                  <a:lnTo>
                    <a:pt x="2727" y="520"/>
                  </a:lnTo>
                  <a:lnTo>
                    <a:pt x="2754" y="509"/>
                  </a:lnTo>
                  <a:lnTo>
                    <a:pt x="2780" y="499"/>
                  </a:lnTo>
                  <a:lnTo>
                    <a:pt x="2808" y="490"/>
                  </a:lnTo>
                  <a:lnTo>
                    <a:pt x="2835" y="484"/>
                  </a:lnTo>
                  <a:lnTo>
                    <a:pt x="2864" y="477"/>
                  </a:lnTo>
                  <a:lnTo>
                    <a:pt x="2893" y="472"/>
                  </a:lnTo>
                  <a:lnTo>
                    <a:pt x="2923" y="469"/>
                  </a:lnTo>
                  <a:lnTo>
                    <a:pt x="2952" y="468"/>
                  </a:lnTo>
                  <a:lnTo>
                    <a:pt x="2982" y="468"/>
                  </a:lnTo>
                  <a:lnTo>
                    <a:pt x="3012" y="469"/>
                  </a:lnTo>
                  <a:lnTo>
                    <a:pt x="3043" y="471"/>
                  </a:lnTo>
                  <a:lnTo>
                    <a:pt x="3073" y="476"/>
                  </a:lnTo>
                  <a:lnTo>
                    <a:pt x="3101" y="482"/>
                  </a:lnTo>
                  <a:lnTo>
                    <a:pt x="3130" y="489"/>
                  </a:lnTo>
                  <a:lnTo>
                    <a:pt x="3157" y="498"/>
                  </a:lnTo>
                  <a:lnTo>
                    <a:pt x="3185" y="508"/>
                  </a:lnTo>
                  <a:lnTo>
                    <a:pt x="3212" y="519"/>
                  </a:lnTo>
                  <a:lnTo>
                    <a:pt x="3238" y="531"/>
                  </a:lnTo>
                  <a:lnTo>
                    <a:pt x="3263" y="544"/>
                  </a:lnTo>
                  <a:lnTo>
                    <a:pt x="3288" y="560"/>
                  </a:lnTo>
                  <a:lnTo>
                    <a:pt x="3311" y="575"/>
                  </a:lnTo>
                  <a:lnTo>
                    <a:pt x="3334" y="593"/>
                  </a:lnTo>
                  <a:lnTo>
                    <a:pt x="3356" y="610"/>
                  </a:lnTo>
                  <a:lnTo>
                    <a:pt x="3377" y="629"/>
                  </a:lnTo>
                  <a:lnTo>
                    <a:pt x="3397" y="649"/>
                  </a:lnTo>
                  <a:lnTo>
                    <a:pt x="3416" y="670"/>
                  </a:lnTo>
                  <a:lnTo>
                    <a:pt x="3433" y="692"/>
                  </a:lnTo>
                  <a:lnTo>
                    <a:pt x="3451" y="714"/>
                  </a:lnTo>
                  <a:lnTo>
                    <a:pt x="3466" y="737"/>
                  </a:lnTo>
                  <a:lnTo>
                    <a:pt x="3481" y="761"/>
                  </a:lnTo>
                  <a:lnTo>
                    <a:pt x="3495" y="787"/>
                  </a:lnTo>
                  <a:lnTo>
                    <a:pt x="3507" y="812"/>
                  </a:lnTo>
                  <a:lnTo>
                    <a:pt x="3518" y="839"/>
                  </a:lnTo>
                  <a:lnTo>
                    <a:pt x="3528" y="865"/>
                  </a:lnTo>
                  <a:lnTo>
                    <a:pt x="3537" y="893"/>
                  </a:lnTo>
                  <a:lnTo>
                    <a:pt x="3545" y="920"/>
                  </a:lnTo>
                  <a:lnTo>
                    <a:pt x="3550" y="949"/>
                  </a:lnTo>
                  <a:lnTo>
                    <a:pt x="3554" y="978"/>
                  </a:lnTo>
                  <a:lnTo>
                    <a:pt x="3558" y="1007"/>
                  </a:lnTo>
                  <a:lnTo>
                    <a:pt x="3560" y="1037"/>
                  </a:lnTo>
                  <a:lnTo>
                    <a:pt x="3560" y="1067"/>
                  </a:lnTo>
                  <a:lnTo>
                    <a:pt x="3559" y="1097"/>
                  </a:lnTo>
                  <a:lnTo>
                    <a:pt x="3556" y="1128"/>
                  </a:lnTo>
                  <a:lnTo>
                    <a:pt x="3551" y="1157"/>
                  </a:lnTo>
                  <a:lnTo>
                    <a:pt x="3546" y="1186"/>
                  </a:lnTo>
                  <a:lnTo>
                    <a:pt x="3538" y="1215"/>
                  </a:lnTo>
                  <a:lnTo>
                    <a:pt x="3530" y="1242"/>
                  </a:lnTo>
                  <a:lnTo>
                    <a:pt x="3520" y="1270"/>
                  </a:lnTo>
                  <a:lnTo>
                    <a:pt x="3509" y="1296"/>
                  </a:lnTo>
                  <a:lnTo>
                    <a:pt x="3496" y="1323"/>
                  </a:lnTo>
                  <a:lnTo>
                    <a:pt x="3483" y="1348"/>
                  </a:lnTo>
                  <a:lnTo>
                    <a:pt x="3468" y="1372"/>
                  </a:lnTo>
                  <a:lnTo>
                    <a:pt x="3452" y="1396"/>
                  </a:lnTo>
                  <a:lnTo>
                    <a:pt x="3435" y="1419"/>
                  </a:lnTo>
                  <a:lnTo>
                    <a:pt x="3418" y="1441"/>
                  </a:lnTo>
                  <a:lnTo>
                    <a:pt x="3399" y="1462"/>
                  </a:lnTo>
                  <a:lnTo>
                    <a:pt x="3379" y="1482"/>
                  </a:lnTo>
                  <a:lnTo>
                    <a:pt x="3358" y="1500"/>
                  </a:lnTo>
                  <a:lnTo>
                    <a:pt x="3336" y="1518"/>
                  </a:lnTo>
                  <a:lnTo>
                    <a:pt x="3313" y="1536"/>
                  </a:lnTo>
                  <a:lnTo>
                    <a:pt x="3290" y="1551"/>
                  </a:lnTo>
                  <a:lnTo>
                    <a:pt x="3266" y="1567"/>
                  </a:lnTo>
                  <a:lnTo>
                    <a:pt x="3241" y="1580"/>
                  </a:lnTo>
                  <a:lnTo>
                    <a:pt x="3216" y="1592"/>
                  </a:lnTo>
                  <a:lnTo>
                    <a:pt x="3189" y="1603"/>
                  </a:lnTo>
                  <a:lnTo>
                    <a:pt x="3162" y="1613"/>
                  </a:lnTo>
                  <a:lnTo>
                    <a:pt x="3135" y="1622"/>
                  </a:lnTo>
                  <a:lnTo>
                    <a:pt x="3107" y="1629"/>
                  </a:lnTo>
                  <a:lnTo>
                    <a:pt x="3079" y="1635"/>
                  </a:lnTo>
                  <a:lnTo>
                    <a:pt x="3049" y="1639"/>
                  </a:lnTo>
                  <a:lnTo>
                    <a:pt x="3021" y="1643"/>
                  </a:lnTo>
                  <a:lnTo>
                    <a:pt x="2991" y="1645"/>
                  </a:lnTo>
                  <a:lnTo>
                    <a:pt x="2961" y="1645"/>
                  </a:lnTo>
                  <a:lnTo>
                    <a:pt x="2930" y="164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8" name="Freeform 18"/>
            <p:cNvSpPr>
              <a:spLocks noEditPoints="1"/>
            </p:cNvSpPr>
            <p:nvPr/>
          </p:nvSpPr>
          <p:spPr bwMode="auto">
            <a:xfrm>
              <a:off x="6034170" y="1404857"/>
              <a:ext cx="371967" cy="265125"/>
            </a:xfrm>
            <a:custGeom>
              <a:avLst/>
              <a:gdLst>
                <a:gd name="T0" fmla="*/ 1759 w 3385"/>
                <a:gd name="T1" fmla="*/ 205 h 2412"/>
                <a:gd name="T2" fmla="*/ 1686 w 3385"/>
                <a:gd name="T3" fmla="*/ 195 h 2412"/>
                <a:gd name="T4" fmla="*/ 1613 w 3385"/>
                <a:gd name="T5" fmla="*/ 206 h 2412"/>
                <a:gd name="T6" fmla="*/ 1547 w 3385"/>
                <a:gd name="T7" fmla="*/ 237 h 2412"/>
                <a:gd name="T8" fmla="*/ 1492 w 3385"/>
                <a:gd name="T9" fmla="*/ 287 h 2412"/>
                <a:gd name="T10" fmla="*/ 694 w 3385"/>
                <a:gd name="T11" fmla="*/ 30 h 2412"/>
                <a:gd name="T12" fmla="*/ 622 w 3385"/>
                <a:gd name="T13" fmla="*/ 4 h 2412"/>
                <a:gd name="T14" fmla="*/ 548 w 3385"/>
                <a:gd name="T15" fmla="*/ 1 h 2412"/>
                <a:gd name="T16" fmla="*/ 477 w 3385"/>
                <a:gd name="T17" fmla="*/ 20 h 2412"/>
                <a:gd name="T18" fmla="*/ 414 w 3385"/>
                <a:gd name="T19" fmla="*/ 56 h 2412"/>
                <a:gd name="T20" fmla="*/ 363 w 3385"/>
                <a:gd name="T21" fmla="*/ 113 h 2412"/>
                <a:gd name="T22" fmla="*/ 14 w 3385"/>
                <a:gd name="T23" fmla="*/ 772 h 2412"/>
                <a:gd name="T24" fmla="*/ 0 w 3385"/>
                <a:gd name="T25" fmla="*/ 845 h 2412"/>
                <a:gd name="T26" fmla="*/ 7 w 3385"/>
                <a:gd name="T27" fmla="*/ 918 h 2412"/>
                <a:gd name="T28" fmla="*/ 35 w 3385"/>
                <a:gd name="T29" fmla="*/ 985 h 2412"/>
                <a:gd name="T30" fmla="*/ 82 w 3385"/>
                <a:gd name="T31" fmla="*/ 1043 h 2412"/>
                <a:gd name="T32" fmla="*/ 861 w 3385"/>
                <a:gd name="T33" fmla="*/ 1467 h 2412"/>
                <a:gd name="T34" fmla="*/ 792 w 3385"/>
                <a:gd name="T35" fmla="*/ 1612 h 2412"/>
                <a:gd name="T36" fmla="*/ 786 w 3385"/>
                <a:gd name="T37" fmla="*/ 1686 h 2412"/>
                <a:gd name="T38" fmla="*/ 800 w 3385"/>
                <a:gd name="T39" fmla="*/ 1758 h 2412"/>
                <a:gd name="T40" fmla="*/ 834 w 3385"/>
                <a:gd name="T41" fmla="*/ 1823 h 2412"/>
                <a:gd name="T42" fmla="*/ 887 w 3385"/>
                <a:gd name="T43" fmla="*/ 1876 h 2412"/>
                <a:gd name="T44" fmla="*/ 1443 w 3385"/>
                <a:gd name="T45" fmla="*/ 2175 h 2412"/>
                <a:gd name="T46" fmla="*/ 1517 w 3385"/>
                <a:gd name="T47" fmla="*/ 2193 h 2412"/>
                <a:gd name="T48" fmla="*/ 1590 w 3385"/>
                <a:gd name="T49" fmla="*/ 2188 h 2412"/>
                <a:gd name="T50" fmla="*/ 1659 w 3385"/>
                <a:gd name="T51" fmla="*/ 2164 h 2412"/>
                <a:gd name="T52" fmla="*/ 1719 w 3385"/>
                <a:gd name="T53" fmla="*/ 2120 h 2412"/>
                <a:gd name="T54" fmla="*/ 1764 w 3385"/>
                <a:gd name="T55" fmla="*/ 2059 h 2412"/>
                <a:gd name="T56" fmla="*/ 2439 w 3385"/>
                <a:gd name="T57" fmla="*/ 776 h 2412"/>
                <a:gd name="T58" fmla="*/ 2446 w 3385"/>
                <a:gd name="T59" fmla="*/ 701 h 2412"/>
                <a:gd name="T60" fmla="*/ 2431 w 3385"/>
                <a:gd name="T61" fmla="*/ 631 h 2412"/>
                <a:gd name="T62" fmla="*/ 2396 w 3385"/>
                <a:gd name="T63" fmla="*/ 567 h 2412"/>
                <a:gd name="T64" fmla="*/ 2343 w 3385"/>
                <a:gd name="T65" fmla="*/ 514 h 2412"/>
                <a:gd name="T66" fmla="*/ 2469 w 3385"/>
                <a:gd name="T67" fmla="*/ 2312 h 2412"/>
                <a:gd name="T68" fmla="*/ 2340 w 3385"/>
                <a:gd name="T69" fmla="*/ 2194 h 2412"/>
                <a:gd name="T70" fmla="*/ 2253 w 3385"/>
                <a:gd name="T71" fmla="*/ 2047 h 2412"/>
                <a:gd name="T72" fmla="*/ 2212 w 3385"/>
                <a:gd name="T73" fmla="*/ 1884 h 2412"/>
                <a:gd name="T74" fmla="*/ 2218 w 3385"/>
                <a:gd name="T75" fmla="*/ 1713 h 2412"/>
                <a:gd name="T76" fmla="*/ 2278 w 3385"/>
                <a:gd name="T77" fmla="*/ 1546 h 2412"/>
                <a:gd name="T78" fmla="*/ 2383 w 3385"/>
                <a:gd name="T79" fmla="*/ 1404 h 2412"/>
                <a:gd name="T80" fmla="*/ 2521 w 3385"/>
                <a:gd name="T81" fmla="*/ 1303 h 2412"/>
                <a:gd name="T82" fmla="*/ 2680 w 3385"/>
                <a:gd name="T83" fmla="*/ 1246 h 2412"/>
                <a:gd name="T84" fmla="*/ 2850 w 3385"/>
                <a:gd name="T85" fmla="*/ 1236 h 2412"/>
                <a:gd name="T86" fmla="*/ 3019 w 3385"/>
                <a:gd name="T87" fmla="*/ 1277 h 2412"/>
                <a:gd name="T88" fmla="*/ 3173 w 3385"/>
                <a:gd name="T89" fmla="*/ 1370 h 2412"/>
                <a:gd name="T90" fmla="*/ 3288 w 3385"/>
                <a:gd name="T91" fmla="*/ 1498 h 2412"/>
                <a:gd name="T92" fmla="*/ 3360 w 3385"/>
                <a:gd name="T93" fmla="*/ 1651 h 2412"/>
                <a:gd name="T94" fmla="*/ 3385 w 3385"/>
                <a:gd name="T95" fmla="*/ 1819 h 2412"/>
                <a:gd name="T96" fmla="*/ 3362 w 3385"/>
                <a:gd name="T97" fmla="*/ 1990 h 2412"/>
                <a:gd name="T98" fmla="*/ 3286 w 3385"/>
                <a:gd name="T99" fmla="*/ 2152 h 2412"/>
                <a:gd name="T100" fmla="*/ 3168 w 3385"/>
                <a:gd name="T101" fmla="*/ 2280 h 2412"/>
                <a:gd name="T102" fmla="*/ 3021 w 3385"/>
                <a:gd name="T103" fmla="*/ 2367 h 2412"/>
                <a:gd name="T104" fmla="*/ 2858 w 3385"/>
                <a:gd name="T105" fmla="*/ 2409 h 2412"/>
                <a:gd name="T106" fmla="*/ 2687 w 3385"/>
                <a:gd name="T107" fmla="*/ 2401 h 2412"/>
                <a:gd name="T108" fmla="*/ 2521 w 3385"/>
                <a:gd name="T109" fmla="*/ 2343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85" h="2412">
                  <a:moveTo>
                    <a:pt x="2311" y="493"/>
                  </a:moveTo>
                  <a:lnTo>
                    <a:pt x="1806" y="224"/>
                  </a:lnTo>
                  <a:lnTo>
                    <a:pt x="1795" y="218"/>
                  </a:lnTo>
                  <a:lnTo>
                    <a:pt x="1783" y="213"/>
                  </a:lnTo>
                  <a:lnTo>
                    <a:pt x="1771" y="208"/>
                  </a:lnTo>
                  <a:lnTo>
                    <a:pt x="1759" y="205"/>
                  </a:lnTo>
                  <a:lnTo>
                    <a:pt x="1746" y="202"/>
                  </a:lnTo>
                  <a:lnTo>
                    <a:pt x="1734" y="200"/>
                  </a:lnTo>
                  <a:lnTo>
                    <a:pt x="1722" y="197"/>
                  </a:lnTo>
                  <a:lnTo>
                    <a:pt x="1710" y="195"/>
                  </a:lnTo>
                  <a:lnTo>
                    <a:pt x="1698" y="195"/>
                  </a:lnTo>
                  <a:lnTo>
                    <a:pt x="1686" y="195"/>
                  </a:lnTo>
                  <a:lnTo>
                    <a:pt x="1672" y="195"/>
                  </a:lnTo>
                  <a:lnTo>
                    <a:pt x="1660" y="196"/>
                  </a:lnTo>
                  <a:lnTo>
                    <a:pt x="1648" y="197"/>
                  </a:lnTo>
                  <a:lnTo>
                    <a:pt x="1636" y="200"/>
                  </a:lnTo>
                  <a:lnTo>
                    <a:pt x="1625" y="203"/>
                  </a:lnTo>
                  <a:lnTo>
                    <a:pt x="1613" y="206"/>
                  </a:lnTo>
                  <a:lnTo>
                    <a:pt x="1602" y="210"/>
                  </a:lnTo>
                  <a:lnTo>
                    <a:pt x="1590" y="214"/>
                  </a:lnTo>
                  <a:lnTo>
                    <a:pt x="1579" y="220"/>
                  </a:lnTo>
                  <a:lnTo>
                    <a:pt x="1568" y="225"/>
                  </a:lnTo>
                  <a:lnTo>
                    <a:pt x="1557" y="231"/>
                  </a:lnTo>
                  <a:lnTo>
                    <a:pt x="1547" y="237"/>
                  </a:lnTo>
                  <a:lnTo>
                    <a:pt x="1537" y="244"/>
                  </a:lnTo>
                  <a:lnTo>
                    <a:pt x="1527" y="251"/>
                  </a:lnTo>
                  <a:lnTo>
                    <a:pt x="1517" y="259"/>
                  </a:lnTo>
                  <a:lnTo>
                    <a:pt x="1508" y="268"/>
                  </a:lnTo>
                  <a:lnTo>
                    <a:pt x="1499" y="277"/>
                  </a:lnTo>
                  <a:lnTo>
                    <a:pt x="1492" y="287"/>
                  </a:lnTo>
                  <a:lnTo>
                    <a:pt x="1484" y="297"/>
                  </a:lnTo>
                  <a:lnTo>
                    <a:pt x="1476" y="307"/>
                  </a:lnTo>
                  <a:lnTo>
                    <a:pt x="1470" y="318"/>
                  </a:lnTo>
                  <a:lnTo>
                    <a:pt x="1463" y="329"/>
                  </a:lnTo>
                  <a:lnTo>
                    <a:pt x="1417" y="415"/>
                  </a:lnTo>
                  <a:lnTo>
                    <a:pt x="694" y="30"/>
                  </a:lnTo>
                  <a:lnTo>
                    <a:pt x="682" y="24"/>
                  </a:lnTo>
                  <a:lnTo>
                    <a:pt x="670" y="19"/>
                  </a:lnTo>
                  <a:lnTo>
                    <a:pt x="658" y="14"/>
                  </a:lnTo>
                  <a:lnTo>
                    <a:pt x="646" y="10"/>
                  </a:lnTo>
                  <a:lnTo>
                    <a:pt x="634" y="7"/>
                  </a:lnTo>
                  <a:lnTo>
                    <a:pt x="622" y="4"/>
                  </a:lnTo>
                  <a:lnTo>
                    <a:pt x="609" y="2"/>
                  </a:lnTo>
                  <a:lnTo>
                    <a:pt x="597" y="1"/>
                  </a:lnTo>
                  <a:lnTo>
                    <a:pt x="585" y="0"/>
                  </a:lnTo>
                  <a:lnTo>
                    <a:pt x="573" y="0"/>
                  </a:lnTo>
                  <a:lnTo>
                    <a:pt x="561" y="0"/>
                  </a:lnTo>
                  <a:lnTo>
                    <a:pt x="548" y="1"/>
                  </a:lnTo>
                  <a:lnTo>
                    <a:pt x="536" y="3"/>
                  </a:lnTo>
                  <a:lnTo>
                    <a:pt x="524" y="6"/>
                  </a:lnTo>
                  <a:lnTo>
                    <a:pt x="512" y="8"/>
                  </a:lnTo>
                  <a:lnTo>
                    <a:pt x="500" y="11"/>
                  </a:lnTo>
                  <a:lnTo>
                    <a:pt x="489" y="15"/>
                  </a:lnTo>
                  <a:lnTo>
                    <a:pt x="477" y="20"/>
                  </a:lnTo>
                  <a:lnTo>
                    <a:pt x="466" y="24"/>
                  </a:lnTo>
                  <a:lnTo>
                    <a:pt x="455" y="30"/>
                  </a:lnTo>
                  <a:lnTo>
                    <a:pt x="444" y="35"/>
                  </a:lnTo>
                  <a:lnTo>
                    <a:pt x="434" y="42"/>
                  </a:lnTo>
                  <a:lnTo>
                    <a:pt x="424" y="50"/>
                  </a:lnTo>
                  <a:lnTo>
                    <a:pt x="414" y="56"/>
                  </a:lnTo>
                  <a:lnTo>
                    <a:pt x="404" y="65"/>
                  </a:lnTo>
                  <a:lnTo>
                    <a:pt x="395" y="73"/>
                  </a:lnTo>
                  <a:lnTo>
                    <a:pt x="387" y="83"/>
                  </a:lnTo>
                  <a:lnTo>
                    <a:pt x="379" y="92"/>
                  </a:lnTo>
                  <a:lnTo>
                    <a:pt x="371" y="101"/>
                  </a:lnTo>
                  <a:lnTo>
                    <a:pt x="363" y="113"/>
                  </a:lnTo>
                  <a:lnTo>
                    <a:pt x="357" y="124"/>
                  </a:lnTo>
                  <a:lnTo>
                    <a:pt x="350" y="135"/>
                  </a:lnTo>
                  <a:lnTo>
                    <a:pt x="29" y="737"/>
                  </a:lnTo>
                  <a:lnTo>
                    <a:pt x="24" y="748"/>
                  </a:lnTo>
                  <a:lnTo>
                    <a:pt x="18" y="760"/>
                  </a:lnTo>
                  <a:lnTo>
                    <a:pt x="14" y="772"/>
                  </a:lnTo>
                  <a:lnTo>
                    <a:pt x="10" y="784"/>
                  </a:lnTo>
                  <a:lnTo>
                    <a:pt x="6" y="796"/>
                  </a:lnTo>
                  <a:lnTo>
                    <a:pt x="4" y="808"/>
                  </a:lnTo>
                  <a:lnTo>
                    <a:pt x="2" y="821"/>
                  </a:lnTo>
                  <a:lnTo>
                    <a:pt x="1" y="833"/>
                  </a:lnTo>
                  <a:lnTo>
                    <a:pt x="0" y="845"/>
                  </a:lnTo>
                  <a:lnTo>
                    <a:pt x="0" y="857"/>
                  </a:lnTo>
                  <a:lnTo>
                    <a:pt x="0" y="869"/>
                  </a:lnTo>
                  <a:lnTo>
                    <a:pt x="1" y="881"/>
                  </a:lnTo>
                  <a:lnTo>
                    <a:pt x="3" y="893"/>
                  </a:lnTo>
                  <a:lnTo>
                    <a:pt x="5" y="905"/>
                  </a:lnTo>
                  <a:lnTo>
                    <a:pt x="7" y="918"/>
                  </a:lnTo>
                  <a:lnTo>
                    <a:pt x="11" y="930"/>
                  </a:lnTo>
                  <a:lnTo>
                    <a:pt x="15" y="941"/>
                  </a:lnTo>
                  <a:lnTo>
                    <a:pt x="19" y="953"/>
                  </a:lnTo>
                  <a:lnTo>
                    <a:pt x="24" y="964"/>
                  </a:lnTo>
                  <a:lnTo>
                    <a:pt x="29" y="975"/>
                  </a:lnTo>
                  <a:lnTo>
                    <a:pt x="35" y="985"/>
                  </a:lnTo>
                  <a:lnTo>
                    <a:pt x="41" y="996"/>
                  </a:lnTo>
                  <a:lnTo>
                    <a:pt x="49" y="1006"/>
                  </a:lnTo>
                  <a:lnTo>
                    <a:pt x="57" y="1016"/>
                  </a:lnTo>
                  <a:lnTo>
                    <a:pt x="65" y="1026"/>
                  </a:lnTo>
                  <a:lnTo>
                    <a:pt x="73" y="1035"/>
                  </a:lnTo>
                  <a:lnTo>
                    <a:pt x="82" y="1043"/>
                  </a:lnTo>
                  <a:lnTo>
                    <a:pt x="91" y="1051"/>
                  </a:lnTo>
                  <a:lnTo>
                    <a:pt x="101" y="1059"/>
                  </a:lnTo>
                  <a:lnTo>
                    <a:pt x="112" y="1067"/>
                  </a:lnTo>
                  <a:lnTo>
                    <a:pt x="123" y="1073"/>
                  </a:lnTo>
                  <a:lnTo>
                    <a:pt x="134" y="1080"/>
                  </a:lnTo>
                  <a:lnTo>
                    <a:pt x="861" y="1467"/>
                  </a:lnTo>
                  <a:lnTo>
                    <a:pt x="815" y="1553"/>
                  </a:lnTo>
                  <a:lnTo>
                    <a:pt x="809" y="1565"/>
                  </a:lnTo>
                  <a:lnTo>
                    <a:pt x="804" y="1577"/>
                  </a:lnTo>
                  <a:lnTo>
                    <a:pt x="799" y="1588"/>
                  </a:lnTo>
                  <a:lnTo>
                    <a:pt x="796" y="1600"/>
                  </a:lnTo>
                  <a:lnTo>
                    <a:pt x="792" y="1612"/>
                  </a:lnTo>
                  <a:lnTo>
                    <a:pt x="790" y="1626"/>
                  </a:lnTo>
                  <a:lnTo>
                    <a:pt x="788" y="1638"/>
                  </a:lnTo>
                  <a:lnTo>
                    <a:pt x="786" y="1650"/>
                  </a:lnTo>
                  <a:lnTo>
                    <a:pt x="786" y="1662"/>
                  </a:lnTo>
                  <a:lnTo>
                    <a:pt x="786" y="1674"/>
                  </a:lnTo>
                  <a:lnTo>
                    <a:pt x="786" y="1686"/>
                  </a:lnTo>
                  <a:lnTo>
                    <a:pt x="787" y="1698"/>
                  </a:lnTo>
                  <a:lnTo>
                    <a:pt x="788" y="1711"/>
                  </a:lnTo>
                  <a:lnTo>
                    <a:pt x="790" y="1723"/>
                  </a:lnTo>
                  <a:lnTo>
                    <a:pt x="794" y="1735"/>
                  </a:lnTo>
                  <a:lnTo>
                    <a:pt x="797" y="1747"/>
                  </a:lnTo>
                  <a:lnTo>
                    <a:pt x="800" y="1758"/>
                  </a:lnTo>
                  <a:lnTo>
                    <a:pt x="805" y="1770"/>
                  </a:lnTo>
                  <a:lnTo>
                    <a:pt x="810" y="1781"/>
                  </a:lnTo>
                  <a:lnTo>
                    <a:pt x="815" y="1792"/>
                  </a:lnTo>
                  <a:lnTo>
                    <a:pt x="821" y="1802"/>
                  </a:lnTo>
                  <a:lnTo>
                    <a:pt x="828" y="1813"/>
                  </a:lnTo>
                  <a:lnTo>
                    <a:pt x="834" y="1823"/>
                  </a:lnTo>
                  <a:lnTo>
                    <a:pt x="842" y="1833"/>
                  </a:lnTo>
                  <a:lnTo>
                    <a:pt x="850" y="1843"/>
                  </a:lnTo>
                  <a:lnTo>
                    <a:pt x="859" y="1852"/>
                  </a:lnTo>
                  <a:lnTo>
                    <a:pt x="867" y="1861"/>
                  </a:lnTo>
                  <a:lnTo>
                    <a:pt x="877" y="1868"/>
                  </a:lnTo>
                  <a:lnTo>
                    <a:pt x="887" y="1876"/>
                  </a:lnTo>
                  <a:lnTo>
                    <a:pt x="897" y="1884"/>
                  </a:lnTo>
                  <a:lnTo>
                    <a:pt x="908" y="1890"/>
                  </a:lnTo>
                  <a:lnTo>
                    <a:pt x="919" y="1897"/>
                  </a:lnTo>
                  <a:lnTo>
                    <a:pt x="1420" y="2164"/>
                  </a:lnTo>
                  <a:lnTo>
                    <a:pt x="1432" y="2169"/>
                  </a:lnTo>
                  <a:lnTo>
                    <a:pt x="1443" y="2175"/>
                  </a:lnTo>
                  <a:lnTo>
                    <a:pt x="1455" y="2179"/>
                  </a:lnTo>
                  <a:lnTo>
                    <a:pt x="1467" y="2184"/>
                  </a:lnTo>
                  <a:lnTo>
                    <a:pt x="1480" y="2187"/>
                  </a:lnTo>
                  <a:lnTo>
                    <a:pt x="1492" y="2189"/>
                  </a:lnTo>
                  <a:lnTo>
                    <a:pt x="1505" y="2191"/>
                  </a:lnTo>
                  <a:lnTo>
                    <a:pt x="1517" y="2193"/>
                  </a:lnTo>
                  <a:lnTo>
                    <a:pt x="1529" y="2194"/>
                  </a:lnTo>
                  <a:lnTo>
                    <a:pt x="1541" y="2194"/>
                  </a:lnTo>
                  <a:lnTo>
                    <a:pt x="1553" y="2194"/>
                  </a:lnTo>
                  <a:lnTo>
                    <a:pt x="1566" y="2193"/>
                  </a:lnTo>
                  <a:lnTo>
                    <a:pt x="1578" y="2190"/>
                  </a:lnTo>
                  <a:lnTo>
                    <a:pt x="1590" y="2188"/>
                  </a:lnTo>
                  <a:lnTo>
                    <a:pt x="1602" y="2186"/>
                  </a:lnTo>
                  <a:lnTo>
                    <a:pt x="1614" y="2183"/>
                  </a:lnTo>
                  <a:lnTo>
                    <a:pt x="1625" y="2178"/>
                  </a:lnTo>
                  <a:lnTo>
                    <a:pt x="1636" y="2174"/>
                  </a:lnTo>
                  <a:lnTo>
                    <a:pt x="1648" y="2169"/>
                  </a:lnTo>
                  <a:lnTo>
                    <a:pt x="1659" y="2164"/>
                  </a:lnTo>
                  <a:lnTo>
                    <a:pt x="1669" y="2158"/>
                  </a:lnTo>
                  <a:lnTo>
                    <a:pt x="1680" y="2152"/>
                  </a:lnTo>
                  <a:lnTo>
                    <a:pt x="1690" y="2144"/>
                  </a:lnTo>
                  <a:lnTo>
                    <a:pt x="1700" y="2136"/>
                  </a:lnTo>
                  <a:lnTo>
                    <a:pt x="1709" y="2129"/>
                  </a:lnTo>
                  <a:lnTo>
                    <a:pt x="1719" y="2120"/>
                  </a:lnTo>
                  <a:lnTo>
                    <a:pt x="1727" y="2111"/>
                  </a:lnTo>
                  <a:lnTo>
                    <a:pt x="1735" y="2102"/>
                  </a:lnTo>
                  <a:lnTo>
                    <a:pt x="1743" y="2092"/>
                  </a:lnTo>
                  <a:lnTo>
                    <a:pt x="1751" y="2081"/>
                  </a:lnTo>
                  <a:lnTo>
                    <a:pt x="1757" y="2070"/>
                  </a:lnTo>
                  <a:lnTo>
                    <a:pt x="1764" y="2059"/>
                  </a:lnTo>
                  <a:lnTo>
                    <a:pt x="2416" y="837"/>
                  </a:lnTo>
                  <a:lnTo>
                    <a:pt x="2421" y="825"/>
                  </a:lnTo>
                  <a:lnTo>
                    <a:pt x="2427" y="813"/>
                  </a:lnTo>
                  <a:lnTo>
                    <a:pt x="2431" y="801"/>
                  </a:lnTo>
                  <a:lnTo>
                    <a:pt x="2436" y="789"/>
                  </a:lnTo>
                  <a:lnTo>
                    <a:pt x="2439" y="776"/>
                  </a:lnTo>
                  <a:lnTo>
                    <a:pt x="2441" y="763"/>
                  </a:lnTo>
                  <a:lnTo>
                    <a:pt x="2443" y="751"/>
                  </a:lnTo>
                  <a:lnTo>
                    <a:pt x="2444" y="739"/>
                  </a:lnTo>
                  <a:lnTo>
                    <a:pt x="2446" y="727"/>
                  </a:lnTo>
                  <a:lnTo>
                    <a:pt x="2446" y="715"/>
                  </a:lnTo>
                  <a:lnTo>
                    <a:pt x="2446" y="701"/>
                  </a:lnTo>
                  <a:lnTo>
                    <a:pt x="2444" y="689"/>
                  </a:lnTo>
                  <a:lnTo>
                    <a:pt x="2443" y="677"/>
                  </a:lnTo>
                  <a:lnTo>
                    <a:pt x="2441" y="666"/>
                  </a:lnTo>
                  <a:lnTo>
                    <a:pt x="2438" y="654"/>
                  </a:lnTo>
                  <a:lnTo>
                    <a:pt x="2435" y="642"/>
                  </a:lnTo>
                  <a:lnTo>
                    <a:pt x="2431" y="631"/>
                  </a:lnTo>
                  <a:lnTo>
                    <a:pt x="2427" y="620"/>
                  </a:lnTo>
                  <a:lnTo>
                    <a:pt x="2421" y="608"/>
                  </a:lnTo>
                  <a:lnTo>
                    <a:pt x="2416" y="598"/>
                  </a:lnTo>
                  <a:lnTo>
                    <a:pt x="2410" y="587"/>
                  </a:lnTo>
                  <a:lnTo>
                    <a:pt x="2404" y="577"/>
                  </a:lnTo>
                  <a:lnTo>
                    <a:pt x="2396" y="567"/>
                  </a:lnTo>
                  <a:lnTo>
                    <a:pt x="2388" y="557"/>
                  </a:lnTo>
                  <a:lnTo>
                    <a:pt x="2380" y="547"/>
                  </a:lnTo>
                  <a:lnTo>
                    <a:pt x="2372" y="538"/>
                  </a:lnTo>
                  <a:lnTo>
                    <a:pt x="2363" y="529"/>
                  </a:lnTo>
                  <a:lnTo>
                    <a:pt x="2353" y="522"/>
                  </a:lnTo>
                  <a:lnTo>
                    <a:pt x="2343" y="514"/>
                  </a:lnTo>
                  <a:lnTo>
                    <a:pt x="2333" y="506"/>
                  </a:lnTo>
                  <a:lnTo>
                    <a:pt x="2322" y="500"/>
                  </a:lnTo>
                  <a:lnTo>
                    <a:pt x="2311" y="493"/>
                  </a:lnTo>
                  <a:close/>
                  <a:moveTo>
                    <a:pt x="2521" y="2343"/>
                  </a:moveTo>
                  <a:lnTo>
                    <a:pt x="2494" y="2327"/>
                  </a:lnTo>
                  <a:lnTo>
                    <a:pt x="2469" y="2312"/>
                  </a:lnTo>
                  <a:lnTo>
                    <a:pt x="2444" y="2294"/>
                  </a:lnTo>
                  <a:lnTo>
                    <a:pt x="2421" y="2276"/>
                  </a:lnTo>
                  <a:lnTo>
                    <a:pt x="2399" y="2257"/>
                  </a:lnTo>
                  <a:lnTo>
                    <a:pt x="2378" y="2237"/>
                  </a:lnTo>
                  <a:lnTo>
                    <a:pt x="2358" y="2216"/>
                  </a:lnTo>
                  <a:lnTo>
                    <a:pt x="2340" y="2194"/>
                  </a:lnTo>
                  <a:lnTo>
                    <a:pt x="2322" y="2170"/>
                  </a:lnTo>
                  <a:lnTo>
                    <a:pt x="2305" y="2147"/>
                  </a:lnTo>
                  <a:lnTo>
                    <a:pt x="2291" y="2123"/>
                  </a:lnTo>
                  <a:lnTo>
                    <a:pt x="2277" y="2099"/>
                  </a:lnTo>
                  <a:lnTo>
                    <a:pt x="2265" y="2073"/>
                  </a:lnTo>
                  <a:lnTo>
                    <a:pt x="2253" y="2047"/>
                  </a:lnTo>
                  <a:lnTo>
                    <a:pt x="2243" y="2022"/>
                  </a:lnTo>
                  <a:lnTo>
                    <a:pt x="2234" y="1994"/>
                  </a:lnTo>
                  <a:lnTo>
                    <a:pt x="2226" y="1968"/>
                  </a:lnTo>
                  <a:lnTo>
                    <a:pt x="2219" y="1940"/>
                  </a:lnTo>
                  <a:lnTo>
                    <a:pt x="2215" y="1911"/>
                  </a:lnTo>
                  <a:lnTo>
                    <a:pt x="2212" y="1884"/>
                  </a:lnTo>
                  <a:lnTo>
                    <a:pt x="2210" y="1855"/>
                  </a:lnTo>
                  <a:lnTo>
                    <a:pt x="2208" y="1827"/>
                  </a:lnTo>
                  <a:lnTo>
                    <a:pt x="2208" y="1799"/>
                  </a:lnTo>
                  <a:lnTo>
                    <a:pt x="2211" y="1770"/>
                  </a:lnTo>
                  <a:lnTo>
                    <a:pt x="2214" y="1741"/>
                  </a:lnTo>
                  <a:lnTo>
                    <a:pt x="2218" y="1713"/>
                  </a:lnTo>
                  <a:lnTo>
                    <a:pt x="2225" y="1684"/>
                  </a:lnTo>
                  <a:lnTo>
                    <a:pt x="2233" y="1657"/>
                  </a:lnTo>
                  <a:lnTo>
                    <a:pt x="2242" y="1628"/>
                  </a:lnTo>
                  <a:lnTo>
                    <a:pt x="2251" y="1600"/>
                  </a:lnTo>
                  <a:lnTo>
                    <a:pt x="2264" y="1573"/>
                  </a:lnTo>
                  <a:lnTo>
                    <a:pt x="2278" y="1546"/>
                  </a:lnTo>
                  <a:lnTo>
                    <a:pt x="2292" y="1520"/>
                  </a:lnTo>
                  <a:lnTo>
                    <a:pt x="2309" y="1494"/>
                  </a:lnTo>
                  <a:lnTo>
                    <a:pt x="2325" y="1470"/>
                  </a:lnTo>
                  <a:lnTo>
                    <a:pt x="2344" y="1447"/>
                  </a:lnTo>
                  <a:lnTo>
                    <a:pt x="2363" y="1425"/>
                  </a:lnTo>
                  <a:lnTo>
                    <a:pt x="2383" y="1404"/>
                  </a:lnTo>
                  <a:lnTo>
                    <a:pt x="2404" y="1384"/>
                  </a:lnTo>
                  <a:lnTo>
                    <a:pt x="2426" y="1365"/>
                  </a:lnTo>
                  <a:lnTo>
                    <a:pt x="2449" y="1348"/>
                  </a:lnTo>
                  <a:lnTo>
                    <a:pt x="2472" y="1331"/>
                  </a:lnTo>
                  <a:lnTo>
                    <a:pt x="2496" y="1317"/>
                  </a:lnTo>
                  <a:lnTo>
                    <a:pt x="2521" y="1303"/>
                  </a:lnTo>
                  <a:lnTo>
                    <a:pt x="2546" y="1290"/>
                  </a:lnTo>
                  <a:lnTo>
                    <a:pt x="2572" y="1278"/>
                  </a:lnTo>
                  <a:lnTo>
                    <a:pt x="2599" y="1268"/>
                  </a:lnTo>
                  <a:lnTo>
                    <a:pt x="2625" y="1260"/>
                  </a:lnTo>
                  <a:lnTo>
                    <a:pt x="2653" y="1252"/>
                  </a:lnTo>
                  <a:lnTo>
                    <a:pt x="2680" y="1246"/>
                  </a:lnTo>
                  <a:lnTo>
                    <a:pt x="2708" y="1241"/>
                  </a:lnTo>
                  <a:lnTo>
                    <a:pt x="2736" y="1237"/>
                  </a:lnTo>
                  <a:lnTo>
                    <a:pt x="2764" y="1235"/>
                  </a:lnTo>
                  <a:lnTo>
                    <a:pt x="2793" y="1234"/>
                  </a:lnTo>
                  <a:lnTo>
                    <a:pt x="2822" y="1234"/>
                  </a:lnTo>
                  <a:lnTo>
                    <a:pt x="2850" y="1236"/>
                  </a:lnTo>
                  <a:lnTo>
                    <a:pt x="2879" y="1240"/>
                  </a:lnTo>
                  <a:lnTo>
                    <a:pt x="2906" y="1244"/>
                  </a:lnTo>
                  <a:lnTo>
                    <a:pt x="2935" y="1251"/>
                  </a:lnTo>
                  <a:lnTo>
                    <a:pt x="2964" y="1258"/>
                  </a:lnTo>
                  <a:lnTo>
                    <a:pt x="2991" y="1267"/>
                  </a:lnTo>
                  <a:lnTo>
                    <a:pt x="3019" y="1277"/>
                  </a:lnTo>
                  <a:lnTo>
                    <a:pt x="3047" y="1289"/>
                  </a:lnTo>
                  <a:lnTo>
                    <a:pt x="3074" y="1304"/>
                  </a:lnTo>
                  <a:lnTo>
                    <a:pt x="3101" y="1318"/>
                  </a:lnTo>
                  <a:lnTo>
                    <a:pt x="3126" y="1335"/>
                  </a:lnTo>
                  <a:lnTo>
                    <a:pt x="3150" y="1351"/>
                  </a:lnTo>
                  <a:lnTo>
                    <a:pt x="3173" y="1370"/>
                  </a:lnTo>
                  <a:lnTo>
                    <a:pt x="3195" y="1389"/>
                  </a:lnTo>
                  <a:lnTo>
                    <a:pt x="3216" y="1410"/>
                  </a:lnTo>
                  <a:lnTo>
                    <a:pt x="3235" y="1430"/>
                  </a:lnTo>
                  <a:lnTo>
                    <a:pt x="3254" y="1451"/>
                  </a:lnTo>
                  <a:lnTo>
                    <a:pt x="3272" y="1475"/>
                  </a:lnTo>
                  <a:lnTo>
                    <a:pt x="3288" y="1498"/>
                  </a:lnTo>
                  <a:lnTo>
                    <a:pt x="3303" y="1522"/>
                  </a:lnTo>
                  <a:lnTo>
                    <a:pt x="3317" y="1547"/>
                  </a:lnTo>
                  <a:lnTo>
                    <a:pt x="3330" y="1573"/>
                  </a:lnTo>
                  <a:lnTo>
                    <a:pt x="3341" y="1598"/>
                  </a:lnTo>
                  <a:lnTo>
                    <a:pt x="3351" y="1625"/>
                  </a:lnTo>
                  <a:lnTo>
                    <a:pt x="3360" y="1651"/>
                  </a:lnTo>
                  <a:lnTo>
                    <a:pt x="3367" y="1679"/>
                  </a:lnTo>
                  <a:lnTo>
                    <a:pt x="3374" y="1706"/>
                  </a:lnTo>
                  <a:lnTo>
                    <a:pt x="3378" y="1734"/>
                  </a:lnTo>
                  <a:lnTo>
                    <a:pt x="3383" y="1762"/>
                  </a:lnTo>
                  <a:lnTo>
                    <a:pt x="3385" y="1790"/>
                  </a:lnTo>
                  <a:lnTo>
                    <a:pt x="3385" y="1819"/>
                  </a:lnTo>
                  <a:lnTo>
                    <a:pt x="3385" y="1847"/>
                  </a:lnTo>
                  <a:lnTo>
                    <a:pt x="3383" y="1876"/>
                  </a:lnTo>
                  <a:lnTo>
                    <a:pt x="3380" y="1905"/>
                  </a:lnTo>
                  <a:lnTo>
                    <a:pt x="3375" y="1932"/>
                  </a:lnTo>
                  <a:lnTo>
                    <a:pt x="3370" y="1961"/>
                  </a:lnTo>
                  <a:lnTo>
                    <a:pt x="3362" y="1990"/>
                  </a:lnTo>
                  <a:lnTo>
                    <a:pt x="3352" y="2017"/>
                  </a:lnTo>
                  <a:lnTo>
                    <a:pt x="3342" y="2045"/>
                  </a:lnTo>
                  <a:lnTo>
                    <a:pt x="3330" y="2072"/>
                  </a:lnTo>
                  <a:lnTo>
                    <a:pt x="3317" y="2100"/>
                  </a:lnTo>
                  <a:lnTo>
                    <a:pt x="3301" y="2126"/>
                  </a:lnTo>
                  <a:lnTo>
                    <a:pt x="3286" y="2152"/>
                  </a:lnTo>
                  <a:lnTo>
                    <a:pt x="3268" y="2176"/>
                  </a:lnTo>
                  <a:lnTo>
                    <a:pt x="3249" y="2199"/>
                  </a:lnTo>
                  <a:lnTo>
                    <a:pt x="3231" y="2221"/>
                  </a:lnTo>
                  <a:lnTo>
                    <a:pt x="3211" y="2242"/>
                  </a:lnTo>
                  <a:lnTo>
                    <a:pt x="3190" y="2262"/>
                  </a:lnTo>
                  <a:lnTo>
                    <a:pt x="3168" y="2280"/>
                  </a:lnTo>
                  <a:lnTo>
                    <a:pt x="3145" y="2297"/>
                  </a:lnTo>
                  <a:lnTo>
                    <a:pt x="3122" y="2314"/>
                  </a:lnTo>
                  <a:lnTo>
                    <a:pt x="3097" y="2329"/>
                  </a:lnTo>
                  <a:lnTo>
                    <a:pt x="3073" y="2343"/>
                  </a:lnTo>
                  <a:lnTo>
                    <a:pt x="3048" y="2356"/>
                  </a:lnTo>
                  <a:lnTo>
                    <a:pt x="3021" y="2367"/>
                  </a:lnTo>
                  <a:lnTo>
                    <a:pt x="2995" y="2377"/>
                  </a:lnTo>
                  <a:lnTo>
                    <a:pt x="2968" y="2386"/>
                  </a:lnTo>
                  <a:lnTo>
                    <a:pt x="2942" y="2393"/>
                  </a:lnTo>
                  <a:lnTo>
                    <a:pt x="2914" y="2400"/>
                  </a:lnTo>
                  <a:lnTo>
                    <a:pt x="2886" y="2404"/>
                  </a:lnTo>
                  <a:lnTo>
                    <a:pt x="2858" y="2409"/>
                  </a:lnTo>
                  <a:lnTo>
                    <a:pt x="2829" y="2411"/>
                  </a:lnTo>
                  <a:lnTo>
                    <a:pt x="2801" y="2412"/>
                  </a:lnTo>
                  <a:lnTo>
                    <a:pt x="2773" y="2411"/>
                  </a:lnTo>
                  <a:lnTo>
                    <a:pt x="2744" y="2409"/>
                  </a:lnTo>
                  <a:lnTo>
                    <a:pt x="2716" y="2405"/>
                  </a:lnTo>
                  <a:lnTo>
                    <a:pt x="2687" y="2401"/>
                  </a:lnTo>
                  <a:lnTo>
                    <a:pt x="2658" y="2395"/>
                  </a:lnTo>
                  <a:lnTo>
                    <a:pt x="2631" y="2388"/>
                  </a:lnTo>
                  <a:lnTo>
                    <a:pt x="2602" y="2379"/>
                  </a:lnTo>
                  <a:lnTo>
                    <a:pt x="2575" y="2368"/>
                  </a:lnTo>
                  <a:lnTo>
                    <a:pt x="2547" y="2356"/>
                  </a:lnTo>
                  <a:lnTo>
                    <a:pt x="2521" y="234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9" name="Freeform 19"/>
            <p:cNvSpPr>
              <a:spLocks noEditPoints="1"/>
            </p:cNvSpPr>
            <p:nvPr/>
          </p:nvSpPr>
          <p:spPr bwMode="auto">
            <a:xfrm>
              <a:off x="5856760" y="1611286"/>
              <a:ext cx="304696" cy="349544"/>
            </a:xfrm>
            <a:custGeom>
              <a:avLst/>
              <a:gdLst>
                <a:gd name="T0" fmla="*/ 1894 w 2771"/>
                <a:gd name="T1" fmla="*/ 693 h 3182"/>
                <a:gd name="T2" fmla="*/ 1831 w 2771"/>
                <a:gd name="T3" fmla="*/ 653 h 3182"/>
                <a:gd name="T4" fmla="*/ 1760 w 2771"/>
                <a:gd name="T5" fmla="*/ 633 h 3182"/>
                <a:gd name="T6" fmla="*/ 1688 w 2771"/>
                <a:gd name="T7" fmla="*/ 635 h 3182"/>
                <a:gd name="T8" fmla="*/ 1617 w 2771"/>
                <a:gd name="T9" fmla="*/ 657 h 3182"/>
                <a:gd name="T10" fmla="*/ 994 w 2771"/>
                <a:gd name="T11" fmla="*/ 98 h 3182"/>
                <a:gd name="T12" fmla="*/ 938 w 2771"/>
                <a:gd name="T13" fmla="*/ 45 h 3182"/>
                <a:gd name="T14" fmla="*/ 872 w 2771"/>
                <a:gd name="T15" fmla="*/ 12 h 3182"/>
                <a:gd name="T16" fmla="*/ 800 w 2771"/>
                <a:gd name="T17" fmla="*/ 0 h 3182"/>
                <a:gd name="T18" fmla="*/ 727 w 2771"/>
                <a:gd name="T19" fmla="*/ 8 h 3182"/>
                <a:gd name="T20" fmla="*/ 659 w 2771"/>
                <a:gd name="T21" fmla="*/ 38 h 3182"/>
                <a:gd name="T22" fmla="*/ 70 w 2771"/>
                <a:gd name="T23" fmla="*/ 497 h 3182"/>
                <a:gd name="T24" fmla="*/ 27 w 2771"/>
                <a:gd name="T25" fmla="*/ 559 h 3182"/>
                <a:gd name="T26" fmla="*/ 5 w 2771"/>
                <a:gd name="T27" fmla="*/ 629 h 3182"/>
                <a:gd name="T28" fmla="*/ 3 w 2771"/>
                <a:gd name="T29" fmla="*/ 701 h 3182"/>
                <a:gd name="T30" fmla="*/ 21 w 2771"/>
                <a:gd name="T31" fmla="*/ 773 h 3182"/>
                <a:gd name="T32" fmla="*/ 560 w 2771"/>
                <a:gd name="T33" fmla="*/ 1478 h 3182"/>
                <a:gd name="T34" fmla="*/ 437 w 2771"/>
                <a:gd name="T35" fmla="*/ 1583 h 3182"/>
                <a:gd name="T36" fmla="*/ 402 w 2771"/>
                <a:gd name="T37" fmla="*/ 1648 h 3182"/>
                <a:gd name="T38" fmla="*/ 385 w 2771"/>
                <a:gd name="T39" fmla="*/ 1719 h 3182"/>
                <a:gd name="T40" fmla="*/ 391 w 2771"/>
                <a:gd name="T41" fmla="*/ 1792 h 3182"/>
                <a:gd name="T42" fmla="*/ 416 w 2771"/>
                <a:gd name="T43" fmla="*/ 1863 h 3182"/>
                <a:gd name="T44" fmla="*/ 803 w 2771"/>
                <a:gd name="T45" fmla="*/ 2362 h 3182"/>
                <a:gd name="T46" fmla="*/ 863 w 2771"/>
                <a:gd name="T47" fmla="*/ 2408 h 3182"/>
                <a:gd name="T48" fmla="*/ 931 w 2771"/>
                <a:gd name="T49" fmla="*/ 2434 h 3182"/>
                <a:gd name="T50" fmla="*/ 1004 w 2771"/>
                <a:gd name="T51" fmla="*/ 2440 h 3182"/>
                <a:gd name="T52" fmla="*/ 1076 w 2771"/>
                <a:gd name="T53" fmla="*/ 2424 h 3182"/>
                <a:gd name="T54" fmla="*/ 1143 w 2771"/>
                <a:gd name="T55" fmla="*/ 2387 h 3182"/>
                <a:gd name="T56" fmla="*/ 2282 w 2771"/>
                <a:gd name="T57" fmla="*/ 1491 h 3182"/>
                <a:gd name="T58" fmla="*/ 2318 w 2771"/>
                <a:gd name="T59" fmla="*/ 1426 h 3182"/>
                <a:gd name="T60" fmla="*/ 2334 w 2771"/>
                <a:gd name="T61" fmla="*/ 1355 h 3182"/>
                <a:gd name="T62" fmla="*/ 2328 w 2771"/>
                <a:gd name="T63" fmla="*/ 1283 h 3182"/>
                <a:gd name="T64" fmla="*/ 2302 w 2771"/>
                <a:gd name="T65" fmla="*/ 1213 h 3182"/>
                <a:gd name="T66" fmla="*/ 1683 w 2771"/>
                <a:gd name="T67" fmla="*/ 2905 h 3182"/>
                <a:gd name="T68" fmla="*/ 1614 w 2771"/>
                <a:gd name="T69" fmla="*/ 2745 h 3182"/>
                <a:gd name="T70" fmla="*/ 1594 w 2771"/>
                <a:gd name="T71" fmla="*/ 2576 h 3182"/>
                <a:gd name="T72" fmla="*/ 1623 w 2771"/>
                <a:gd name="T73" fmla="*/ 2410 h 3182"/>
                <a:gd name="T74" fmla="*/ 1699 w 2771"/>
                <a:gd name="T75" fmla="*/ 2257 h 3182"/>
                <a:gd name="T76" fmla="*/ 1821 w 2771"/>
                <a:gd name="T77" fmla="*/ 2129 h 3182"/>
                <a:gd name="T78" fmla="*/ 1975 w 2771"/>
                <a:gd name="T79" fmla="*/ 2041 h 3182"/>
                <a:gd name="T80" fmla="*/ 2142 w 2771"/>
                <a:gd name="T81" fmla="*/ 2005 h 3182"/>
                <a:gd name="T82" fmla="*/ 2311 w 2771"/>
                <a:gd name="T83" fmla="*/ 2018 h 3182"/>
                <a:gd name="T84" fmla="*/ 2470 w 2771"/>
                <a:gd name="T85" fmla="*/ 2079 h 3182"/>
                <a:gd name="T86" fmla="*/ 2607 w 2771"/>
                <a:gd name="T87" fmla="*/ 2186 h 3182"/>
                <a:gd name="T88" fmla="*/ 2710 w 2771"/>
                <a:gd name="T89" fmla="*/ 2333 h 3182"/>
                <a:gd name="T90" fmla="*/ 2763 w 2771"/>
                <a:gd name="T91" fmla="*/ 2497 h 3182"/>
                <a:gd name="T92" fmla="*/ 2766 w 2771"/>
                <a:gd name="T93" fmla="*/ 2666 h 3182"/>
                <a:gd name="T94" fmla="*/ 2721 w 2771"/>
                <a:gd name="T95" fmla="*/ 2829 h 3182"/>
                <a:gd name="T96" fmla="*/ 2629 w 2771"/>
                <a:gd name="T97" fmla="*/ 2976 h 3182"/>
                <a:gd name="T98" fmla="*/ 2494 w 2771"/>
                <a:gd name="T99" fmla="*/ 3092 h 3182"/>
                <a:gd name="T100" fmla="*/ 2334 w 2771"/>
                <a:gd name="T101" fmla="*/ 3162 h 3182"/>
                <a:gd name="T102" fmla="*/ 2165 w 2771"/>
                <a:gd name="T103" fmla="*/ 3182 h 3182"/>
                <a:gd name="T104" fmla="*/ 1999 w 2771"/>
                <a:gd name="T105" fmla="*/ 3152 h 3182"/>
                <a:gd name="T106" fmla="*/ 1845 w 2771"/>
                <a:gd name="T107" fmla="*/ 3076 h 3182"/>
                <a:gd name="T108" fmla="*/ 1717 w 2771"/>
                <a:gd name="T109" fmla="*/ 2955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1" h="3182">
                  <a:moveTo>
                    <a:pt x="2281" y="1180"/>
                  </a:moveTo>
                  <a:lnTo>
                    <a:pt x="1930" y="729"/>
                  </a:lnTo>
                  <a:lnTo>
                    <a:pt x="1921" y="719"/>
                  </a:lnTo>
                  <a:lnTo>
                    <a:pt x="1913" y="710"/>
                  </a:lnTo>
                  <a:lnTo>
                    <a:pt x="1904" y="700"/>
                  </a:lnTo>
                  <a:lnTo>
                    <a:pt x="1894" y="693"/>
                  </a:lnTo>
                  <a:lnTo>
                    <a:pt x="1885" y="684"/>
                  </a:lnTo>
                  <a:lnTo>
                    <a:pt x="1874" y="677"/>
                  </a:lnTo>
                  <a:lnTo>
                    <a:pt x="1864" y="671"/>
                  </a:lnTo>
                  <a:lnTo>
                    <a:pt x="1853" y="664"/>
                  </a:lnTo>
                  <a:lnTo>
                    <a:pt x="1842" y="658"/>
                  </a:lnTo>
                  <a:lnTo>
                    <a:pt x="1831" y="653"/>
                  </a:lnTo>
                  <a:lnTo>
                    <a:pt x="1820" y="649"/>
                  </a:lnTo>
                  <a:lnTo>
                    <a:pt x="1808" y="644"/>
                  </a:lnTo>
                  <a:lnTo>
                    <a:pt x="1797" y="641"/>
                  </a:lnTo>
                  <a:lnTo>
                    <a:pt x="1785" y="637"/>
                  </a:lnTo>
                  <a:lnTo>
                    <a:pt x="1773" y="635"/>
                  </a:lnTo>
                  <a:lnTo>
                    <a:pt x="1760" y="633"/>
                  </a:lnTo>
                  <a:lnTo>
                    <a:pt x="1748" y="632"/>
                  </a:lnTo>
                  <a:lnTo>
                    <a:pt x="1736" y="632"/>
                  </a:lnTo>
                  <a:lnTo>
                    <a:pt x="1724" y="632"/>
                  </a:lnTo>
                  <a:lnTo>
                    <a:pt x="1712" y="632"/>
                  </a:lnTo>
                  <a:lnTo>
                    <a:pt x="1700" y="633"/>
                  </a:lnTo>
                  <a:lnTo>
                    <a:pt x="1688" y="635"/>
                  </a:lnTo>
                  <a:lnTo>
                    <a:pt x="1676" y="637"/>
                  </a:lnTo>
                  <a:lnTo>
                    <a:pt x="1663" y="640"/>
                  </a:lnTo>
                  <a:lnTo>
                    <a:pt x="1651" y="643"/>
                  </a:lnTo>
                  <a:lnTo>
                    <a:pt x="1640" y="647"/>
                  </a:lnTo>
                  <a:lnTo>
                    <a:pt x="1628" y="652"/>
                  </a:lnTo>
                  <a:lnTo>
                    <a:pt x="1617" y="657"/>
                  </a:lnTo>
                  <a:lnTo>
                    <a:pt x="1606" y="663"/>
                  </a:lnTo>
                  <a:lnTo>
                    <a:pt x="1595" y="669"/>
                  </a:lnTo>
                  <a:lnTo>
                    <a:pt x="1584" y="677"/>
                  </a:lnTo>
                  <a:lnTo>
                    <a:pt x="1573" y="685"/>
                  </a:lnTo>
                  <a:lnTo>
                    <a:pt x="1497" y="744"/>
                  </a:lnTo>
                  <a:lnTo>
                    <a:pt x="994" y="98"/>
                  </a:lnTo>
                  <a:lnTo>
                    <a:pt x="985" y="87"/>
                  </a:lnTo>
                  <a:lnTo>
                    <a:pt x="976" y="78"/>
                  </a:lnTo>
                  <a:lnTo>
                    <a:pt x="968" y="70"/>
                  </a:lnTo>
                  <a:lnTo>
                    <a:pt x="958" y="61"/>
                  </a:lnTo>
                  <a:lnTo>
                    <a:pt x="949" y="53"/>
                  </a:lnTo>
                  <a:lnTo>
                    <a:pt x="938" y="45"/>
                  </a:lnTo>
                  <a:lnTo>
                    <a:pt x="928" y="39"/>
                  </a:lnTo>
                  <a:lnTo>
                    <a:pt x="917" y="32"/>
                  </a:lnTo>
                  <a:lnTo>
                    <a:pt x="906" y="26"/>
                  </a:lnTo>
                  <a:lnTo>
                    <a:pt x="895" y="21"/>
                  </a:lnTo>
                  <a:lnTo>
                    <a:pt x="884" y="17"/>
                  </a:lnTo>
                  <a:lnTo>
                    <a:pt x="872" y="12"/>
                  </a:lnTo>
                  <a:lnTo>
                    <a:pt x="861" y="9"/>
                  </a:lnTo>
                  <a:lnTo>
                    <a:pt x="848" y="6"/>
                  </a:lnTo>
                  <a:lnTo>
                    <a:pt x="836" y="3"/>
                  </a:lnTo>
                  <a:lnTo>
                    <a:pt x="824" y="2"/>
                  </a:lnTo>
                  <a:lnTo>
                    <a:pt x="812" y="0"/>
                  </a:lnTo>
                  <a:lnTo>
                    <a:pt x="800" y="0"/>
                  </a:lnTo>
                  <a:lnTo>
                    <a:pt x="788" y="0"/>
                  </a:lnTo>
                  <a:lnTo>
                    <a:pt x="776" y="0"/>
                  </a:lnTo>
                  <a:lnTo>
                    <a:pt x="764" y="1"/>
                  </a:lnTo>
                  <a:lnTo>
                    <a:pt x="751" y="3"/>
                  </a:lnTo>
                  <a:lnTo>
                    <a:pt x="739" y="6"/>
                  </a:lnTo>
                  <a:lnTo>
                    <a:pt x="727" y="8"/>
                  </a:lnTo>
                  <a:lnTo>
                    <a:pt x="715" y="12"/>
                  </a:lnTo>
                  <a:lnTo>
                    <a:pt x="704" y="15"/>
                  </a:lnTo>
                  <a:lnTo>
                    <a:pt x="692" y="20"/>
                  </a:lnTo>
                  <a:lnTo>
                    <a:pt x="681" y="25"/>
                  </a:lnTo>
                  <a:lnTo>
                    <a:pt x="670" y="32"/>
                  </a:lnTo>
                  <a:lnTo>
                    <a:pt x="659" y="38"/>
                  </a:lnTo>
                  <a:lnTo>
                    <a:pt x="648" y="45"/>
                  </a:lnTo>
                  <a:lnTo>
                    <a:pt x="637" y="53"/>
                  </a:lnTo>
                  <a:lnTo>
                    <a:pt x="99" y="471"/>
                  </a:lnTo>
                  <a:lnTo>
                    <a:pt x="89" y="480"/>
                  </a:lnTo>
                  <a:lnTo>
                    <a:pt x="79" y="489"/>
                  </a:lnTo>
                  <a:lnTo>
                    <a:pt x="70" y="497"/>
                  </a:lnTo>
                  <a:lnTo>
                    <a:pt x="61" y="507"/>
                  </a:lnTo>
                  <a:lnTo>
                    <a:pt x="53" y="516"/>
                  </a:lnTo>
                  <a:lnTo>
                    <a:pt x="47" y="527"/>
                  </a:lnTo>
                  <a:lnTo>
                    <a:pt x="39" y="537"/>
                  </a:lnTo>
                  <a:lnTo>
                    <a:pt x="34" y="548"/>
                  </a:lnTo>
                  <a:lnTo>
                    <a:pt x="27" y="559"/>
                  </a:lnTo>
                  <a:lnTo>
                    <a:pt x="22" y="570"/>
                  </a:lnTo>
                  <a:lnTo>
                    <a:pt x="18" y="581"/>
                  </a:lnTo>
                  <a:lnTo>
                    <a:pt x="14" y="592"/>
                  </a:lnTo>
                  <a:lnTo>
                    <a:pt x="10" y="604"/>
                  </a:lnTo>
                  <a:lnTo>
                    <a:pt x="7" y="617"/>
                  </a:lnTo>
                  <a:lnTo>
                    <a:pt x="5" y="629"/>
                  </a:lnTo>
                  <a:lnTo>
                    <a:pt x="3" y="641"/>
                  </a:lnTo>
                  <a:lnTo>
                    <a:pt x="2" y="653"/>
                  </a:lnTo>
                  <a:lnTo>
                    <a:pt x="0" y="665"/>
                  </a:lnTo>
                  <a:lnTo>
                    <a:pt x="0" y="677"/>
                  </a:lnTo>
                  <a:lnTo>
                    <a:pt x="2" y="689"/>
                  </a:lnTo>
                  <a:lnTo>
                    <a:pt x="3" y="701"/>
                  </a:lnTo>
                  <a:lnTo>
                    <a:pt x="4" y="714"/>
                  </a:lnTo>
                  <a:lnTo>
                    <a:pt x="7" y="726"/>
                  </a:lnTo>
                  <a:lnTo>
                    <a:pt x="9" y="738"/>
                  </a:lnTo>
                  <a:lnTo>
                    <a:pt x="13" y="750"/>
                  </a:lnTo>
                  <a:lnTo>
                    <a:pt x="17" y="761"/>
                  </a:lnTo>
                  <a:lnTo>
                    <a:pt x="21" y="773"/>
                  </a:lnTo>
                  <a:lnTo>
                    <a:pt x="27" y="784"/>
                  </a:lnTo>
                  <a:lnTo>
                    <a:pt x="32" y="795"/>
                  </a:lnTo>
                  <a:lnTo>
                    <a:pt x="39" y="806"/>
                  </a:lnTo>
                  <a:lnTo>
                    <a:pt x="47" y="817"/>
                  </a:lnTo>
                  <a:lnTo>
                    <a:pt x="54" y="828"/>
                  </a:lnTo>
                  <a:lnTo>
                    <a:pt x="560" y="1478"/>
                  </a:lnTo>
                  <a:lnTo>
                    <a:pt x="482" y="1537"/>
                  </a:lnTo>
                  <a:lnTo>
                    <a:pt x="472" y="1546"/>
                  </a:lnTo>
                  <a:lnTo>
                    <a:pt x="462" y="1555"/>
                  </a:lnTo>
                  <a:lnTo>
                    <a:pt x="454" y="1564"/>
                  </a:lnTo>
                  <a:lnTo>
                    <a:pt x="446" y="1574"/>
                  </a:lnTo>
                  <a:lnTo>
                    <a:pt x="437" y="1583"/>
                  </a:lnTo>
                  <a:lnTo>
                    <a:pt x="431" y="1594"/>
                  </a:lnTo>
                  <a:lnTo>
                    <a:pt x="423" y="1604"/>
                  </a:lnTo>
                  <a:lnTo>
                    <a:pt x="417" y="1615"/>
                  </a:lnTo>
                  <a:lnTo>
                    <a:pt x="412" y="1626"/>
                  </a:lnTo>
                  <a:lnTo>
                    <a:pt x="406" y="1637"/>
                  </a:lnTo>
                  <a:lnTo>
                    <a:pt x="402" y="1648"/>
                  </a:lnTo>
                  <a:lnTo>
                    <a:pt x="397" y="1660"/>
                  </a:lnTo>
                  <a:lnTo>
                    <a:pt x="394" y="1671"/>
                  </a:lnTo>
                  <a:lnTo>
                    <a:pt x="391" y="1683"/>
                  </a:lnTo>
                  <a:lnTo>
                    <a:pt x="389" y="1695"/>
                  </a:lnTo>
                  <a:lnTo>
                    <a:pt x="386" y="1707"/>
                  </a:lnTo>
                  <a:lnTo>
                    <a:pt x="385" y="1719"/>
                  </a:lnTo>
                  <a:lnTo>
                    <a:pt x="385" y="1732"/>
                  </a:lnTo>
                  <a:lnTo>
                    <a:pt x="384" y="1744"/>
                  </a:lnTo>
                  <a:lnTo>
                    <a:pt x="385" y="1756"/>
                  </a:lnTo>
                  <a:lnTo>
                    <a:pt x="386" y="1768"/>
                  </a:lnTo>
                  <a:lnTo>
                    <a:pt x="387" y="1780"/>
                  </a:lnTo>
                  <a:lnTo>
                    <a:pt x="391" y="1792"/>
                  </a:lnTo>
                  <a:lnTo>
                    <a:pt x="393" y="1804"/>
                  </a:lnTo>
                  <a:lnTo>
                    <a:pt x="396" y="1816"/>
                  </a:lnTo>
                  <a:lnTo>
                    <a:pt x="401" y="1829"/>
                  </a:lnTo>
                  <a:lnTo>
                    <a:pt x="405" y="1840"/>
                  </a:lnTo>
                  <a:lnTo>
                    <a:pt x="411" y="1851"/>
                  </a:lnTo>
                  <a:lnTo>
                    <a:pt x="416" y="1863"/>
                  </a:lnTo>
                  <a:lnTo>
                    <a:pt x="423" y="1874"/>
                  </a:lnTo>
                  <a:lnTo>
                    <a:pt x="431" y="1884"/>
                  </a:lnTo>
                  <a:lnTo>
                    <a:pt x="438" y="1895"/>
                  </a:lnTo>
                  <a:lnTo>
                    <a:pt x="786" y="2343"/>
                  </a:lnTo>
                  <a:lnTo>
                    <a:pt x="794" y="2352"/>
                  </a:lnTo>
                  <a:lnTo>
                    <a:pt x="803" y="2362"/>
                  </a:lnTo>
                  <a:lnTo>
                    <a:pt x="812" y="2371"/>
                  </a:lnTo>
                  <a:lnTo>
                    <a:pt x="821" y="2380"/>
                  </a:lnTo>
                  <a:lnTo>
                    <a:pt x="831" y="2388"/>
                  </a:lnTo>
                  <a:lnTo>
                    <a:pt x="841" y="2394"/>
                  </a:lnTo>
                  <a:lnTo>
                    <a:pt x="852" y="2402"/>
                  </a:lnTo>
                  <a:lnTo>
                    <a:pt x="863" y="2408"/>
                  </a:lnTo>
                  <a:lnTo>
                    <a:pt x="873" y="2414"/>
                  </a:lnTo>
                  <a:lnTo>
                    <a:pt x="885" y="2419"/>
                  </a:lnTo>
                  <a:lnTo>
                    <a:pt x="896" y="2424"/>
                  </a:lnTo>
                  <a:lnTo>
                    <a:pt x="907" y="2427"/>
                  </a:lnTo>
                  <a:lnTo>
                    <a:pt x="919" y="2431"/>
                  </a:lnTo>
                  <a:lnTo>
                    <a:pt x="931" y="2434"/>
                  </a:lnTo>
                  <a:lnTo>
                    <a:pt x="943" y="2436"/>
                  </a:lnTo>
                  <a:lnTo>
                    <a:pt x="955" y="2438"/>
                  </a:lnTo>
                  <a:lnTo>
                    <a:pt x="968" y="2440"/>
                  </a:lnTo>
                  <a:lnTo>
                    <a:pt x="980" y="2441"/>
                  </a:lnTo>
                  <a:lnTo>
                    <a:pt x="992" y="2441"/>
                  </a:lnTo>
                  <a:lnTo>
                    <a:pt x="1004" y="2440"/>
                  </a:lnTo>
                  <a:lnTo>
                    <a:pt x="1016" y="2438"/>
                  </a:lnTo>
                  <a:lnTo>
                    <a:pt x="1028" y="2437"/>
                  </a:lnTo>
                  <a:lnTo>
                    <a:pt x="1040" y="2435"/>
                  </a:lnTo>
                  <a:lnTo>
                    <a:pt x="1052" y="2432"/>
                  </a:lnTo>
                  <a:lnTo>
                    <a:pt x="1065" y="2429"/>
                  </a:lnTo>
                  <a:lnTo>
                    <a:pt x="1076" y="2424"/>
                  </a:lnTo>
                  <a:lnTo>
                    <a:pt x="1088" y="2420"/>
                  </a:lnTo>
                  <a:lnTo>
                    <a:pt x="1099" y="2414"/>
                  </a:lnTo>
                  <a:lnTo>
                    <a:pt x="1110" y="2409"/>
                  </a:lnTo>
                  <a:lnTo>
                    <a:pt x="1121" y="2402"/>
                  </a:lnTo>
                  <a:lnTo>
                    <a:pt x="1132" y="2394"/>
                  </a:lnTo>
                  <a:lnTo>
                    <a:pt x="1143" y="2387"/>
                  </a:lnTo>
                  <a:lnTo>
                    <a:pt x="2236" y="1537"/>
                  </a:lnTo>
                  <a:lnTo>
                    <a:pt x="2247" y="1529"/>
                  </a:lnTo>
                  <a:lnTo>
                    <a:pt x="2256" y="1520"/>
                  </a:lnTo>
                  <a:lnTo>
                    <a:pt x="2266" y="1511"/>
                  </a:lnTo>
                  <a:lnTo>
                    <a:pt x="2274" y="1501"/>
                  </a:lnTo>
                  <a:lnTo>
                    <a:pt x="2282" y="1491"/>
                  </a:lnTo>
                  <a:lnTo>
                    <a:pt x="2290" y="1481"/>
                  </a:lnTo>
                  <a:lnTo>
                    <a:pt x="2296" y="1470"/>
                  </a:lnTo>
                  <a:lnTo>
                    <a:pt x="2303" y="1459"/>
                  </a:lnTo>
                  <a:lnTo>
                    <a:pt x="2309" y="1449"/>
                  </a:lnTo>
                  <a:lnTo>
                    <a:pt x="2314" y="1437"/>
                  </a:lnTo>
                  <a:lnTo>
                    <a:pt x="2318" y="1426"/>
                  </a:lnTo>
                  <a:lnTo>
                    <a:pt x="2323" y="1415"/>
                  </a:lnTo>
                  <a:lnTo>
                    <a:pt x="2326" y="1403"/>
                  </a:lnTo>
                  <a:lnTo>
                    <a:pt x="2328" y="1391"/>
                  </a:lnTo>
                  <a:lnTo>
                    <a:pt x="2332" y="1379"/>
                  </a:lnTo>
                  <a:lnTo>
                    <a:pt x="2333" y="1368"/>
                  </a:lnTo>
                  <a:lnTo>
                    <a:pt x="2334" y="1355"/>
                  </a:lnTo>
                  <a:lnTo>
                    <a:pt x="2335" y="1343"/>
                  </a:lnTo>
                  <a:lnTo>
                    <a:pt x="2335" y="1331"/>
                  </a:lnTo>
                  <a:lnTo>
                    <a:pt x="2334" y="1319"/>
                  </a:lnTo>
                  <a:lnTo>
                    <a:pt x="2333" y="1307"/>
                  </a:lnTo>
                  <a:lnTo>
                    <a:pt x="2331" y="1295"/>
                  </a:lnTo>
                  <a:lnTo>
                    <a:pt x="2328" y="1283"/>
                  </a:lnTo>
                  <a:lnTo>
                    <a:pt x="2326" y="1271"/>
                  </a:lnTo>
                  <a:lnTo>
                    <a:pt x="2322" y="1258"/>
                  </a:lnTo>
                  <a:lnTo>
                    <a:pt x="2318" y="1247"/>
                  </a:lnTo>
                  <a:lnTo>
                    <a:pt x="2313" y="1235"/>
                  </a:lnTo>
                  <a:lnTo>
                    <a:pt x="2307" y="1224"/>
                  </a:lnTo>
                  <a:lnTo>
                    <a:pt x="2302" y="1213"/>
                  </a:lnTo>
                  <a:lnTo>
                    <a:pt x="2295" y="1202"/>
                  </a:lnTo>
                  <a:lnTo>
                    <a:pt x="2289" y="1191"/>
                  </a:lnTo>
                  <a:lnTo>
                    <a:pt x="2281" y="1180"/>
                  </a:lnTo>
                  <a:close/>
                  <a:moveTo>
                    <a:pt x="1717" y="2955"/>
                  </a:moveTo>
                  <a:lnTo>
                    <a:pt x="1700" y="2929"/>
                  </a:lnTo>
                  <a:lnTo>
                    <a:pt x="1683" y="2905"/>
                  </a:lnTo>
                  <a:lnTo>
                    <a:pt x="1668" y="2880"/>
                  </a:lnTo>
                  <a:lnTo>
                    <a:pt x="1653" y="2853"/>
                  </a:lnTo>
                  <a:lnTo>
                    <a:pt x="1641" y="2827"/>
                  </a:lnTo>
                  <a:lnTo>
                    <a:pt x="1630" y="2799"/>
                  </a:lnTo>
                  <a:lnTo>
                    <a:pt x="1622" y="2773"/>
                  </a:lnTo>
                  <a:lnTo>
                    <a:pt x="1614" y="2745"/>
                  </a:lnTo>
                  <a:lnTo>
                    <a:pt x="1606" y="2718"/>
                  </a:lnTo>
                  <a:lnTo>
                    <a:pt x="1602" y="2689"/>
                  </a:lnTo>
                  <a:lnTo>
                    <a:pt x="1597" y="2661"/>
                  </a:lnTo>
                  <a:lnTo>
                    <a:pt x="1595" y="2633"/>
                  </a:lnTo>
                  <a:lnTo>
                    <a:pt x="1594" y="2604"/>
                  </a:lnTo>
                  <a:lnTo>
                    <a:pt x="1594" y="2576"/>
                  </a:lnTo>
                  <a:lnTo>
                    <a:pt x="1595" y="2548"/>
                  </a:lnTo>
                  <a:lnTo>
                    <a:pt x="1598" y="2520"/>
                  </a:lnTo>
                  <a:lnTo>
                    <a:pt x="1602" y="2491"/>
                  </a:lnTo>
                  <a:lnTo>
                    <a:pt x="1607" y="2464"/>
                  </a:lnTo>
                  <a:lnTo>
                    <a:pt x="1615" y="2436"/>
                  </a:lnTo>
                  <a:lnTo>
                    <a:pt x="1623" y="2410"/>
                  </a:lnTo>
                  <a:lnTo>
                    <a:pt x="1633" y="2382"/>
                  </a:lnTo>
                  <a:lnTo>
                    <a:pt x="1642" y="2357"/>
                  </a:lnTo>
                  <a:lnTo>
                    <a:pt x="1655" y="2330"/>
                  </a:lnTo>
                  <a:lnTo>
                    <a:pt x="1668" y="2305"/>
                  </a:lnTo>
                  <a:lnTo>
                    <a:pt x="1683" y="2281"/>
                  </a:lnTo>
                  <a:lnTo>
                    <a:pt x="1699" y="2257"/>
                  </a:lnTo>
                  <a:lnTo>
                    <a:pt x="1716" y="2233"/>
                  </a:lnTo>
                  <a:lnTo>
                    <a:pt x="1734" y="2210"/>
                  </a:lnTo>
                  <a:lnTo>
                    <a:pt x="1754" y="2188"/>
                  </a:lnTo>
                  <a:lnTo>
                    <a:pt x="1775" y="2167"/>
                  </a:lnTo>
                  <a:lnTo>
                    <a:pt x="1797" y="2147"/>
                  </a:lnTo>
                  <a:lnTo>
                    <a:pt x="1821" y="2129"/>
                  </a:lnTo>
                  <a:lnTo>
                    <a:pt x="1845" y="2110"/>
                  </a:lnTo>
                  <a:lnTo>
                    <a:pt x="1870" y="2093"/>
                  </a:lnTo>
                  <a:lnTo>
                    <a:pt x="1896" y="2079"/>
                  </a:lnTo>
                  <a:lnTo>
                    <a:pt x="1921" y="2065"/>
                  </a:lnTo>
                  <a:lnTo>
                    <a:pt x="1948" y="2052"/>
                  </a:lnTo>
                  <a:lnTo>
                    <a:pt x="1975" y="2041"/>
                  </a:lnTo>
                  <a:lnTo>
                    <a:pt x="2002" y="2032"/>
                  </a:lnTo>
                  <a:lnTo>
                    <a:pt x="2030" y="2024"/>
                  </a:lnTo>
                  <a:lnTo>
                    <a:pt x="2058" y="2017"/>
                  </a:lnTo>
                  <a:lnTo>
                    <a:pt x="2086" y="2012"/>
                  </a:lnTo>
                  <a:lnTo>
                    <a:pt x="2114" y="2008"/>
                  </a:lnTo>
                  <a:lnTo>
                    <a:pt x="2142" y="2005"/>
                  </a:lnTo>
                  <a:lnTo>
                    <a:pt x="2171" y="2004"/>
                  </a:lnTo>
                  <a:lnTo>
                    <a:pt x="2199" y="2004"/>
                  </a:lnTo>
                  <a:lnTo>
                    <a:pt x="2227" y="2006"/>
                  </a:lnTo>
                  <a:lnTo>
                    <a:pt x="2256" y="2008"/>
                  </a:lnTo>
                  <a:lnTo>
                    <a:pt x="2283" y="2013"/>
                  </a:lnTo>
                  <a:lnTo>
                    <a:pt x="2311" y="2018"/>
                  </a:lnTo>
                  <a:lnTo>
                    <a:pt x="2338" y="2025"/>
                  </a:lnTo>
                  <a:lnTo>
                    <a:pt x="2366" y="2034"/>
                  </a:lnTo>
                  <a:lnTo>
                    <a:pt x="2392" y="2043"/>
                  </a:lnTo>
                  <a:lnTo>
                    <a:pt x="2419" y="2054"/>
                  </a:lnTo>
                  <a:lnTo>
                    <a:pt x="2444" y="2066"/>
                  </a:lnTo>
                  <a:lnTo>
                    <a:pt x="2470" y="2079"/>
                  </a:lnTo>
                  <a:lnTo>
                    <a:pt x="2495" y="2093"/>
                  </a:lnTo>
                  <a:lnTo>
                    <a:pt x="2518" y="2110"/>
                  </a:lnTo>
                  <a:lnTo>
                    <a:pt x="2542" y="2126"/>
                  </a:lnTo>
                  <a:lnTo>
                    <a:pt x="2564" y="2145"/>
                  </a:lnTo>
                  <a:lnTo>
                    <a:pt x="2586" y="2165"/>
                  </a:lnTo>
                  <a:lnTo>
                    <a:pt x="2607" y="2186"/>
                  </a:lnTo>
                  <a:lnTo>
                    <a:pt x="2627" y="2208"/>
                  </a:lnTo>
                  <a:lnTo>
                    <a:pt x="2647" y="2231"/>
                  </a:lnTo>
                  <a:lnTo>
                    <a:pt x="2665" y="2257"/>
                  </a:lnTo>
                  <a:lnTo>
                    <a:pt x="2681" y="2281"/>
                  </a:lnTo>
                  <a:lnTo>
                    <a:pt x="2697" y="2306"/>
                  </a:lnTo>
                  <a:lnTo>
                    <a:pt x="2710" y="2333"/>
                  </a:lnTo>
                  <a:lnTo>
                    <a:pt x="2722" y="2359"/>
                  </a:lnTo>
                  <a:lnTo>
                    <a:pt x="2733" y="2386"/>
                  </a:lnTo>
                  <a:lnTo>
                    <a:pt x="2743" y="2413"/>
                  </a:lnTo>
                  <a:lnTo>
                    <a:pt x="2751" y="2441"/>
                  </a:lnTo>
                  <a:lnTo>
                    <a:pt x="2757" y="2468"/>
                  </a:lnTo>
                  <a:lnTo>
                    <a:pt x="2763" y="2497"/>
                  </a:lnTo>
                  <a:lnTo>
                    <a:pt x="2767" y="2525"/>
                  </a:lnTo>
                  <a:lnTo>
                    <a:pt x="2769" y="2553"/>
                  </a:lnTo>
                  <a:lnTo>
                    <a:pt x="2771" y="2582"/>
                  </a:lnTo>
                  <a:lnTo>
                    <a:pt x="2771" y="2609"/>
                  </a:lnTo>
                  <a:lnTo>
                    <a:pt x="2768" y="2638"/>
                  </a:lnTo>
                  <a:lnTo>
                    <a:pt x="2766" y="2666"/>
                  </a:lnTo>
                  <a:lnTo>
                    <a:pt x="2762" y="2694"/>
                  </a:lnTo>
                  <a:lnTo>
                    <a:pt x="2756" y="2722"/>
                  </a:lnTo>
                  <a:lnTo>
                    <a:pt x="2750" y="2749"/>
                  </a:lnTo>
                  <a:lnTo>
                    <a:pt x="2742" y="2776"/>
                  </a:lnTo>
                  <a:lnTo>
                    <a:pt x="2732" y="2804"/>
                  </a:lnTo>
                  <a:lnTo>
                    <a:pt x="2721" y="2829"/>
                  </a:lnTo>
                  <a:lnTo>
                    <a:pt x="2709" y="2855"/>
                  </a:lnTo>
                  <a:lnTo>
                    <a:pt x="2696" y="2881"/>
                  </a:lnTo>
                  <a:lnTo>
                    <a:pt x="2681" y="2905"/>
                  </a:lnTo>
                  <a:lnTo>
                    <a:pt x="2665" y="2929"/>
                  </a:lnTo>
                  <a:lnTo>
                    <a:pt x="2648" y="2952"/>
                  </a:lnTo>
                  <a:lnTo>
                    <a:pt x="2629" y="2976"/>
                  </a:lnTo>
                  <a:lnTo>
                    <a:pt x="2610" y="2998"/>
                  </a:lnTo>
                  <a:lnTo>
                    <a:pt x="2589" y="3019"/>
                  </a:lnTo>
                  <a:lnTo>
                    <a:pt x="2567" y="3038"/>
                  </a:lnTo>
                  <a:lnTo>
                    <a:pt x="2543" y="3057"/>
                  </a:lnTo>
                  <a:lnTo>
                    <a:pt x="2519" y="3076"/>
                  </a:lnTo>
                  <a:lnTo>
                    <a:pt x="2494" y="3092"/>
                  </a:lnTo>
                  <a:lnTo>
                    <a:pt x="2468" y="3107"/>
                  </a:lnTo>
                  <a:lnTo>
                    <a:pt x="2442" y="3121"/>
                  </a:lnTo>
                  <a:lnTo>
                    <a:pt x="2416" y="3133"/>
                  </a:lnTo>
                  <a:lnTo>
                    <a:pt x="2389" y="3144"/>
                  </a:lnTo>
                  <a:lnTo>
                    <a:pt x="2361" y="3153"/>
                  </a:lnTo>
                  <a:lnTo>
                    <a:pt x="2334" y="3162"/>
                  </a:lnTo>
                  <a:lnTo>
                    <a:pt x="2306" y="3169"/>
                  </a:lnTo>
                  <a:lnTo>
                    <a:pt x="2278" y="3174"/>
                  </a:lnTo>
                  <a:lnTo>
                    <a:pt x="2250" y="3177"/>
                  </a:lnTo>
                  <a:lnTo>
                    <a:pt x="2221" y="3181"/>
                  </a:lnTo>
                  <a:lnTo>
                    <a:pt x="2194" y="3182"/>
                  </a:lnTo>
                  <a:lnTo>
                    <a:pt x="2165" y="3182"/>
                  </a:lnTo>
                  <a:lnTo>
                    <a:pt x="2136" y="3180"/>
                  </a:lnTo>
                  <a:lnTo>
                    <a:pt x="2109" y="3177"/>
                  </a:lnTo>
                  <a:lnTo>
                    <a:pt x="2081" y="3173"/>
                  </a:lnTo>
                  <a:lnTo>
                    <a:pt x="2053" y="3167"/>
                  </a:lnTo>
                  <a:lnTo>
                    <a:pt x="2026" y="3161"/>
                  </a:lnTo>
                  <a:lnTo>
                    <a:pt x="1999" y="3152"/>
                  </a:lnTo>
                  <a:lnTo>
                    <a:pt x="1972" y="3143"/>
                  </a:lnTo>
                  <a:lnTo>
                    <a:pt x="1946" y="3132"/>
                  </a:lnTo>
                  <a:lnTo>
                    <a:pt x="1919" y="3120"/>
                  </a:lnTo>
                  <a:lnTo>
                    <a:pt x="1895" y="3107"/>
                  </a:lnTo>
                  <a:lnTo>
                    <a:pt x="1870" y="3092"/>
                  </a:lnTo>
                  <a:lnTo>
                    <a:pt x="1845" y="3076"/>
                  </a:lnTo>
                  <a:lnTo>
                    <a:pt x="1822" y="3059"/>
                  </a:lnTo>
                  <a:lnTo>
                    <a:pt x="1800" y="3041"/>
                  </a:lnTo>
                  <a:lnTo>
                    <a:pt x="1778" y="3021"/>
                  </a:lnTo>
                  <a:lnTo>
                    <a:pt x="1757" y="3000"/>
                  </a:lnTo>
                  <a:lnTo>
                    <a:pt x="1736" y="2978"/>
                  </a:lnTo>
                  <a:lnTo>
                    <a:pt x="1717" y="295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182206" y="879047"/>
              <a:ext cx="732080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66CCFF"/>
                  </a:solidFill>
                  <a:latin typeface="+mj-lt"/>
                </a:rPr>
                <a:t>CO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5213371" y="3522429"/>
            <a:ext cx="1454234" cy="1454728"/>
            <a:chOff x="4572022" y="201900"/>
            <a:chExt cx="1938978" cy="1939637"/>
          </a:xfrm>
        </p:grpSpPr>
        <p:sp>
          <p:nvSpPr>
            <p:cNvPr id="152" name="Freeform 14"/>
            <p:cNvSpPr>
              <a:spLocks noEditPoints="1"/>
            </p:cNvSpPr>
            <p:nvPr/>
          </p:nvSpPr>
          <p:spPr bwMode="auto">
            <a:xfrm>
              <a:off x="5701136" y="265873"/>
              <a:ext cx="236767" cy="381860"/>
            </a:xfrm>
            <a:custGeom>
              <a:avLst/>
              <a:gdLst>
                <a:gd name="T0" fmla="*/ 75 w 2157"/>
                <a:gd name="T1" fmla="*/ 1799 h 3478"/>
                <a:gd name="T2" fmla="*/ 73 w 2157"/>
                <a:gd name="T3" fmla="*/ 1874 h 3478"/>
                <a:gd name="T4" fmla="*/ 93 w 2157"/>
                <a:gd name="T5" fmla="*/ 1945 h 3478"/>
                <a:gd name="T6" fmla="*/ 130 w 2157"/>
                <a:gd name="T7" fmla="*/ 2006 h 3478"/>
                <a:gd name="T8" fmla="*/ 185 w 2157"/>
                <a:gd name="T9" fmla="*/ 2056 h 3478"/>
                <a:gd name="T10" fmla="*/ 19 w 2157"/>
                <a:gd name="T11" fmla="*/ 2878 h 3478"/>
                <a:gd name="T12" fmla="*/ 1 w 2157"/>
                <a:gd name="T13" fmla="*/ 2952 h 3478"/>
                <a:gd name="T14" fmla="*/ 7 w 2157"/>
                <a:gd name="T15" fmla="*/ 3025 h 3478"/>
                <a:gd name="T16" fmla="*/ 32 w 2157"/>
                <a:gd name="T17" fmla="*/ 3094 h 3478"/>
                <a:gd name="T18" fmla="*/ 76 w 2157"/>
                <a:gd name="T19" fmla="*/ 3152 h 3478"/>
                <a:gd name="T20" fmla="*/ 137 w 2157"/>
                <a:gd name="T21" fmla="*/ 3196 h 3478"/>
                <a:gd name="T22" fmla="*/ 831 w 2157"/>
                <a:gd name="T23" fmla="*/ 3471 h 3478"/>
                <a:gd name="T24" fmla="*/ 906 w 2157"/>
                <a:gd name="T25" fmla="*/ 3478 h 3478"/>
                <a:gd name="T26" fmla="*/ 977 w 2157"/>
                <a:gd name="T27" fmla="*/ 3461 h 3478"/>
                <a:gd name="T28" fmla="*/ 1041 w 2157"/>
                <a:gd name="T29" fmla="*/ 3427 h 3478"/>
                <a:gd name="T30" fmla="*/ 1093 w 2157"/>
                <a:gd name="T31" fmla="*/ 3374 h 3478"/>
                <a:gd name="T32" fmla="*/ 1428 w 2157"/>
                <a:gd name="T33" fmla="*/ 2552 h 3478"/>
                <a:gd name="T34" fmla="*/ 1582 w 2157"/>
                <a:gd name="T35" fmla="*/ 2605 h 3478"/>
                <a:gd name="T36" fmla="*/ 1655 w 2157"/>
                <a:gd name="T37" fmla="*/ 2603 h 3478"/>
                <a:gd name="T38" fmla="*/ 1725 w 2157"/>
                <a:gd name="T39" fmla="*/ 2581 h 3478"/>
                <a:gd name="T40" fmla="*/ 1786 w 2157"/>
                <a:gd name="T41" fmla="*/ 2540 h 3478"/>
                <a:gd name="T42" fmla="*/ 1832 w 2157"/>
                <a:gd name="T43" fmla="*/ 2482 h 3478"/>
                <a:gd name="T44" fmla="*/ 2068 w 2157"/>
                <a:gd name="T45" fmla="*/ 1896 h 3478"/>
                <a:gd name="T46" fmla="*/ 2078 w 2157"/>
                <a:gd name="T47" fmla="*/ 1821 h 3478"/>
                <a:gd name="T48" fmla="*/ 2065 w 2157"/>
                <a:gd name="T49" fmla="*/ 1748 h 3478"/>
                <a:gd name="T50" fmla="*/ 2033 w 2157"/>
                <a:gd name="T51" fmla="*/ 1683 h 3478"/>
                <a:gd name="T52" fmla="*/ 1983 w 2157"/>
                <a:gd name="T53" fmla="*/ 1628 h 3478"/>
                <a:gd name="T54" fmla="*/ 1918 w 2157"/>
                <a:gd name="T55" fmla="*/ 1589 h 3478"/>
                <a:gd name="T56" fmla="*/ 568 w 2157"/>
                <a:gd name="T57" fmla="*/ 1060 h 3478"/>
                <a:gd name="T58" fmla="*/ 493 w 2157"/>
                <a:gd name="T59" fmla="*/ 1062 h 3478"/>
                <a:gd name="T60" fmla="*/ 425 w 2157"/>
                <a:gd name="T61" fmla="*/ 1084 h 3478"/>
                <a:gd name="T62" fmla="*/ 364 w 2157"/>
                <a:gd name="T63" fmla="*/ 1126 h 3478"/>
                <a:gd name="T64" fmla="*/ 318 w 2157"/>
                <a:gd name="T65" fmla="*/ 1185 h 3478"/>
                <a:gd name="T66" fmla="*/ 2090 w 2157"/>
                <a:gd name="T67" fmla="*/ 862 h 3478"/>
                <a:gd name="T68" fmla="*/ 1987 w 2157"/>
                <a:gd name="T69" fmla="*/ 1003 h 3478"/>
                <a:gd name="T70" fmla="*/ 1852 w 2157"/>
                <a:gd name="T71" fmla="*/ 1105 h 3478"/>
                <a:gd name="T72" fmla="*/ 1694 w 2157"/>
                <a:gd name="T73" fmla="*/ 1165 h 3478"/>
                <a:gd name="T74" fmla="*/ 1523 w 2157"/>
                <a:gd name="T75" fmla="*/ 1176 h 3478"/>
                <a:gd name="T76" fmla="*/ 1351 w 2157"/>
                <a:gd name="T77" fmla="*/ 1136 h 3478"/>
                <a:gd name="T78" fmla="*/ 1198 w 2157"/>
                <a:gd name="T79" fmla="*/ 1047 h 3478"/>
                <a:gd name="T80" fmla="*/ 1082 w 2157"/>
                <a:gd name="T81" fmla="*/ 921 h 3478"/>
                <a:gd name="T82" fmla="*/ 1008 w 2157"/>
                <a:gd name="T83" fmla="*/ 769 h 3478"/>
                <a:gd name="T84" fmla="*/ 981 w 2157"/>
                <a:gd name="T85" fmla="*/ 601 h 3478"/>
                <a:gd name="T86" fmla="*/ 1003 w 2157"/>
                <a:gd name="T87" fmla="*/ 428 h 3478"/>
                <a:gd name="T88" fmla="*/ 1078 w 2157"/>
                <a:gd name="T89" fmla="*/ 265 h 3478"/>
                <a:gd name="T90" fmla="*/ 1192 w 2157"/>
                <a:gd name="T91" fmla="*/ 137 h 3478"/>
                <a:gd name="T92" fmla="*/ 1337 w 2157"/>
                <a:gd name="T93" fmla="*/ 49 h 3478"/>
                <a:gd name="T94" fmla="*/ 1500 w 2157"/>
                <a:gd name="T95" fmla="*/ 5 h 3478"/>
                <a:gd name="T96" fmla="*/ 1672 w 2157"/>
                <a:gd name="T97" fmla="*/ 9 h 3478"/>
                <a:gd name="T98" fmla="*/ 1842 w 2157"/>
                <a:gd name="T99" fmla="*/ 67 h 3478"/>
                <a:gd name="T100" fmla="*/ 1983 w 2157"/>
                <a:gd name="T101" fmla="*/ 170 h 3478"/>
                <a:gd name="T102" fmla="*/ 2084 w 2157"/>
                <a:gd name="T103" fmla="*/ 306 h 3478"/>
                <a:gd name="T104" fmla="*/ 2144 w 2157"/>
                <a:gd name="T105" fmla="*/ 465 h 3478"/>
                <a:gd name="T106" fmla="*/ 2156 w 2157"/>
                <a:gd name="T107" fmla="*/ 634 h 3478"/>
                <a:gd name="T108" fmla="*/ 2115 w 2157"/>
                <a:gd name="T109" fmla="*/ 808 h 3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57" h="3478">
                  <a:moveTo>
                    <a:pt x="301" y="1219"/>
                  </a:moveTo>
                  <a:lnTo>
                    <a:pt x="90" y="1750"/>
                  </a:lnTo>
                  <a:lnTo>
                    <a:pt x="85" y="1763"/>
                  </a:lnTo>
                  <a:lnTo>
                    <a:pt x="81" y="1775"/>
                  </a:lnTo>
                  <a:lnTo>
                    <a:pt x="78" y="1787"/>
                  </a:lnTo>
                  <a:lnTo>
                    <a:pt x="75" y="1799"/>
                  </a:lnTo>
                  <a:lnTo>
                    <a:pt x="73" y="1811"/>
                  </a:lnTo>
                  <a:lnTo>
                    <a:pt x="72" y="1824"/>
                  </a:lnTo>
                  <a:lnTo>
                    <a:pt x="72" y="1837"/>
                  </a:lnTo>
                  <a:lnTo>
                    <a:pt x="72" y="1849"/>
                  </a:lnTo>
                  <a:lnTo>
                    <a:pt x="72" y="1861"/>
                  </a:lnTo>
                  <a:lnTo>
                    <a:pt x="73" y="1874"/>
                  </a:lnTo>
                  <a:lnTo>
                    <a:pt x="75" y="1886"/>
                  </a:lnTo>
                  <a:lnTo>
                    <a:pt x="77" y="1897"/>
                  </a:lnTo>
                  <a:lnTo>
                    <a:pt x="81" y="1909"/>
                  </a:lnTo>
                  <a:lnTo>
                    <a:pt x="84" y="1921"/>
                  </a:lnTo>
                  <a:lnTo>
                    <a:pt x="87" y="1932"/>
                  </a:lnTo>
                  <a:lnTo>
                    <a:pt x="93" y="1945"/>
                  </a:lnTo>
                  <a:lnTo>
                    <a:pt x="97" y="1956"/>
                  </a:lnTo>
                  <a:lnTo>
                    <a:pt x="103" y="1966"/>
                  </a:lnTo>
                  <a:lnTo>
                    <a:pt x="109" y="1977"/>
                  </a:lnTo>
                  <a:lnTo>
                    <a:pt x="116" y="1986"/>
                  </a:lnTo>
                  <a:lnTo>
                    <a:pt x="123" y="1996"/>
                  </a:lnTo>
                  <a:lnTo>
                    <a:pt x="130" y="2006"/>
                  </a:lnTo>
                  <a:lnTo>
                    <a:pt x="139" y="2016"/>
                  </a:lnTo>
                  <a:lnTo>
                    <a:pt x="147" y="2025"/>
                  </a:lnTo>
                  <a:lnTo>
                    <a:pt x="156" y="2033"/>
                  </a:lnTo>
                  <a:lnTo>
                    <a:pt x="166" y="2042"/>
                  </a:lnTo>
                  <a:lnTo>
                    <a:pt x="176" y="2049"/>
                  </a:lnTo>
                  <a:lnTo>
                    <a:pt x="185" y="2056"/>
                  </a:lnTo>
                  <a:lnTo>
                    <a:pt x="196" y="2063"/>
                  </a:lnTo>
                  <a:lnTo>
                    <a:pt x="207" y="2069"/>
                  </a:lnTo>
                  <a:lnTo>
                    <a:pt x="220" y="2075"/>
                  </a:lnTo>
                  <a:lnTo>
                    <a:pt x="232" y="2080"/>
                  </a:lnTo>
                  <a:lnTo>
                    <a:pt x="322" y="2116"/>
                  </a:lnTo>
                  <a:lnTo>
                    <a:pt x="19" y="2878"/>
                  </a:lnTo>
                  <a:lnTo>
                    <a:pt x="15" y="2890"/>
                  </a:lnTo>
                  <a:lnTo>
                    <a:pt x="10" y="2902"/>
                  </a:lnTo>
                  <a:lnTo>
                    <a:pt x="7" y="2914"/>
                  </a:lnTo>
                  <a:lnTo>
                    <a:pt x="5" y="2926"/>
                  </a:lnTo>
                  <a:lnTo>
                    <a:pt x="2" y="2939"/>
                  </a:lnTo>
                  <a:lnTo>
                    <a:pt x="1" y="2952"/>
                  </a:lnTo>
                  <a:lnTo>
                    <a:pt x="0" y="2964"/>
                  </a:lnTo>
                  <a:lnTo>
                    <a:pt x="0" y="2976"/>
                  </a:lnTo>
                  <a:lnTo>
                    <a:pt x="1" y="2989"/>
                  </a:lnTo>
                  <a:lnTo>
                    <a:pt x="2" y="3001"/>
                  </a:lnTo>
                  <a:lnTo>
                    <a:pt x="5" y="3013"/>
                  </a:lnTo>
                  <a:lnTo>
                    <a:pt x="7" y="3025"/>
                  </a:lnTo>
                  <a:lnTo>
                    <a:pt x="9" y="3036"/>
                  </a:lnTo>
                  <a:lnTo>
                    <a:pt x="12" y="3049"/>
                  </a:lnTo>
                  <a:lnTo>
                    <a:pt x="17" y="3061"/>
                  </a:lnTo>
                  <a:lnTo>
                    <a:pt x="21" y="3072"/>
                  </a:lnTo>
                  <a:lnTo>
                    <a:pt x="27" y="3083"/>
                  </a:lnTo>
                  <a:lnTo>
                    <a:pt x="32" y="3094"/>
                  </a:lnTo>
                  <a:lnTo>
                    <a:pt x="38" y="3104"/>
                  </a:lnTo>
                  <a:lnTo>
                    <a:pt x="44" y="3115"/>
                  </a:lnTo>
                  <a:lnTo>
                    <a:pt x="52" y="3125"/>
                  </a:lnTo>
                  <a:lnTo>
                    <a:pt x="60" y="3133"/>
                  </a:lnTo>
                  <a:lnTo>
                    <a:pt x="67" y="3143"/>
                  </a:lnTo>
                  <a:lnTo>
                    <a:pt x="76" y="3152"/>
                  </a:lnTo>
                  <a:lnTo>
                    <a:pt x="85" y="3161"/>
                  </a:lnTo>
                  <a:lnTo>
                    <a:pt x="95" y="3169"/>
                  </a:lnTo>
                  <a:lnTo>
                    <a:pt x="105" y="3176"/>
                  </a:lnTo>
                  <a:lnTo>
                    <a:pt x="115" y="3183"/>
                  </a:lnTo>
                  <a:lnTo>
                    <a:pt x="126" y="3191"/>
                  </a:lnTo>
                  <a:lnTo>
                    <a:pt x="137" y="3196"/>
                  </a:lnTo>
                  <a:lnTo>
                    <a:pt x="148" y="3202"/>
                  </a:lnTo>
                  <a:lnTo>
                    <a:pt x="160" y="3207"/>
                  </a:lnTo>
                  <a:lnTo>
                    <a:pt x="794" y="3460"/>
                  </a:lnTo>
                  <a:lnTo>
                    <a:pt x="806" y="3464"/>
                  </a:lnTo>
                  <a:lnTo>
                    <a:pt x="818" y="3469"/>
                  </a:lnTo>
                  <a:lnTo>
                    <a:pt x="831" y="3471"/>
                  </a:lnTo>
                  <a:lnTo>
                    <a:pt x="843" y="3474"/>
                  </a:lnTo>
                  <a:lnTo>
                    <a:pt x="856" y="3475"/>
                  </a:lnTo>
                  <a:lnTo>
                    <a:pt x="868" y="3478"/>
                  </a:lnTo>
                  <a:lnTo>
                    <a:pt x="880" y="3478"/>
                  </a:lnTo>
                  <a:lnTo>
                    <a:pt x="892" y="3478"/>
                  </a:lnTo>
                  <a:lnTo>
                    <a:pt x="906" y="3478"/>
                  </a:lnTo>
                  <a:lnTo>
                    <a:pt x="918" y="3476"/>
                  </a:lnTo>
                  <a:lnTo>
                    <a:pt x="930" y="3474"/>
                  </a:lnTo>
                  <a:lnTo>
                    <a:pt x="942" y="3472"/>
                  </a:lnTo>
                  <a:lnTo>
                    <a:pt x="953" y="3469"/>
                  </a:lnTo>
                  <a:lnTo>
                    <a:pt x="965" y="3465"/>
                  </a:lnTo>
                  <a:lnTo>
                    <a:pt x="977" y="3461"/>
                  </a:lnTo>
                  <a:lnTo>
                    <a:pt x="988" y="3457"/>
                  </a:lnTo>
                  <a:lnTo>
                    <a:pt x="999" y="3452"/>
                  </a:lnTo>
                  <a:lnTo>
                    <a:pt x="1010" y="3447"/>
                  </a:lnTo>
                  <a:lnTo>
                    <a:pt x="1020" y="3440"/>
                  </a:lnTo>
                  <a:lnTo>
                    <a:pt x="1031" y="3433"/>
                  </a:lnTo>
                  <a:lnTo>
                    <a:pt x="1041" y="3427"/>
                  </a:lnTo>
                  <a:lnTo>
                    <a:pt x="1050" y="3419"/>
                  </a:lnTo>
                  <a:lnTo>
                    <a:pt x="1060" y="3410"/>
                  </a:lnTo>
                  <a:lnTo>
                    <a:pt x="1069" y="3403"/>
                  </a:lnTo>
                  <a:lnTo>
                    <a:pt x="1078" y="3393"/>
                  </a:lnTo>
                  <a:lnTo>
                    <a:pt x="1085" y="3384"/>
                  </a:lnTo>
                  <a:lnTo>
                    <a:pt x="1093" y="3374"/>
                  </a:lnTo>
                  <a:lnTo>
                    <a:pt x="1100" y="3363"/>
                  </a:lnTo>
                  <a:lnTo>
                    <a:pt x="1107" y="3353"/>
                  </a:lnTo>
                  <a:lnTo>
                    <a:pt x="1113" y="3341"/>
                  </a:lnTo>
                  <a:lnTo>
                    <a:pt x="1118" y="3330"/>
                  </a:lnTo>
                  <a:lnTo>
                    <a:pt x="1124" y="3318"/>
                  </a:lnTo>
                  <a:lnTo>
                    <a:pt x="1428" y="2552"/>
                  </a:lnTo>
                  <a:lnTo>
                    <a:pt x="1519" y="2589"/>
                  </a:lnTo>
                  <a:lnTo>
                    <a:pt x="1532" y="2593"/>
                  </a:lnTo>
                  <a:lnTo>
                    <a:pt x="1544" y="2597"/>
                  </a:lnTo>
                  <a:lnTo>
                    <a:pt x="1556" y="2601"/>
                  </a:lnTo>
                  <a:lnTo>
                    <a:pt x="1568" y="2603"/>
                  </a:lnTo>
                  <a:lnTo>
                    <a:pt x="1582" y="2605"/>
                  </a:lnTo>
                  <a:lnTo>
                    <a:pt x="1594" y="2606"/>
                  </a:lnTo>
                  <a:lnTo>
                    <a:pt x="1606" y="2606"/>
                  </a:lnTo>
                  <a:lnTo>
                    <a:pt x="1618" y="2606"/>
                  </a:lnTo>
                  <a:lnTo>
                    <a:pt x="1631" y="2606"/>
                  </a:lnTo>
                  <a:lnTo>
                    <a:pt x="1643" y="2605"/>
                  </a:lnTo>
                  <a:lnTo>
                    <a:pt x="1655" y="2603"/>
                  </a:lnTo>
                  <a:lnTo>
                    <a:pt x="1668" y="2601"/>
                  </a:lnTo>
                  <a:lnTo>
                    <a:pt x="1679" y="2597"/>
                  </a:lnTo>
                  <a:lnTo>
                    <a:pt x="1691" y="2594"/>
                  </a:lnTo>
                  <a:lnTo>
                    <a:pt x="1702" y="2591"/>
                  </a:lnTo>
                  <a:lnTo>
                    <a:pt x="1714" y="2586"/>
                  </a:lnTo>
                  <a:lnTo>
                    <a:pt x="1725" y="2581"/>
                  </a:lnTo>
                  <a:lnTo>
                    <a:pt x="1736" y="2575"/>
                  </a:lnTo>
                  <a:lnTo>
                    <a:pt x="1746" y="2569"/>
                  </a:lnTo>
                  <a:lnTo>
                    <a:pt x="1757" y="2562"/>
                  </a:lnTo>
                  <a:lnTo>
                    <a:pt x="1767" y="2556"/>
                  </a:lnTo>
                  <a:lnTo>
                    <a:pt x="1776" y="2548"/>
                  </a:lnTo>
                  <a:lnTo>
                    <a:pt x="1786" y="2540"/>
                  </a:lnTo>
                  <a:lnTo>
                    <a:pt x="1794" y="2531"/>
                  </a:lnTo>
                  <a:lnTo>
                    <a:pt x="1803" y="2522"/>
                  </a:lnTo>
                  <a:lnTo>
                    <a:pt x="1811" y="2513"/>
                  </a:lnTo>
                  <a:lnTo>
                    <a:pt x="1819" y="2503"/>
                  </a:lnTo>
                  <a:lnTo>
                    <a:pt x="1825" y="2493"/>
                  </a:lnTo>
                  <a:lnTo>
                    <a:pt x="1832" y="2482"/>
                  </a:lnTo>
                  <a:lnTo>
                    <a:pt x="1839" y="2471"/>
                  </a:lnTo>
                  <a:lnTo>
                    <a:pt x="1844" y="2459"/>
                  </a:lnTo>
                  <a:lnTo>
                    <a:pt x="1850" y="2446"/>
                  </a:lnTo>
                  <a:lnTo>
                    <a:pt x="2059" y="1920"/>
                  </a:lnTo>
                  <a:lnTo>
                    <a:pt x="2063" y="1908"/>
                  </a:lnTo>
                  <a:lnTo>
                    <a:pt x="2068" y="1896"/>
                  </a:lnTo>
                  <a:lnTo>
                    <a:pt x="2071" y="1883"/>
                  </a:lnTo>
                  <a:lnTo>
                    <a:pt x="2073" y="1871"/>
                  </a:lnTo>
                  <a:lnTo>
                    <a:pt x="2076" y="1859"/>
                  </a:lnTo>
                  <a:lnTo>
                    <a:pt x="2077" y="1845"/>
                  </a:lnTo>
                  <a:lnTo>
                    <a:pt x="2078" y="1833"/>
                  </a:lnTo>
                  <a:lnTo>
                    <a:pt x="2078" y="1821"/>
                  </a:lnTo>
                  <a:lnTo>
                    <a:pt x="2077" y="1809"/>
                  </a:lnTo>
                  <a:lnTo>
                    <a:pt x="2076" y="1797"/>
                  </a:lnTo>
                  <a:lnTo>
                    <a:pt x="2073" y="1785"/>
                  </a:lnTo>
                  <a:lnTo>
                    <a:pt x="2071" y="1773"/>
                  </a:lnTo>
                  <a:lnTo>
                    <a:pt x="2069" y="1760"/>
                  </a:lnTo>
                  <a:lnTo>
                    <a:pt x="2065" y="1748"/>
                  </a:lnTo>
                  <a:lnTo>
                    <a:pt x="2061" y="1737"/>
                  </a:lnTo>
                  <a:lnTo>
                    <a:pt x="2057" y="1726"/>
                  </a:lnTo>
                  <a:lnTo>
                    <a:pt x="2051" y="1714"/>
                  </a:lnTo>
                  <a:lnTo>
                    <a:pt x="2046" y="1704"/>
                  </a:lnTo>
                  <a:lnTo>
                    <a:pt x="2039" y="1693"/>
                  </a:lnTo>
                  <a:lnTo>
                    <a:pt x="2033" y="1683"/>
                  </a:lnTo>
                  <a:lnTo>
                    <a:pt x="2026" y="1673"/>
                  </a:lnTo>
                  <a:lnTo>
                    <a:pt x="2018" y="1663"/>
                  </a:lnTo>
                  <a:lnTo>
                    <a:pt x="2011" y="1653"/>
                  </a:lnTo>
                  <a:lnTo>
                    <a:pt x="2002" y="1645"/>
                  </a:lnTo>
                  <a:lnTo>
                    <a:pt x="1993" y="1637"/>
                  </a:lnTo>
                  <a:lnTo>
                    <a:pt x="1983" y="1628"/>
                  </a:lnTo>
                  <a:lnTo>
                    <a:pt x="1973" y="1620"/>
                  </a:lnTo>
                  <a:lnTo>
                    <a:pt x="1963" y="1614"/>
                  </a:lnTo>
                  <a:lnTo>
                    <a:pt x="1952" y="1607"/>
                  </a:lnTo>
                  <a:lnTo>
                    <a:pt x="1941" y="1600"/>
                  </a:lnTo>
                  <a:lnTo>
                    <a:pt x="1929" y="1595"/>
                  </a:lnTo>
                  <a:lnTo>
                    <a:pt x="1918" y="1589"/>
                  </a:lnTo>
                  <a:lnTo>
                    <a:pt x="631" y="1077"/>
                  </a:lnTo>
                  <a:lnTo>
                    <a:pt x="619" y="1072"/>
                  </a:lnTo>
                  <a:lnTo>
                    <a:pt x="606" y="1069"/>
                  </a:lnTo>
                  <a:lnTo>
                    <a:pt x="593" y="1066"/>
                  </a:lnTo>
                  <a:lnTo>
                    <a:pt x="580" y="1062"/>
                  </a:lnTo>
                  <a:lnTo>
                    <a:pt x="568" y="1060"/>
                  </a:lnTo>
                  <a:lnTo>
                    <a:pt x="555" y="1059"/>
                  </a:lnTo>
                  <a:lnTo>
                    <a:pt x="543" y="1059"/>
                  </a:lnTo>
                  <a:lnTo>
                    <a:pt x="531" y="1059"/>
                  </a:lnTo>
                  <a:lnTo>
                    <a:pt x="518" y="1059"/>
                  </a:lnTo>
                  <a:lnTo>
                    <a:pt x="505" y="1060"/>
                  </a:lnTo>
                  <a:lnTo>
                    <a:pt x="493" y="1062"/>
                  </a:lnTo>
                  <a:lnTo>
                    <a:pt x="481" y="1064"/>
                  </a:lnTo>
                  <a:lnTo>
                    <a:pt x="470" y="1067"/>
                  </a:lnTo>
                  <a:lnTo>
                    <a:pt x="458" y="1071"/>
                  </a:lnTo>
                  <a:lnTo>
                    <a:pt x="447" y="1074"/>
                  </a:lnTo>
                  <a:lnTo>
                    <a:pt x="436" y="1079"/>
                  </a:lnTo>
                  <a:lnTo>
                    <a:pt x="425" y="1084"/>
                  </a:lnTo>
                  <a:lnTo>
                    <a:pt x="414" y="1090"/>
                  </a:lnTo>
                  <a:lnTo>
                    <a:pt x="403" y="1096"/>
                  </a:lnTo>
                  <a:lnTo>
                    <a:pt x="393" y="1103"/>
                  </a:lnTo>
                  <a:lnTo>
                    <a:pt x="383" y="1110"/>
                  </a:lnTo>
                  <a:lnTo>
                    <a:pt x="374" y="1117"/>
                  </a:lnTo>
                  <a:lnTo>
                    <a:pt x="364" y="1126"/>
                  </a:lnTo>
                  <a:lnTo>
                    <a:pt x="355" y="1135"/>
                  </a:lnTo>
                  <a:lnTo>
                    <a:pt x="348" y="1144"/>
                  </a:lnTo>
                  <a:lnTo>
                    <a:pt x="339" y="1153"/>
                  </a:lnTo>
                  <a:lnTo>
                    <a:pt x="332" y="1163"/>
                  </a:lnTo>
                  <a:lnTo>
                    <a:pt x="324" y="1174"/>
                  </a:lnTo>
                  <a:lnTo>
                    <a:pt x="318" y="1185"/>
                  </a:lnTo>
                  <a:lnTo>
                    <a:pt x="312" y="1196"/>
                  </a:lnTo>
                  <a:lnTo>
                    <a:pt x="306" y="1207"/>
                  </a:lnTo>
                  <a:lnTo>
                    <a:pt x="301" y="1219"/>
                  </a:lnTo>
                  <a:close/>
                  <a:moveTo>
                    <a:pt x="2115" y="808"/>
                  </a:moveTo>
                  <a:lnTo>
                    <a:pt x="2103" y="835"/>
                  </a:lnTo>
                  <a:lnTo>
                    <a:pt x="2090" y="862"/>
                  </a:lnTo>
                  <a:lnTo>
                    <a:pt x="2076" y="888"/>
                  </a:lnTo>
                  <a:lnTo>
                    <a:pt x="2060" y="912"/>
                  </a:lnTo>
                  <a:lnTo>
                    <a:pt x="2044" y="937"/>
                  </a:lnTo>
                  <a:lnTo>
                    <a:pt x="2026" y="960"/>
                  </a:lnTo>
                  <a:lnTo>
                    <a:pt x="2007" y="982"/>
                  </a:lnTo>
                  <a:lnTo>
                    <a:pt x="1987" y="1003"/>
                  </a:lnTo>
                  <a:lnTo>
                    <a:pt x="1968" y="1023"/>
                  </a:lnTo>
                  <a:lnTo>
                    <a:pt x="1945" y="1041"/>
                  </a:lnTo>
                  <a:lnTo>
                    <a:pt x="1923" y="1059"/>
                  </a:lnTo>
                  <a:lnTo>
                    <a:pt x="1900" y="1076"/>
                  </a:lnTo>
                  <a:lnTo>
                    <a:pt x="1876" y="1091"/>
                  </a:lnTo>
                  <a:lnTo>
                    <a:pt x="1852" y="1105"/>
                  </a:lnTo>
                  <a:lnTo>
                    <a:pt x="1827" y="1119"/>
                  </a:lnTo>
                  <a:lnTo>
                    <a:pt x="1801" y="1130"/>
                  </a:lnTo>
                  <a:lnTo>
                    <a:pt x="1775" y="1141"/>
                  </a:lnTo>
                  <a:lnTo>
                    <a:pt x="1748" y="1149"/>
                  </a:lnTo>
                  <a:lnTo>
                    <a:pt x="1722" y="1158"/>
                  </a:lnTo>
                  <a:lnTo>
                    <a:pt x="1694" y="1165"/>
                  </a:lnTo>
                  <a:lnTo>
                    <a:pt x="1665" y="1170"/>
                  </a:lnTo>
                  <a:lnTo>
                    <a:pt x="1638" y="1174"/>
                  </a:lnTo>
                  <a:lnTo>
                    <a:pt x="1609" y="1177"/>
                  </a:lnTo>
                  <a:lnTo>
                    <a:pt x="1580" y="1178"/>
                  </a:lnTo>
                  <a:lnTo>
                    <a:pt x="1552" y="1178"/>
                  </a:lnTo>
                  <a:lnTo>
                    <a:pt x="1523" y="1176"/>
                  </a:lnTo>
                  <a:lnTo>
                    <a:pt x="1494" y="1174"/>
                  </a:lnTo>
                  <a:lnTo>
                    <a:pt x="1466" y="1169"/>
                  </a:lnTo>
                  <a:lnTo>
                    <a:pt x="1437" y="1163"/>
                  </a:lnTo>
                  <a:lnTo>
                    <a:pt x="1408" y="1155"/>
                  </a:lnTo>
                  <a:lnTo>
                    <a:pt x="1380" y="1146"/>
                  </a:lnTo>
                  <a:lnTo>
                    <a:pt x="1351" y="1136"/>
                  </a:lnTo>
                  <a:lnTo>
                    <a:pt x="1324" y="1124"/>
                  </a:lnTo>
                  <a:lnTo>
                    <a:pt x="1296" y="1111"/>
                  </a:lnTo>
                  <a:lnTo>
                    <a:pt x="1271" y="1096"/>
                  </a:lnTo>
                  <a:lnTo>
                    <a:pt x="1245" y="1081"/>
                  </a:lnTo>
                  <a:lnTo>
                    <a:pt x="1221" y="1064"/>
                  </a:lnTo>
                  <a:lnTo>
                    <a:pt x="1198" y="1047"/>
                  </a:lnTo>
                  <a:lnTo>
                    <a:pt x="1176" y="1028"/>
                  </a:lnTo>
                  <a:lnTo>
                    <a:pt x="1155" y="1008"/>
                  </a:lnTo>
                  <a:lnTo>
                    <a:pt x="1135" y="987"/>
                  </a:lnTo>
                  <a:lnTo>
                    <a:pt x="1116" y="966"/>
                  </a:lnTo>
                  <a:lnTo>
                    <a:pt x="1099" y="944"/>
                  </a:lnTo>
                  <a:lnTo>
                    <a:pt x="1082" y="921"/>
                  </a:lnTo>
                  <a:lnTo>
                    <a:pt x="1067" y="897"/>
                  </a:lnTo>
                  <a:lnTo>
                    <a:pt x="1053" y="873"/>
                  </a:lnTo>
                  <a:lnTo>
                    <a:pt x="1040" y="847"/>
                  </a:lnTo>
                  <a:lnTo>
                    <a:pt x="1028" y="822"/>
                  </a:lnTo>
                  <a:lnTo>
                    <a:pt x="1017" y="795"/>
                  </a:lnTo>
                  <a:lnTo>
                    <a:pt x="1008" y="769"/>
                  </a:lnTo>
                  <a:lnTo>
                    <a:pt x="1000" y="741"/>
                  </a:lnTo>
                  <a:lnTo>
                    <a:pt x="994" y="714"/>
                  </a:lnTo>
                  <a:lnTo>
                    <a:pt x="988" y="686"/>
                  </a:lnTo>
                  <a:lnTo>
                    <a:pt x="984" y="659"/>
                  </a:lnTo>
                  <a:lnTo>
                    <a:pt x="982" y="630"/>
                  </a:lnTo>
                  <a:lnTo>
                    <a:pt x="981" y="601"/>
                  </a:lnTo>
                  <a:lnTo>
                    <a:pt x="981" y="573"/>
                  </a:lnTo>
                  <a:lnTo>
                    <a:pt x="982" y="544"/>
                  </a:lnTo>
                  <a:lnTo>
                    <a:pt x="985" y="514"/>
                  </a:lnTo>
                  <a:lnTo>
                    <a:pt x="989" y="485"/>
                  </a:lnTo>
                  <a:lnTo>
                    <a:pt x="995" y="457"/>
                  </a:lnTo>
                  <a:lnTo>
                    <a:pt x="1003" y="428"/>
                  </a:lnTo>
                  <a:lnTo>
                    <a:pt x="1011" y="399"/>
                  </a:lnTo>
                  <a:lnTo>
                    <a:pt x="1022" y="371"/>
                  </a:lnTo>
                  <a:lnTo>
                    <a:pt x="1033" y="343"/>
                  </a:lnTo>
                  <a:lnTo>
                    <a:pt x="1047" y="317"/>
                  </a:lnTo>
                  <a:lnTo>
                    <a:pt x="1061" y="290"/>
                  </a:lnTo>
                  <a:lnTo>
                    <a:pt x="1078" y="265"/>
                  </a:lnTo>
                  <a:lnTo>
                    <a:pt x="1094" y="242"/>
                  </a:lnTo>
                  <a:lnTo>
                    <a:pt x="1112" y="219"/>
                  </a:lnTo>
                  <a:lnTo>
                    <a:pt x="1131" y="197"/>
                  </a:lnTo>
                  <a:lnTo>
                    <a:pt x="1149" y="176"/>
                  </a:lnTo>
                  <a:lnTo>
                    <a:pt x="1170" y="156"/>
                  </a:lnTo>
                  <a:lnTo>
                    <a:pt x="1192" y="137"/>
                  </a:lnTo>
                  <a:lnTo>
                    <a:pt x="1214" y="119"/>
                  </a:lnTo>
                  <a:lnTo>
                    <a:pt x="1237" y="103"/>
                  </a:lnTo>
                  <a:lnTo>
                    <a:pt x="1261" y="87"/>
                  </a:lnTo>
                  <a:lnTo>
                    <a:pt x="1286" y="73"/>
                  </a:lnTo>
                  <a:lnTo>
                    <a:pt x="1310" y="60"/>
                  </a:lnTo>
                  <a:lnTo>
                    <a:pt x="1337" y="49"/>
                  </a:lnTo>
                  <a:lnTo>
                    <a:pt x="1362" y="38"/>
                  </a:lnTo>
                  <a:lnTo>
                    <a:pt x="1390" y="29"/>
                  </a:lnTo>
                  <a:lnTo>
                    <a:pt x="1416" y="20"/>
                  </a:lnTo>
                  <a:lnTo>
                    <a:pt x="1444" y="13"/>
                  </a:lnTo>
                  <a:lnTo>
                    <a:pt x="1471" y="8"/>
                  </a:lnTo>
                  <a:lnTo>
                    <a:pt x="1500" y="5"/>
                  </a:lnTo>
                  <a:lnTo>
                    <a:pt x="1529" y="1"/>
                  </a:lnTo>
                  <a:lnTo>
                    <a:pt x="1557" y="0"/>
                  </a:lnTo>
                  <a:lnTo>
                    <a:pt x="1586" y="0"/>
                  </a:lnTo>
                  <a:lnTo>
                    <a:pt x="1615" y="2"/>
                  </a:lnTo>
                  <a:lnTo>
                    <a:pt x="1643" y="5"/>
                  </a:lnTo>
                  <a:lnTo>
                    <a:pt x="1672" y="9"/>
                  </a:lnTo>
                  <a:lnTo>
                    <a:pt x="1701" y="16"/>
                  </a:lnTo>
                  <a:lnTo>
                    <a:pt x="1729" y="23"/>
                  </a:lnTo>
                  <a:lnTo>
                    <a:pt x="1758" y="32"/>
                  </a:lnTo>
                  <a:lnTo>
                    <a:pt x="1787" y="42"/>
                  </a:lnTo>
                  <a:lnTo>
                    <a:pt x="1814" y="54"/>
                  </a:lnTo>
                  <a:lnTo>
                    <a:pt x="1842" y="67"/>
                  </a:lnTo>
                  <a:lnTo>
                    <a:pt x="1867" y="82"/>
                  </a:lnTo>
                  <a:lnTo>
                    <a:pt x="1893" y="97"/>
                  </a:lnTo>
                  <a:lnTo>
                    <a:pt x="1917" y="114"/>
                  </a:lnTo>
                  <a:lnTo>
                    <a:pt x="1940" y="131"/>
                  </a:lnTo>
                  <a:lnTo>
                    <a:pt x="1962" y="150"/>
                  </a:lnTo>
                  <a:lnTo>
                    <a:pt x="1983" y="170"/>
                  </a:lnTo>
                  <a:lnTo>
                    <a:pt x="2003" y="191"/>
                  </a:lnTo>
                  <a:lnTo>
                    <a:pt x="2022" y="212"/>
                  </a:lnTo>
                  <a:lnTo>
                    <a:pt x="2039" y="234"/>
                  </a:lnTo>
                  <a:lnTo>
                    <a:pt x="2056" y="257"/>
                  </a:lnTo>
                  <a:lnTo>
                    <a:pt x="2070" y="281"/>
                  </a:lnTo>
                  <a:lnTo>
                    <a:pt x="2084" y="306"/>
                  </a:lnTo>
                  <a:lnTo>
                    <a:pt x="2098" y="331"/>
                  </a:lnTo>
                  <a:lnTo>
                    <a:pt x="2110" y="356"/>
                  </a:lnTo>
                  <a:lnTo>
                    <a:pt x="2120" y="383"/>
                  </a:lnTo>
                  <a:lnTo>
                    <a:pt x="2130" y="409"/>
                  </a:lnTo>
                  <a:lnTo>
                    <a:pt x="2137" y="437"/>
                  </a:lnTo>
                  <a:lnTo>
                    <a:pt x="2144" y="465"/>
                  </a:lnTo>
                  <a:lnTo>
                    <a:pt x="2149" y="492"/>
                  </a:lnTo>
                  <a:lnTo>
                    <a:pt x="2154" y="520"/>
                  </a:lnTo>
                  <a:lnTo>
                    <a:pt x="2156" y="548"/>
                  </a:lnTo>
                  <a:lnTo>
                    <a:pt x="2157" y="577"/>
                  </a:lnTo>
                  <a:lnTo>
                    <a:pt x="2157" y="606"/>
                  </a:lnTo>
                  <a:lnTo>
                    <a:pt x="2156" y="634"/>
                  </a:lnTo>
                  <a:lnTo>
                    <a:pt x="2153" y="663"/>
                  </a:lnTo>
                  <a:lnTo>
                    <a:pt x="2148" y="693"/>
                  </a:lnTo>
                  <a:lnTo>
                    <a:pt x="2143" y="721"/>
                  </a:lnTo>
                  <a:lnTo>
                    <a:pt x="2135" y="750"/>
                  </a:lnTo>
                  <a:lnTo>
                    <a:pt x="2126" y="779"/>
                  </a:lnTo>
                  <a:lnTo>
                    <a:pt x="2115" y="808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3" name="Freeform 11"/>
            <p:cNvSpPr>
              <a:spLocks noEditPoints="1"/>
            </p:cNvSpPr>
            <p:nvPr/>
          </p:nvSpPr>
          <p:spPr bwMode="auto">
            <a:xfrm>
              <a:off x="4770876" y="533623"/>
              <a:ext cx="345586" cy="309973"/>
            </a:xfrm>
            <a:custGeom>
              <a:avLst/>
              <a:gdLst>
                <a:gd name="T0" fmla="*/ 1286 w 3144"/>
                <a:gd name="T1" fmla="*/ 2380 h 2820"/>
                <a:gd name="T2" fmla="*/ 1357 w 3144"/>
                <a:gd name="T3" fmla="*/ 2404 h 2820"/>
                <a:gd name="T4" fmla="*/ 1430 w 3144"/>
                <a:gd name="T5" fmla="*/ 2408 h 2820"/>
                <a:gd name="T6" fmla="*/ 1500 w 3144"/>
                <a:gd name="T7" fmla="*/ 2390 h 2820"/>
                <a:gd name="T8" fmla="*/ 1564 w 3144"/>
                <a:gd name="T9" fmla="*/ 2352 h 2820"/>
                <a:gd name="T10" fmla="*/ 2295 w 3144"/>
                <a:gd name="T11" fmla="*/ 2763 h 2820"/>
                <a:gd name="T12" fmla="*/ 2360 w 3144"/>
                <a:gd name="T13" fmla="*/ 2801 h 2820"/>
                <a:gd name="T14" fmla="*/ 2432 w 3144"/>
                <a:gd name="T15" fmla="*/ 2819 h 2820"/>
                <a:gd name="T16" fmla="*/ 2506 w 3144"/>
                <a:gd name="T17" fmla="*/ 2816 h 2820"/>
                <a:gd name="T18" fmla="*/ 2575 w 3144"/>
                <a:gd name="T19" fmla="*/ 2791 h 2820"/>
                <a:gd name="T20" fmla="*/ 2636 w 3144"/>
                <a:gd name="T21" fmla="*/ 2747 h 2820"/>
                <a:gd name="T22" fmla="*/ 3109 w 3144"/>
                <a:gd name="T23" fmla="*/ 2171 h 2820"/>
                <a:gd name="T24" fmla="*/ 3137 w 3144"/>
                <a:gd name="T25" fmla="*/ 2101 h 2820"/>
                <a:gd name="T26" fmla="*/ 3144 w 3144"/>
                <a:gd name="T27" fmla="*/ 2028 h 2820"/>
                <a:gd name="T28" fmla="*/ 3130 w 3144"/>
                <a:gd name="T29" fmla="*/ 1957 h 2820"/>
                <a:gd name="T30" fmla="*/ 3096 w 3144"/>
                <a:gd name="T31" fmla="*/ 1890 h 2820"/>
                <a:gd name="T32" fmla="*/ 2417 w 3144"/>
                <a:gd name="T33" fmla="*/ 1320 h 2820"/>
                <a:gd name="T34" fmla="*/ 2512 w 3144"/>
                <a:gd name="T35" fmla="*/ 1191 h 2820"/>
                <a:gd name="T36" fmla="*/ 2533 w 3144"/>
                <a:gd name="T37" fmla="*/ 1121 h 2820"/>
                <a:gd name="T38" fmla="*/ 2533 w 3144"/>
                <a:gd name="T39" fmla="*/ 1047 h 2820"/>
                <a:gd name="T40" fmla="*/ 2512 w 3144"/>
                <a:gd name="T41" fmla="*/ 977 h 2820"/>
                <a:gd name="T42" fmla="*/ 2472 w 3144"/>
                <a:gd name="T43" fmla="*/ 914 h 2820"/>
                <a:gd name="T44" fmla="*/ 1985 w 3144"/>
                <a:gd name="T45" fmla="*/ 512 h 2820"/>
                <a:gd name="T46" fmla="*/ 1917 w 3144"/>
                <a:gd name="T47" fmla="*/ 480 h 2820"/>
                <a:gd name="T48" fmla="*/ 1844 w 3144"/>
                <a:gd name="T49" fmla="*/ 469 h 2820"/>
                <a:gd name="T50" fmla="*/ 1772 w 3144"/>
                <a:gd name="T51" fmla="*/ 480 h 2820"/>
                <a:gd name="T52" fmla="*/ 1705 w 3144"/>
                <a:gd name="T53" fmla="*/ 511 h 2820"/>
                <a:gd name="T54" fmla="*/ 1649 w 3144"/>
                <a:gd name="T55" fmla="*/ 561 h 2820"/>
                <a:gd name="T56" fmla="*/ 733 w 3144"/>
                <a:gd name="T57" fmla="*/ 1685 h 2820"/>
                <a:gd name="T58" fmla="*/ 712 w 3144"/>
                <a:gd name="T59" fmla="*/ 1757 h 2820"/>
                <a:gd name="T60" fmla="*/ 712 w 3144"/>
                <a:gd name="T61" fmla="*/ 1830 h 2820"/>
                <a:gd name="T62" fmla="*/ 734 w 3144"/>
                <a:gd name="T63" fmla="*/ 1899 h 2820"/>
                <a:gd name="T64" fmla="*/ 774 w 3144"/>
                <a:gd name="T65" fmla="*/ 1961 h 2820"/>
                <a:gd name="T66" fmla="*/ 1008 w 3144"/>
                <a:gd name="T67" fmla="*/ 174 h 2820"/>
                <a:gd name="T68" fmla="*/ 1111 w 3144"/>
                <a:gd name="T69" fmla="*/ 315 h 2820"/>
                <a:gd name="T70" fmla="*/ 1167 w 3144"/>
                <a:gd name="T71" fmla="*/ 475 h 2820"/>
                <a:gd name="T72" fmla="*/ 1175 w 3144"/>
                <a:gd name="T73" fmla="*/ 644 h 2820"/>
                <a:gd name="T74" fmla="*/ 1134 w 3144"/>
                <a:gd name="T75" fmla="*/ 811 h 2820"/>
                <a:gd name="T76" fmla="*/ 1044 w 3144"/>
                <a:gd name="T77" fmla="*/ 963 h 2820"/>
                <a:gd name="T78" fmla="*/ 912 w 3144"/>
                <a:gd name="T79" fmla="*/ 1081 h 2820"/>
                <a:gd name="T80" fmla="*/ 757 w 3144"/>
                <a:gd name="T81" fmla="*/ 1153 h 2820"/>
                <a:gd name="T82" fmla="*/ 589 w 3144"/>
                <a:gd name="T83" fmla="*/ 1177 h 2820"/>
                <a:gd name="T84" fmla="*/ 422 w 3144"/>
                <a:gd name="T85" fmla="*/ 1153 h 2820"/>
                <a:gd name="T86" fmla="*/ 263 w 3144"/>
                <a:gd name="T87" fmla="*/ 1079 h 2820"/>
                <a:gd name="T88" fmla="*/ 130 w 3144"/>
                <a:gd name="T89" fmla="*/ 957 h 2820"/>
                <a:gd name="T90" fmla="*/ 43 w 3144"/>
                <a:gd name="T91" fmla="*/ 810 h 2820"/>
                <a:gd name="T92" fmla="*/ 4 w 3144"/>
                <a:gd name="T93" fmla="*/ 645 h 2820"/>
                <a:gd name="T94" fmla="*/ 11 w 3144"/>
                <a:gd name="T95" fmla="*/ 475 h 2820"/>
                <a:gd name="T96" fmla="*/ 69 w 3144"/>
                <a:gd name="T97" fmla="*/ 313 h 2820"/>
                <a:gd name="T98" fmla="*/ 176 w 3144"/>
                <a:gd name="T99" fmla="*/ 169 h 2820"/>
                <a:gd name="T100" fmla="*/ 317 w 3144"/>
                <a:gd name="T101" fmla="*/ 66 h 2820"/>
                <a:gd name="T102" fmla="*/ 477 w 3144"/>
                <a:gd name="T103" fmla="*/ 10 h 2820"/>
                <a:gd name="T104" fmla="*/ 645 w 3144"/>
                <a:gd name="T105" fmla="*/ 2 h 2820"/>
                <a:gd name="T106" fmla="*/ 812 w 3144"/>
                <a:gd name="T107" fmla="*/ 43 h 2820"/>
                <a:gd name="T108" fmla="*/ 963 w 3144"/>
                <a:gd name="T109" fmla="*/ 134 h 2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4" h="2820">
                  <a:moveTo>
                    <a:pt x="802" y="1987"/>
                  </a:moveTo>
                  <a:lnTo>
                    <a:pt x="1243" y="2351"/>
                  </a:lnTo>
                  <a:lnTo>
                    <a:pt x="1254" y="2359"/>
                  </a:lnTo>
                  <a:lnTo>
                    <a:pt x="1264" y="2367"/>
                  </a:lnTo>
                  <a:lnTo>
                    <a:pt x="1275" y="2373"/>
                  </a:lnTo>
                  <a:lnTo>
                    <a:pt x="1286" y="2380"/>
                  </a:lnTo>
                  <a:lnTo>
                    <a:pt x="1297" y="2386"/>
                  </a:lnTo>
                  <a:lnTo>
                    <a:pt x="1309" y="2390"/>
                  </a:lnTo>
                  <a:lnTo>
                    <a:pt x="1320" y="2394"/>
                  </a:lnTo>
                  <a:lnTo>
                    <a:pt x="1332" y="2399"/>
                  </a:lnTo>
                  <a:lnTo>
                    <a:pt x="1345" y="2402"/>
                  </a:lnTo>
                  <a:lnTo>
                    <a:pt x="1357" y="2404"/>
                  </a:lnTo>
                  <a:lnTo>
                    <a:pt x="1369" y="2407"/>
                  </a:lnTo>
                  <a:lnTo>
                    <a:pt x="1381" y="2408"/>
                  </a:lnTo>
                  <a:lnTo>
                    <a:pt x="1393" y="2409"/>
                  </a:lnTo>
                  <a:lnTo>
                    <a:pt x="1405" y="2409"/>
                  </a:lnTo>
                  <a:lnTo>
                    <a:pt x="1417" y="2409"/>
                  </a:lnTo>
                  <a:lnTo>
                    <a:pt x="1430" y="2408"/>
                  </a:lnTo>
                  <a:lnTo>
                    <a:pt x="1442" y="2407"/>
                  </a:lnTo>
                  <a:lnTo>
                    <a:pt x="1454" y="2404"/>
                  </a:lnTo>
                  <a:lnTo>
                    <a:pt x="1466" y="2401"/>
                  </a:lnTo>
                  <a:lnTo>
                    <a:pt x="1477" y="2399"/>
                  </a:lnTo>
                  <a:lnTo>
                    <a:pt x="1489" y="2394"/>
                  </a:lnTo>
                  <a:lnTo>
                    <a:pt x="1500" y="2390"/>
                  </a:lnTo>
                  <a:lnTo>
                    <a:pt x="1512" y="2386"/>
                  </a:lnTo>
                  <a:lnTo>
                    <a:pt x="1523" y="2380"/>
                  </a:lnTo>
                  <a:lnTo>
                    <a:pt x="1533" y="2375"/>
                  </a:lnTo>
                  <a:lnTo>
                    <a:pt x="1544" y="2368"/>
                  </a:lnTo>
                  <a:lnTo>
                    <a:pt x="1554" y="2360"/>
                  </a:lnTo>
                  <a:lnTo>
                    <a:pt x="1564" y="2352"/>
                  </a:lnTo>
                  <a:lnTo>
                    <a:pt x="1574" y="2345"/>
                  </a:lnTo>
                  <a:lnTo>
                    <a:pt x="1584" y="2336"/>
                  </a:lnTo>
                  <a:lnTo>
                    <a:pt x="1593" y="2326"/>
                  </a:lnTo>
                  <a:lnTo>
                    <a:pt x="1600" y="2317"/>
                  </a:lnTo>
                  <a:lnTo>
                    <a:pt x="1663" y="2241"/>
                  </a:lnTo>
                  <a:lnTo>
                    <a:pt x="2295" y="2763"/>
                  </a:lnTo>
                  <a:lnTo>
                    <a:pt x="2305" y="2770"/>
                  </a:lnTo>
                  <a:lnTo>
                    <a:pt x="2316" y="2778"/>
                  </a:lnTo>
                  <a:lnTo>
                    <a:pt x="2327" y="2785"/>
                  </a:lnTo>
                  <a:lnTo>
                    <a:pt x="2338" y="2791"/>
                  </a:lnTo>
                  <a:lnTo>
                    <a:pt x="2349" y="2797"/>
                  </a:lnTo>
                  <a:lnTo>
                    <a:pt x="2360" y="2801"/>
                  </a:lnTo>
                  <a:lnTo>
                    <a:pt x="2372" y="2806"/>
                  </a:lnTo>
                  <a:lnTo>
                    <a:pt x="2385" y="2810"/>
                  </a:lnTo>
                  <a:lnTo>
                    <a:pt x="2397" y="2813"/>
                  </a:lnTo>
                  <a:lnTo>
                    <a:pt x="2408" y="2816"/>
                  </a:lnTo>
                  <a:lnTo>
                    <a:pt x="2420" y="2818"/>
                  </a:lnTo>
                  <a:lnTo>
                    <a:pt x="2432" y="2819"/>
                  </a:lnTo>
                  <a:lnTo>
                    <a:pt x="2445" y="2820"/>
                  </a:lnTo>
                  <a:lnTo>
                    <a:pt x="2457" y="2820"/>
                  </a:lnTo>
                  <a:lnTo>
                    <a:pt x="2469" y="2820"/>
                  </a:lnTo>
                  <a:lnTo>
                    <a:pt x="2482" y="2819"/>
                  </a:lnTo>
                  <a:lnTo>
                    <a:pt x="2494" y="2818"/>
                  </a:lnTo>
                  <a:lnTo>
                    <a:pt x="2506" y="2816"/>
                  </a:lnTo>
                  <a:lnTo>
                    <a:pt x="2517" y="2813"/>
                  </a:lnTo>
                  <a:lnTo>
                    <a:pt x="2529" y="2810"/>
                  </a:lnTo>
                  <a:lnTo>
                    <a:pt x="2541" y="2806"/>
                  </a:lnTo>
                  <a:lnTo>
                    <a:pt x="2552" y="2801"/>
                  </a:lnTo>
                  <a:lnTo>
                    <a:pt x="2563" y="2797"/>
                  </a:lnTo>
                  <a:lnTo>
                    <a:pt x="2575" y="2791"/>
                  </a:lnTo>
                  <a:lnTo>
                    <a:pt x="2585" y="2786"/>
                  </a:lnTo>
                  <a:lnTo>
                    <a:pt x="2596" y="2779"/>
                  </a:lnTo>
                  <a:lnTo>
                    <a:pt x="2606" y="2772"/>
                  </a:lnTo>
                  <a:lnTo>
                    <a:pt x="2616" y="2764"/>
                  </a:lnTo>
                  <a:lnTo>
                    <a:pt x="2626" y="2756"/>
                  </a:lnTo>
                  <a:lnTo>
                    <a:pt x="2636" y="2747"/>
                  </a:lnTo>
                  <a:lnTo>
                    <a:pt x="2645" y="2737"/>
                  </a:lnTo>
                  <a:lnTo>
                    <a:pt x="2652" y="2729"/>
                  </a:lnTo>
                  <a:lnTo>
                    <a:pt x="3087" y="2201"/>
                  </a:lnTo>
                  <a:lnTo>
                    <a:pt x="3095" y="2191"/>
                  </a:lnTo>
                  <a:lnTo>
                    <a:pt x="3102" y="2180"/>
                  </a:lnTo>
                  <a:lnTo>
                    <a:pt x="3109" y="2171"/>
                  </a:lnTo>
                  <a:lnTo>
                    <a:pt x="3115" y="2159"/>
                  </a:lnTo>
                  <a:lnTo>
                    <a:pt x="3121" y="2147"/>
                  </a:lnTo>
                  <a:lnTo>
                    <a:pt x="3126" y="2136"/>
                  </a:lnTo>
                  <a:lnTo>
                    <a:pt x="3130" y="2124"/>
                  </a:lnTo>
                  <a:lnTo>
                    <a:pt x="3134" y="2113"/>
                  </a:lnTo>
                  <a:lnTo>
                    <a:pt x="3137" y="2101"/>
                  </a:lnTo>
                  <a:lnTo>
                    <a:pt x="3140" y="2089"/>
                  </a:lnTo>
                  <a:lnTo>
                    <a:pt x="3142" y="2077"/>
                  </a:lnTo>
                  <a:lnTo>
                    <a:pt x="3143" y="2065"/>
                  </a:lnTo>
                  <a:lnTo>
                    <a:pt x="3144" y="2053"/>
                  </a:lnTo>
                  <a:lnTo>
                    <a:pt x="3144" y="2040"/>
                  </a:lnTo>
                  <a:lnTo>
                    <a:pt x="3144" y="2028"/>
                  </a:lnTo>
                  <a:lnTo>
                    <a:pt x="3143" y="2016"/>
                  </a:lnTo>
                  <a:lnTo>
                    <a:pt x="3142" y="2004"/>
                  </a:lnTo>
                  <a:lnTo>
                    <a:pt x="3140" y="1992"/>
                  </a:lnTo>
                  <a:lnTo>
                    <a:pt x="3137" y="1980"/>
                  </a:lnTo>
                  <a:lnTo>
                    <a:pt x="3133" y="1968"/>
                  </a:lnTo>
                  <a:lnTo>
                    <a:pt x="3130" y="1957"/>
                  </a:lnTo>
                  <a:lnTo>
                    <a:pt x="3126" y="1944"/>
                  </a:lnTo>
                  <a:lnTo>
                    <a:pt x="3121" y="1933"/>
                  </a:lnTo>
                  <a:lnTo>
                    <a:pt x="3116" y="1922"/>
                  </a:lnTo>
                  <a:lnTo>
                    <a:pt x="3109" y="1911"/>
                  </a:lnTo>
                  <a:lnTo>
                    <a:pt x="3102" y="1901"/>
                  </a:lnTo>
                  <a:lnTo>
                    <a:pt x="3096" y="1890"/>
                  </a:lnTo>
                  <a:lnTo>
                    <a:pt x="3088" y="1880"/>
                  </a:lnTo>
                  <a:lnTo>
                    <a:pt x="3080" y="1871"/>
                  </a:lnTo>
                  <a:lnTo>
                    <a:pt x="3072" y="1862"/>
                  </a:lnTo>
                  <a:lnTo>
                    <a:pt x="3062" y="1853"/>
                  </a:lnTo>
                  <a:lnTo>
                    <a:pt x="3052" y="1844"/>
                  </a:lnTo>
                  <a:lnTo>
                    <a:pt x="2417" y="1320"/>
                  </a:lnTo>
                  <a:lnTo>
                    <a:pt x="2478" y="1245"/>
                  </a:lnTo>
                  <a:lnTo>
                    <a:pt x="2486" y="1235"/>
                  </a:lnTo>
                  <a:lnTo>
                    <a:pt x="2494" y="1224"/>
                  </a:lnTo>
                  <a:lnTo>
                    <a:pt x="2500" y="1213"/>
                  </a:lnTo>
                  <a:lnTo>
                    <a:pt x="2507" y="1202"/>
                  </a:lnTo>
                  <a:lnTo>
                    <a:pt x="2512" y="1191"/>
                  </a:lnTo>
                  <a:lnTo>
                    <a:pt x="2518" y="1180"/>
                  </a:lnTo>
                  <a:lnTo>
                    <a:pt x="2522" y="1168"/>
                  </a:lnTo>
                  <a:lnTo>
                    <a:pt x="2526" y="1156"/>
                  </a:lnTo>
                  <a:lnTo>
                    <a:pt x="2529" y="1145"/>
                  </a:lnTo>
                  <a:lnTo>
                    <a:pt x="2531" y="1133"/>
                  </a:lnTo>
                  <a:lnTo>
                    <a:pt x="2533" y="1121"/>
                  </a:lnTo>
                  <a:lnTo>
                    <a:pt x="2534" y="1108"/>
                  </a:lnTo>
                  <a:lnTo>
                    <a:pt x="2536" y="1096"/>
                  </a:lnTo>
                  <a:lnTo>
                    <a:pt x="2536" y="1083"/>
                  </a:lnTo>
                  <a:lnTo>
                    <a:pt x="2536" y="1071"/>
                  </a:lnTo>
                  <a:lnTo>
                    <a:pt x="2534" y="1059"/>
                  </a:lnTo>
                  <a:lnTo>
                    <a:pt x="2533" y="1047"/>
                  </a:lnTo>
                  <a:lnTo>
                    <a:pt x="2531" y="1035"/>
                  </a:lnTo>
                  <a:lnTo>
                    <a:pt x="2529" y="1024"/>
                  </a:lnTo>
                  <a:lnTo>
                    <a:pt x="2526" y="1011"/>
                  </a:lnTo>
                  <a:lnTo>
                    <a:pt x="2522" y="999"/>
                  </a:lnTo>
                  <a:lnTo>
                    <a:pt x="2518" y="988"/>
                  </a:lnTo>
                  <a:lnTo>
                    <a:pt x="2512" y="977"/>
                  </a:lnTo>
                  <a:lnTo>
                    <a:pt x="2507" y="966"/>
                  </a:lnTo>
                  <a:lnTo>
                    <a:pt x="2501" y="955"/>
                  </a:lnTo>
                  <a:lnTo>
                    <a:pt x="2495" y="944"/>
                  </a:lnTo>
                  <a:lnTo>
                    <a:pt x="2488" y="934"/>
                  </a:lnTo>
                  <a:lnTo>
                    <a:pt x="2480" y="924"/>
                  </a:lnTo>
                  <a:lnTo>
                    <a:pt x="2472" y="914"/>
                  </a:lnTo>
                  <a:lnTo>
                    <a:pt x="2463" y="904"/>
                  </a:lnTo>
                  <a:lnTo>
                    <a:pt x="2454" y="896"/>
                  </a:lnTo>
                  <a:lnTo>
                    <a:pt x="2444" y="888"/>
                  </a:lnTo>
                  <a:lnTo>
                    <a:pt x="2006" y="527"/>
                  </a:lnTo>
                  <a:lnTo>
                    <a:pt x="1996" y="518"/>
                  </a:lnTo>
                  <a:lnTo>
                    <a:pt x="1985" y="512"/>
                  </a:lnTo>
                  <a:lnTo>
                    <a:pt x="1974" y="504"/>
                  </a:lnTo>
                  <a:lnTo>
                    <a:pt x="1963" y="499"/>
                  </a:lnTo>
                  <a:lnTo>
                    <a:pt x="1952" y="493"/>
                  </a:lnTo>
                  <a:lnTo>
                    <a:pt x="1941" y="488"/>
                  </a:lnTo>
                  <a:lnTo>
                    <a:pt x="1929" y="483"/>
                  </a:lnTo>
                  <a:lnTo>
                    <a:pt x="1917" y="480"/>
                  </a:lnTo>
                  <a:lnTo>
                    <a:pt x="1906" y="476"/>
                  </a:lnTo>
                  <a:lnTo>
                    <a:pt x="1894" y="473"/>
                  </a:lnTo>
                  <a:lnTo>
                    <a:pt x="1882" y="472"/>
                  </a:lnTo>
                  <a:lnTo>
                    <a:pt x="1870" y="470"/>
                  </a:lnTo>
                  <a:lnTo>
                    <a:pt x="1857" y="470"/>
                  </a:lnTo>
                  <a:lnTo>
                    <a:pt x="1844" y="469"/>
                  </a:lnTo>
                  <a:lnTo>
                    <a:pt x="1832" y="470"/>
                  </a:lnTo>
                  <a:lnTo>
                    <a:pt x="1820" y="470"/>
                  </a:lnTo>
                  <a:lnTo>
                    <a:pt x="1808" y="472"/>
                  </a:lnTo>
                  <a:lnTo>
                    <a:pt x="1796" y="473"/>
                  </a:lnTo>
                  <a:lnTo>
                    <a:pt x="1785" y="476"/>
                  </a:lnTo>
                  <a:lnTo>
                    <a:pt x="1772" y="480"/>
                  </a:lnTo>
                  <a:lnTo>
                    <a:pt x="1760" y="483"/>
                  </a:lnTo>
                  <a:lnTo>
                    <a:pt x="1749" y="488"/>
                  </a:lnTo>
                  <a:lnTo>
                    <a:pt x="1738" y="492"/>
                  </a:lnTo>
                  <a:lnTo>
                    <a:pt x="1727" y="497"/>
                  </a:lnTo>
                  <a:lnTo>
                    <a:pt x="1716" y="504"/>
                  </a:lnTo>
                  <a:lnTo>
                    <a:pt x="1705" y="511"/>
                  </a:lnTo>
                  <a:lnTo>
                    <a:pt x="1695" y="517"/>
                  </a:lnTo>
                  <a:lnTo>
                    <a:pt x="1685" y="525"/>
                  </a:lnTo>
                  <a:lnTo>
                    <a:pt x="1675" y="534"/>
                  </a:lnTo>
                  <a:lnTo>
                    <a:pt x="1666" y="543"/>
                  </a:lnTo>
                  <a:lnTo>
                    <a:pt x="1657" y="551"/>
                  </a:lnTo>
                  <a:lnTo>
                    <a:pt x="1649" y="561"/>
                  </a:lnTo>
                  <a:lnTo>
                    <a:pt x="768" y="1630"/>
                  </a:lnTo>
                  <a:lnTo>
                    <a:pt x="760" y="1641"/>
                  </a:lnTo>
                  <a:lnTo>
                    <a:pt x="752" y="1651"/>
                  </a:lnTo>
                  <a:lnTo>
                    <a:pt x="745" y="1662"/>
                  </a:lnTo>
                  <a:lnTo>
                    <a:pt x="739" y="1674"/>
                  </a:lnTo>
                  <a:lnTo>
                    <a:pt x="733" y="1685"/>
                  </a:lnTo>
                  <a:lnTo>
                    <a:pt x="728" y="1696"/>
                  </a:lnTo>
                  <a:lnTo>
                    <a:pt x="724" y="1708"/>
                  </a:lnTo>
                  <a:lnTo>
                    <a:pt x="719" y="1721"/>
                  </a:lnTo>
                  <a:lnTo>
                    <a:pt x="716" y="1733"/>
                  </a:lnTo>
                  <a:lnTo>
                    <a:pt x="714" y="1745"/>
                  </a:lnTo>
                  <a:lnTo>
                    <a:pt x="712" y="1757"/>
                  </a:lnTo>
                  <a:lnTo>
                    <a:pt x="711" y="1769"/>
                  </a:lnTo>
                  <a:lnTo>
                    <a:pt x="709" y="1781"/>
                  </a:lnTo>
                  <a:lnTo>
                    <a:pt x="709" y="1793"/>
                  </a:lnTo>
                  <a:lnTo>
                    <a:pt x="709" y="1805"/>
                  </a:lnTo>
                  <a:lnTo>
                    <a:pt x="711" y="1818"/>
                  </a:lnTo>
                  <a:lnTo>
                    <a:pt x="712" y="1830"/>
                  </a:lnTo>
                  <a:lnTo>
                    <a:pt x="714" y="1841"/>
                  </a:lnTo>
                  <a:lnTo>
                    <a:pt x="717" y="1853"/>
                  </a:lnTo>
                  <a:lnTo>
                    <a:pt x="720" y="1865"/>
                  </a:lnTo>
                  <a:lnTo>
                    <a:pt x="724" y="1876"/>
                  </a:lnTo>
                  <a:lnTo>
                    <a:pt x="728" y="1888"/>
                  </a:lnTo>
                  <a:lnTo>
                    <a:pt x="734" y="1899"/>
                  </a:lnTo>
                  <a:lnTo>
                    <a:pt x="739" y="1910"/>
                  </a:lnTo>
                  <a:lnTo>
                    <a:pt x="745" y="1921"/>
                  </a:lnTo>
                  <a:lnTo>
                    <a:pt x="751" y="1931"/>
                  </a:lnTo>
                  <a:lnTo>
                    <a:pt x="759" y="1941"/>
                  </a:lnTo>
                  <a:lnTo>
                    <a:pt x="767" y="1951"/>
                  </a:lnTo>
                  <a:lnTo>
                    <a:pt x="774" y="1961"/>
                  </a:lnTo>
                  <a:lnTo>
                    <a:pt x="783" y="1970"/>
                  </a:lnTo>
                  <a:lnTo>
                    <a:pt x="792" y="1980"/>
                  </a:lnTo>
                  <a:lnTo>
                    <a:pt x="802" y="1987"/>
                  </a:lnTo>
                  <a:close/>
                  <a:moveTo>
                    <a:pt x="963" y="134"/>
                  </a:moveTo>
                  <a:lnTo>
                    <a:pt x="986" y="153"/>
                  </a:lnTo>
                  <a:lnTo>
                    <a:pt x="1008" y="174"/>
                  </a:lnTo>
                  <a:lnTo>
                    <a:pt x="1028" y="196"/>
                  </a:lnTo>
                  <a:lnTo>
                    <a:pt x="1047" y="218"/>
                  </a:lnTo>
                  <a:lnTo>
                    <a:pt x="1066" y="242"/>
                  </a:lnTo>
                  <a:lnTo>
                    <a:pt x="1082" y="266"/>
                  </a:lnTo>
                  <a:lnTo>
                    <a:pt x="1096" y="290"/>
                  </a:lnTo>
                  <a:lnTo>
                    <a:pt x="1111" y="315"/>
                  </a:lnTo>
                  <a:lnTo>
                    <a:pt x="1124" y="341"/>
                  </a:lnTo>
                  <a:lnTo>
                    <a:pt x="1135" y="367"/>
                  </a:lnTo>
                  <a:lnTo>
                    <a:pt x="1145" y="394"/>
                  </a:lnTo>
                  <a:lnTo>
                    <a:pt x="1154" y="421"/>
                  </a:lnTo>
                  <a:lnTo>
                    <a:pt x="1160" y="448"/>
                  </a:lnTo>
                  <a:lnTo>
                    <a:pt x="1167" y="475"/>
                  </a:lnTo>
                  <a:lnTo>
                    <a:pt x="1171" y="504"/>
                  </a:lnTo>
                  <a:lnTo>
                    <a:pt x="1175" y="532"/>
                  </a:lnTo>
                  <a:lnTo>
                    <a:pt x="1177" y="560"/>
                  </a:lnTo>
                  <a:lnTo>
                    <a:pt x="1178" y="588"/>
                  </a:lnTo>
                  <a:lnTo>
                    <a:pt x="1177" y="617"/>
                  </a:lnTo>
                  <a:lnTo>
                    <a:pt x="1175" y="644"/>
                  </a:lnTo>
                  <a:lnTo>
                    <a:pt x="1171" y="673"/>
                  </a:lnTo>
                  <a:lnTo>
                    <a:pt x="1167" y="700"/>
                  </a:lnTo>
                  <a:lnTo>
                    <a:pt x="1160" y="729"/>
                  </a:lnTo>
                  <a:lnTo>
                    <a:pt x="1154" y="757"/>
                  </a:lnTo>
                  <a:lnTo>
                    <a:pt x="1145" y="784"/>
                  </a:lnTo>
                  <a:lnTo>
                    <a:pt x="1134" y="811"/>
                  </a:lnTo>
                  <a:lnTo>
                    <a:pt x="1123" y="837"/>
                  </a:lnTo>
                  <a:lnTo>
                    <a:pt x="1110" y="864"/>
                  </a:lnTo>
                  <a:lnTo>
                    <a:pt x="1095" y="889"/>
                  </a:lnTo>
                  <a:lnTo>
                    <a:pt x="1080" y="914"/>
                  </a:lnTo>
                  <a:lnTo>
                    <a:pt x="1062" y="939"/>
                  </a:lnTo>
                  <a:lnTo>
                    <a:pt x="1044" y="963"/>
                  </a:lnTo>
                  <a:lnTo>
                    <a:pt x="1024" y="985"/>
                  </a:lnTo>
                  <a:lnTo>
                    <a:pt x="1003" y="1007"/>
                  </a:lnTo>
                  <a:lnTo>
                    <a:pt x="982" y="1028"/>
                  </a:lnTo>
                  <a:lnTo>
                    <a:pt x="959" y="1047"/>
                  </a:lnTo>
                  <a:lnTo>
                    <a:pt x="935" y="1064"/>
                  </a:lnTo>
                  <a:lnTo>
                    <a:pt x="912" y="1081"/>
                  </a:lnTo>
                  <a:lnTo>
                    <a:pt x="887" y="1096"/>
                  </a:lnTo>
                  <a:lnTo>
                    <a:pt x="862" y="1110"/>
                  </a:lnTo>
                  <a:lnTo>
                    <a:pt x="836" y="1123"/>
                  </a:lnTo>
                  <a:lnTo>
                    <a:pt x="810" y="1134"/>
                  </a:lnTo>
                  <a:lnTo>
                    <a:pt x="783" y="1144"/>
                  </a:lnTo>
                  <a:lnTo>
                    <a:pt x="757" y="1153"/>
                  </a:lnTo>
                  <a:lnTo>
                    <a:pt x="729" y="1160"/>
                  </a:lnTo>
                  <a:lnTo>
                    <a:pt x="702" y="1166"/>
                  </a:lnTo>
                  <a:lnTo>
                    <a:pt x="674" y="1171"/>
                  </a:lnTo>
                  <a:lnTo>
                    <a:pt x="645" y="1175"/>
                  </a:lnTo>
                  <a:lnTo>
                    <a:pt x="618" y="1176"/>
                  </a:lnTo>
                  <a:lnTo>
                    <a:pt x="589" y="1177"/>
                  </a:lnTo>
                  <a:lnTo>
                    <a:pt x="561" y="1177"/>
                  </a:lnTo>
                  <a:lnTo>
                    <a:pt x="533" y="1175"/>
                  </a:lnTo>
                  <a:lnTo>
                    <a:pt x="504" y="1171"/>
                  </a:lnTo>
                  <a:lnTo>
                    <a:pt x="477" y="1166"/>
                  </a:lnTo>
                  <a:lnTo>
                    <a:pt x="449" y="1160"/>
                  </a:lnTo>
                  <a:lnTo>
                    <a:pt x="422" y="1153"/>
                  </a:lnTo>
                  <a:lnTo>
                    <a:pt x="394" y="1144"/>
                  </a:lnTo>
                  <a:lnTo>
                    <a:pt x="366" y="1134"/>
                  </a:lnTo>
                  <a:lnTo>
                    <a:pt x="340" y="1122"/>
                  </a:lnTo>
                  <a:lnTo>
                    <a:pt x="314" y="1108"/>
                  </a:lnTo>
                  <a:lnTo>
                    <a:pt x="288" y="1094"/>
                  </a:lnTo>
                  <a:lnTo>
                    <a:pt x="263" y="1079"/>
                  </a:lnTo>
                  <a:lnTo>
                    <a:pt x="239" y="1061"/>
                  </a:lnTo>
                  <a:lnTo>
                    <a:pt x="215" y="1042"/>
                  </a:lnTo>
                  <a:lnTo>
                    <a:pt x="192" y="1022"/>
                  </a:lnTo>
                  <a:lnTo>
                    <a:pt x="170" y="1001"/>
                  </a:lnTo>
                  <a:lnTo>
                    <a:pt x="150" y="981"/>
                  </a:lnTo>
                  <a:lnTo>
                    <a:pt x="130" y="957"/>
                  </a:lnTo>
                  <a:lnTo>
                    <a:pt x="113" y="934"/>
                  </a:lnTo>
                  <a:lnTo>
                    <a:pt x="96" y="911"/>
                  </a:lnTo>
                  <a:lnTo>
                    <a:pt x="82" y="887"/>
                  </a:lnTo>
                  <a:lnTo>
                    <a:pt x="68" y="861"/>
                  </a:lnTo>
                  <a:lnTo>
                    <a:pt x="54" y="835"/>
                  </a:lnTo>
                  <a:lnTo>
                    <a:pt x="43" y="810"/>
                  </a:lnTo>
                  <a:lnTo>
                    <a:pt x="33" y="783"/>
                  </a:lnTo>
                  <a:lnTo>
                    <a:pt x="25" y="756"/>
                  </a:lnTo>
                  <a:lnTo>
                    <a:pt x="18" y="728"/>
                  </a:lnTo>
                  <a:lnTo>
                    <a:pt x="11" y="700"/>
                  </a:lnTo>
                  <a:lnTo>
                    <a:pt x="7" y="673"/>
                  </a:lnTo>
                  <a:lnTo>
                    <a:pt x="4" y="645"/>
                  </a:lnTo>
                  <a:lnTo>
                    <a:pt x="1" y="617"/>
                  </a:lnTo>
                  <a:lnTo>
                    <a:pt x="0" y="588"/>
                  </a:lnTo>
                  <a:lnTo>
                    <a:pt x="1" y="560"/>
                  </a:lnTo>
                  <a:lnTo>
                    <a:pt x="4" y="532"/>
                  </a:lnTo>
                  <a:lnTo>
                    <a:pt x="7" y="504"/>
                  </a:lnTo>
                  <a:lnTo>
                    <a:pt x="11" y="475"/>
                  </a:lnTo>
                  <a:lnTo>
                    <a:pt x="18" y="448"/>
                  </a:lnTo>
                  <a:lnTo>
                    <a:pt x="25" y="420"/>
                  </a:lnTo>
                  <a:lnTo>
                    <a:pt x="33" y="393"/>
                  </a:lnTo>
                  <a:lnTo>
                    <a:pt x="44" y="366"/>
                  </a:lnTo>
                  <a:lnTo>
                    <a:pt x="55" y="340"/>
                  </a:lnTo>
                  <a:lnTo>
                    <a:pt x="69" y="313"/>
                  </a:lnTo>
                  <a:lnTo>
                    <a:pt x="83" y="288"/>
                  </a:lnTo>
                  <a:lnTo>
                    <a:pt x="100" y="263"/>
                  </a:lnTo>
                  <a:lnTo>
                    <a:pt x="116" y="238"/>
                  </a:lnTo>
                  <a:lnTo>
                    <a:pt x="135" y="214"/>
                  </a:lnTo>
                  <a:lnTo>
                    <a:pt x="155" y="191"/>
                  </a:lnTo>
                  <a:lnTo>
                    <a:pt x="176" y="169"/>
                  </a:lnTo>
                  <a:lnTo>
                    <a:pt x="198" y="149"/>
                  </a:lnTo>
                  <a:lnTo>
                    <a:pt x="220" y="130"/>
                  </a:lnTo>
                  <a:lnTo>
                    <a:pt x="243" y="113"/>
                  </a:lnTo>
                  <a:lnTo>
                    <a:pt x="267" y="96"/>
                  </a:lnTo>
                  <a:lnTo>
                    <a:pt x="291" y="81"/>
                  </a:lnTo>
                  <a:lnTo>
                    <a:pt x="317" y="66"/>
                  </a:lnTo>
                  <a:lnTo>
                    <a:pt x="342" y="54"/>
                  </a:lnTo>
                  <a:lnTo>
                    <a:pt x="369" y="42"/>
                  </a:lnTo>
                  <a:lnTo>
                    <a:pt x="395" y="32"/>
                  </a:lnTo>
                  <a:lnTo>
                    <a:pt x="422" y="24"/>
                  </a:lnTo>
                  <a:lnTo>
                    <a:pt x="449" y="17"/>
                  </a:lnTo>
                  <a:lnTo>
                    <a:pt x="477" y="10"/>
                  </a:lnTo>
                  <a:lnTo>
                    <a:pt x="504" y="6"/>
                  </a:lnTo>
                  <a:lnTo>
                    <a:pt x="533" y="2"/>
                  </a:lnTo>
                  <a:lnTo>
                    <a:pt x="561" y="0"/>
                  </a:lnTo>
                  <a:lnTo>
                    <a:pt x="589" y="0"/>
                  </a:lnTo>
                  <a:lnTo>
                    <a:pt x="617" y="0"/>
                  </a:lnTo>
                  <a:lnTo>
                    <a:pt x="645" y="2"/>
                  </a:lnTo>
                  <a:lnTo>
                    <a:pt x="674" y="6"/>
                  </a:lnTo>
                  <a:lnTo>
                    <a:pt x="702" y="10"/>
                  </a:lnTo>
                  <a:lnTo>
                    <a:pt x="729" y="17"/>
                  </a:lnTo>
                  <a:lnTo>
                    <a:pt x="757" y="24"/>
                  </a:lnTo>
                  <a:lnTo>
                    <a:pt x="784" y="33"/>
                  </a:lnTo>
                  <a:lnTo>
                    <a:pt x="812" y="43"/>
                  </a:lnTo>
                  <a:lnTo>
                    <a:pt x="838" y="55"/>
                  </a:lnTo>
                  <a:lnTo>
                    <a:pt x="864" y="67"/>
                  </a:lnTo>
                  <a:lnTo>
                    <a:pt x="890" y="82"/>
                  </a:lnTo>
                  <a:lnTo>
                    <a:pt x="915" y="98"/>
                  </a:lnTo>
                  <a:lnTo>
                    <a:pt x="940" y="115"/>
                  </a:lnTo>
                  <a:lnTo>
                    <a:pt x="963" y="13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4" name="Freeform 5"/>
            <p:cNvSpPr>
              <a:spLocks noEditPoints="1"/>
            </p:cNvSpPr>
            <p:nvPr/>
          </p:nvSpPr>
          <p:spPr bwMode="auto">
            <a:xfrm>
              <a:off x="5625929" y="1732637"/>
              <a:ext cx="218959" cy="389114"/>
            </a:xfrm>
            <a:custGeom>
              <a:avLst/>
              <a:gdLst>
                <a:gd name="T0" fmla="*/ 1818 w 1993"/>
                <a:gd name="T1" fmla="*/ 1087 h 3538"/>
                <a:gd name="T2" fmla="*/ 1775 w 1993"/>
                <a:gd name="T3" fmla="*/ 1026 h 3538"/>
                <a:gd name="T4" fmla="*/ 1717 w 1993"/>
                <a:gd name="T5" fmla="*/ 981 h 3538"/>
                <a:gd name="T6" fmla="*/ 1650 w 1993"/>
                <a:gd name="T7" fmla="*/ 953 h 3538"/>
                <a:gd name="T8" fmla="*/ 1576 w 1993"/>
                <a:gd name="T9" fmla="*/ 946 h 3538"/>
                <a:gd name="T10" fmla="*/ 1219 w 1993"/>
                <a:gd name="T11" fmla="*/ 189 h 3538"/>
                <a:gd name="T12" fmla="*/ 1188 w 1993"/>
                <a:gd name="T13" fmla="*/ 119 h 3538"/>
                <a:gd name="T14" fmla="*/ 1139 w 1993"/>
                <a:gd name="T15" fmla="*/ 63 h 3538"/>
                <a:gd name="T16" fmla="*/ 1079 w 1993"/>
                <a:gd name="T17" fmla="*/ 23 h 3538"/>
                <a:gd name="T18" fmla="*/ 1008 w 1993"/>
                <a:gd name="T19" fmla="*/ 4 h 3538"/>
                <a:gd name="T20" fmla="*/ 933 w 1993"/>
                <a:gd name="T21" fmla="*/ 4 h 3538"/>
                <a:gd name="T22" fmla="*/ 212 w 1993"/>
                <a:gd name="T23" fmla="*/ 199 h 3538"/>
                <a:gd name="T24" fmla="*/ 149 w 1993"/>
                <a:gd name="T25" fmla="*/ 238 h 3538"/>
                <a:gd name="T26" fmla="*/ 102 w 1993"/>
                <a:gd name="T27" fmla="*/ 294 h 3538"/>
                <a:gd name="T28" fmla="*/ 71 w 1993"/>
                <a:gd name="T29" fmla="*/ 360 h 3538"/>
                <a:gd name="T30" fmla="*/ 61 w 1993"/>
                <a:gd name="T31" fmla="*/ 434 h 3538"/>
                <a:gd name="T32" fmla="*/ 283 w 1993"/>
                <a:gd name="T33" fmla="*/ 1293 h 3538"/>
                <a:gd name="T34" fmla="*/ 129 w 1993"/>
                <a:gd name="T35" fmla="*/ 1341 h 3538"/>
                <a:gd name="T36" fmla="*/ 71 w 1993"/>
                <a:gd name="T37" fmla="*/ 1388 h 3538"/>
                <a:gd name="T38" fmla="*/ 29 w 1993"/>
                <a:gd name="T39" fmla="*/ 1447 h 3538"/>
                <a:gd name="T40" fmla="*/ 5 w 1993"/>
                <a:gd name="T41" fmla="*/ 1517 h 3538"/>
                <a:gd name="T42" fmla="*/ 1 w 1993"/>
                <a:gd name="T43" fmla="*/ 1591 h 3538"/>
                <a:gd name="T44" fmla="*/ 164 w 1993"/>
                <a:gd name="T45" fmla="*/ 2202 h 3538"/>
                <a:gd name="T46" fmla="*/ 200 w 1993"/>
                <a:gd name="T47" fmla="*/ 2267 h 3538"/>
                <a:gd name="T48" fmla="*/ 254 w 1993"/>
                <a:gd name="T49" fmla="*/ 2317 h 3538"/>
                <a:gd name="T50" fmla="*/ 319 w 1993"/>
                <a:gd name="T51" fmla="*/ 2352 h 3538"/>
                <a:gd name="T52" fmla="*/ 391 w 1993"/>
                <a:gd name="T53" fmla="*/ 2365 h 3538"/>
                <a:gd name="T54" fmla="*/ 467 w 1993"/>
                <a:gd name="T55" fmla="*/ 2356 h 3538"/>
                <a:gd name="T56" fmla="*/ 1865 w 1993"/>
                <a:gd name="T57" fmla="*/ 1973 h 3538"/>
                <a:gd name="T58" fmla="*/ 1924 w 1993"/>
                <a:gd name="T59" fmla="*/ 1928 h 3538"/>
                <a:gd name="T60" fmla="*/ 1965 w 1993"/>
                <a:gd name="T61" fmla="*/ 1868 h 3538"/>
                <a:gd name="T62" fmla="*/ 1989 w 1993"/>
                <a:gd name="T63" fmla="*/ 1799 h 3538"/>
                <a:gd name="T64" fmla="*/ 1991 w 1993"/>
                <a:gd name="T65" fmla="*/ 1725 h 3538"/>
                <a:gd name="T66" fmla="*/ 763 w 1993"/>
                <a:gd name="T67" fmla="*/ 3043 h 3538"/>
                <a:gd name="T68" fmla="*/ 761 w 1993"/>
                <a:gd name="T69" fmla="*/ 2869 h 3538"/>
                <a:gd name="T70" fmla="*/ 809 w 1993"/>
                <a:gd name="T71" fmla="*/ 2706 h 3538"/>
                <a:gd name="T72" fmla="*/ 900 w 1993"/>
                <a:gd name="T73" fmla="*/ 2563 h 3538"/>
                <a:gd name="T74" fmla="*/ 1030 w 1993"/>
                <a:gd name="T75" fmla="*/ 2452 h 3538"/>
                <a:gd name="T76" fmla="*/ 1192 w 1993"/>
                <a:gd name="T77" fmla="*/ 2381 h 3538"/>
                <a:gd name="T78" fmla="*/ 1368 w 1993"/>
                <a:gd name="T79" fmla="*/ 2361 h 3538"/>
                <a:gd name="T80" fmla="*/ 1536 w 1993"/>
                <a:gd name="T81" fmla="*/ 2393 h 3538"/>
                <a:gd name="T82" fmla="*/ 1686 w 1993"/>
                <a:gd name="T83" fmla="*/ 2471 h 3538"/>
                <a:gd name="T84" fmla="*/ 1809 w 1993"/>
                <a:gd name="T85" fmla="*/ 2589 h 3538"/>
                <a:gd name="T86" fmla="*/ 1895 w 1993"/>
                <a:gd name="T87" fmla="*/ 2740 h 3538"/>
                <a:gd name="T88" fmla="*/ 1932 w 1993"/>
                <a:gd name="T89" fmla="*/ 2915 h 3538"/>
                <a:gd name="T90" fmla="*/ 1917 w 1993"/>
                <a:gd name="T91" fmla="*/ 3087 h 3538"/>
                <a:gd name="T92" fmla="*/ 1854 w 1993"/>
                <a:gd name="T93" fmla="*/ 3244 h 3538"/>
                <a:gd name="T94" fmla="*/ 1749 w 1993"/>
                <a:gd name="T95" fmla="*/ 3377 h 3538"/>
                <a:gd name="T96" fmla="*/ 1608 w 1993"/>
                <a:gd name="T97" fmla="*/ 3476 h 3538"/>
                <a:gd name="T98" fmla="*/ 1438 w 1993"/>
                <a:gd name="T99" fmla="*/ 3532 h 3538"/>
                <a:gd name="T100" fmla="*/ 1264 w 1993"/>
                <a:gd name="T101" fmla="*/ 3533 h 3538"/>
                <a:gd name="T102" fmla="*/ 1101 w 1993"/>
                <a:gd name="T103" fmla="*/ 3485 h 3538"/>
                <a:gd name="T104" fmla="*/ 959 w 1993"/>
                <a:gd name="T105" fmla="*/ 3394 h 3538"/>
                <a:gd name="T106" fmla="*/ 847 w 1993"/>
                <a:gd name="T107" fmla="*/ 3265 h 3538"/>
                <a:gd name="T108" fmla="*/ 777 w 1993"/>
                <a:gd name="T109" fmla="*/ 3103 h 3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93" h="3538">
                  <a:moveTo>
                    <a:pt x="1984" y="1687"/>
                  </a:moveTo>
                  <a:lnTo>
                    <a:pt x="1836" y="1135"/>
                  </a:lnTo>
                  <a:lnTo>
                    <a:pt x="1832" y="1122"/>
                  </a:lnTo>
                  <a:lnTo>
                    <a:pt x="1828" y="1110"/>
                  </a:lnTo>
                  <a:lnTo>
                    <a:pt x="1823" y="1099"/>
                  </a:lnTo>
                  <a:lnTo>
                    <a:pt x="1818" y="1087"/>
                  </a:lnTo>
                  <a:lnTo>
                    <a:pt x="1812" y="1076"/>
                  </a:lnTo>
                  <a:lnTo>
                    <a:pt x="1806" y="1064"/>
                  </a:lnTo>
                  <a:lnTo>
                    <a:pt x="1799" y="1055"/>
                  </a:lnTo>
                  <a:lnTo>
                    <a:pt x="1791" y="1045"/>
                  </a:lnTo>
                  <a:lnTo>
                    <a:pt x="1784" y="1035"/>
                  </a:lnTo>
                  <a:lnTo>
                    <a:pt x="1775" y="1026"/>
                  </a:lnTo>
                  <a:lnTo>
                    <a:pt x="1767" y="1017"/>
                  </a:lnTo>
                  <a:lnTo>
                    <a:pt x="1757" y="1009"/>
                  </a:lnTo>
                  <a:lnTo>
                    <a:pt x="1748" y="1002"/>
                  </a:lnTo>
                  <a:lnTo>
                    <a:pt x="1738" y="994"/>
                  </a:lnTo>
                  <a:lnTo>
                    <a:pt x="1728" y="987"/>
                  </a:lnTo>
                  <a:lnTo>
                    <a:pt x="1717" y="981"/>
                  </a:lnTo>
                  <a:lnTo>
                    <a:pt x="1707" y="975"/>
                  </a:lnTo>
                  <a:lnTo>
                    <a:pt x="1696" y="970"/>
                  </a:lnTo>
                  <a:lnTo>
                    <a:pt x="1684" y="965"/>
                  </a:lnTo>
                  <a:lnTo>
                    <a:pt x="1673" y="961"/>
                  </a:lnTo>
                  <a:lnTo>
                    <a:pt x="1661" y="956"/>
                  </a:lnTo>
                  <a:lnTo>
                    <a:pt x="1650" y="953"/>
                  </a:lnTo>
                  <a:lnTo>
                    <a:pt x="1638" y="951"/>
                  </a:lnTo>
                  <a:lnTo>
                    <a:pt x="1626" y="949"/>
                  </a:lnTo>
                  <a:lnTo>
                    <a:pt x="1614" y="948"/>
                  </a:lnTo>
                  <a:lnTo>
                    <a:pt x="1600" y="946"/>
                  </a:lnTo>
                  <a:lnTo>
                    <a:pt x="1588" y="946"/>
                  </a:lnTo>
                  <a:lnTo>
                    <a:pt x="1576" y="946"/>
                  </a:lnTo>
                  <a:lnTo>
                    <a:pt x="1563" y="948"/>
                  </a:lnTo>
                  <a:lnTo>
                    <a:pt x="1551" y="950"/>
                  </a:lnTo>
                  <a:lnTo>
                    <a:pt x="1538" y="952"/>
                  </a:lnTo>
                  <a:lnTo>
                    <a:pt x="1525" y="955"/>
                  </a:lnTo>
                  <a:lnTo>
                    <a:pt x="1431" y="981"/>
                  </a:lnTo>
                  <a:lnTo>
                    <a:pt x="1219" y="189"/>
                  </a:lnTo>
                  <a:lnTo>
                    <a:pt x="1216" y="177"/>
                  </a:lnTo>
                  <a:lnTo>
                    <a:pt x="1211" y="165"/>
                  </a:lnTo>
                  <a:lnTo>
                    <a:pt x="1206" y="152"/>
                  </a:lnTo>
                  <a:lnTo>
                    <a:pt x="1200" y="141"/>
                  </a:lnTo>
                  <a:lnTo>
                    <a:pt x="1195" y="130"/>
                  </a:lnTo>
                  <a:lnTo>
                    <a:pt x="1188" y="119"/>
                  </a:lnTo>
                  <a:lnTo>
                    <a:pt x="1181" y="108"/>
                  </a:lnTo>
                  <a:lnTo>
                    <a:pt x="1174" y="98"/>
                  </a:lnTo>
                  <a:lnTo>
                    <a:pt x="1166" y="90"/>
                  </a:lnTo>
                  <a:lnTo>
                    <a:pt x="1158" y="80"/>
                  </a:lnTo>
                  <a:lnTo>
                    <a:pt x="1149" y="72"/>
                  </a:lnTo>
                  <a:lnTo>
                    <a:pt x="1139" y="63"/>
                  </a:lnTo>
                  <a:lnTo>
                    <a:pt x="1131" y="55"/>
                  </a:lnTo>
                  <a:lnTo>
                    <a:pt x="1121" y="48"/>
                  </a:lnTo>
                  <a:lnTo>
                    <a:pt x="1111" y="41"/>
                  </a:lnTo>
                  <a:lnTo>
                    <a:pt x="1100" y="34"/>
                  </a:lnTo>
                  <a:lnTo>
                    <a:pt x="1090" y="29"/>
                  </a:lnTo>
                  <a:lnTo>
                    <a:pt x="1079" y="23"/>
                  </a:lnTo>
                  <a:lnTo>
                    <a:pt x="1068" y="19"/>
                  </a:lnTo>
                  <a:lnTo>
                    <a:pt x="1056" y="15"/>
                  </a:lnTo>
                  <a:lnTo>
                    <a:pt x="1045" y="11"/>
                  </a:lnTo>
                  <a:lnTo>
                    <a:pt x="1033" y="8"/>
                  </a:lnTo>
                  <a:lnTo>
                    <a:pt x="1020" y="5"/>
                  </a:lnTo>
                  <a:lnTo>
                    <a:pt x="1008" y="4"/>
                  </a:lnTo>
                  <a:lnTo>
                    <a:pt x="996" y="1"/>
                  </a:lnTo>
                  <a:lnTo>
                    <a:pt x="983" y="0"/>
                  </a:lnTo>
                  <a:lnTo>
                    <a:pt x="971" y="0"/>
                  </a:lnTo>
                  <a:lnTo>
                    <a:pt x="959" y="1"/>
                  </a:lnTo>
                  <a:lnTo>
                    <a:pt x="945" y="2"/>
                  </a:lnTo>
                  <a:lnTo>
                    <a:pt x="933" y="4"/>
                  </a:lnTo>
                  <a:lnTo>
                    <a:pt x="920" y="6"/>
                  </a:lnTo>
                  <a:lnTo>
                    <a:pt x="908" y="9"/>
                  </a:lnTo>
                  <a:lnTo>
                    <a:pt x="248" y="185"/>
                  </a:lnTo>
                  <a:lnTo>
                    <a:pt x="236" y="190"/>
                  </a:lnTo>
                  <a:lnTo>
                    <a:pt x="224" y="193"/>
                  </a:lnTo>
                  <a:lnTo>
                    <a:pt x="212" y="199"/>
                  </a:lnTo>
                  <a:lnTo>
                    <a:pt x="201" y="204"/>
                  </a:lnTo>
                  <a:lnTo>
                    <a:pt x="190" y="210"/>
                  </a:lnTo>
                  <a:lnTo>
                    <a:pt x="179" y="216"/>
                  </a:lnTo>
                  <a:lnTo>
                    <a:pt x="169" y="223"/>
                  </a:lnTo>
                  <a:lnTo>
                    <a:pt x="159" y="231"/>
                  </a:lnTo>
                  <a:lnTo>
                    <a:pt x="149" y="238"/>
                  </a:lnTo>
                  <a:lnTo>
                    <a:pt x="140" y="246"/>
                  </a:lnTo>
                  <a:lnTo>
                    <a:pt x="132" y="255"/>
                  </a:lnTo>
                  <a:lnTo>
                    <a:pt x="124" y="265"/>
                  </a:lnTo>
                  <a:lnTo>
                    <a:pt x="116" y="274"/>
                  </a:lnTo>
                  <a:lnTo>
                    <a:pt x="108" y="284"/>
                  </a:lnTo>
                  <a:lnTo>
                    <a:pt x="102" y="294"/>
                  </a:lnTo>
                  <a:lnTo>
                    <a:pt x="95" y="305"/>
                  </a:lnTo>
                  <a:lnTo>
                    <a:pt x="90" y="315"/>
                  </a:lnTo>
                  <a:lnTo>
                    <a:pt x="84" y="326"/>
                  </a:lnTo>
                  <a:lnTo>
                    <a:pt x="79" y="337"/>
                  </a:lnTo>
                  <a:lnTo>
                    <a:pt x="75" y="349"/>
                  </a:lnTo>
                  <a:lnTo>
                    <a:pt x="71" y="360"/>
                  </a:lnTo>
                  <a:lnTo>
                    <a:pt x="68" y="372"/>
                  </a:lnTo>
                  <a:lnTo>
                    <a:pt x="65" y="384"/>
                  </a:lnTo>
                  <a:lnTo>
                    <a:pt x="63" y="396"/>
                  </a:lnTo>
                  <a:lnTo>
                    <a:pt x="62" y="408"/>
                  </a:lnTo>
                  <a:lnTo>
                    <a:pt x="61" y="422"/>
                  </a:lnTo>
                  <a:lnTo>
                    <a:pt x="61" y="434"/>
                  </a:lnTo>
                  <a:lnTo>
                    <a:pt x="61" y="446"/>
                  </a:lnTo>
                  <a:lnTo>
                    <a:pt x="62" y="459"/>
                  </a:lnTo>
                  <a:lnTo>
                    <a:pt x="64" y="471"/>
                  </a:lnTo>
                  <a:lnTo>
                    <a:pt x="66" y="484"/>
                  </a:lnTo>
                  <a:lnTo>
                    <a:pt x="70" y="497"/>
                  </a:lnTo>
                  <a:lnTo>
                    <a:pt x="283" y="1293"/>
                  </a:lnTo>
                  <a:lnTo>
                    <a:pt x="189" y="1318"/>
                  </a:lnTo>
                  <a:lnTo>
                    <a:pt x="176" y="1321"/>
                  </a:lnTo>
                  <a:lnTo>
                    <a:pt x="164" y="1326"/>
                  </a:lnTo>
                  <a:lnTo>
                    <a:pt x="153" y="1330"/>
                  </a:lnTo>
                  <a:lnTo>
                    <a:pt x="140" y="1336"/>
                  </a:lnTo>
                  <a:lnTo>
                    <a:pt x="129" y="1341"/>
                  </a:lnTo>
                  <a:lnTo>
                    <a:pt x="118" y="1348"/>
                  </a:lnTo>
                  <a:lnTo>
                    <a:pt x="108" y="1356"/>
                  </a:lnTo>
                  <a:lnTo>
                    <a:pt x="98" y="1362"/>
                  </a:lnTo>
                  <a:lnTo>
                    <a:pt x="89" y="1370"/>
                  </a:lnTo>
                  <a:lnTo>
                    <a:pt x="80" y="1379"/>
                  </a:lnTo>
                  <a:lnTo>
                    <a:pt x="71" y="1388"/>
                  </a:lnTo>
                  <a:lnTo>
                    <a:pt x="63" y="1396"/>
                  </a:lnTo>
                  <a:lnTo>
                    <a:pt x="55" y="1406"/>
                  </a:lnTo>
                  <a:lnTo>
                    <a:pt x="48" y="1415"/>
                  </a:lnTo>
                  <a:lnTo>
                    <a:pt x="41" y="1426"/>
                  </a:lnTo>
                  <a:lnTo>
                    <a:pt x="35" y="1436"/>
                  </a:lnTo>
                  <a:lnTo>
                    <a:pt x="29" y="1447"/>
                  </a:lnTo>
                  <a:lnTo>
                    <a:pt x="23" y="1458"/>
                  </a:lnTo>
                  <a:lnTo>
                    <a:pt x="18" y="1469"/>
                  </a:lnTo>
                  <a:lnTo>
                    <a:pt x="15" y="1480"/>
                  </a:lnTo>
                  <a:lnTo>
                    <a:pt x="10" y="1492"/>
                  </a:lnTo>
                  <a:lnTo>
                    <a:pt x="7" y="1505"/>
                  </a:lnTo>
                  <a:lnTo>
                    <a:pt x="5" y="1517"/>
                  </a:lnTo>
                  <a:lnTo>
                    <a:pt x="3" y="1529"/>
                  </a:lnTo>
                  <a:lnTo>
                    <a:pt x="1" y="1541"/>
                  </a:lnTo>
                  <a:lnTo>
                    <a:pt x="0" y="1553"/>
                  </a:lnTo>
                  <a:lnTo>
                    <a:pt x="0" y="1565"/>
                  </a:lnTo>
                  <a:lnTo>
                    <a:pt x="0" y="1578"/>
                  </a:lnTo>
                  <a:lnTo>
                    <a:pt x="1" y="1591"/>
                  </a:lnTo>
                  <a:lnTo>
                    <a:pt x="4" y="1604"/>
                  </a:lnTo>
                  <a:lnTo>
                    <a:pt x="6" y="1616"/>
                  </a:lnTo>
                  <a:lnTo>
                    <a:pt x="9" y="1629"/>
                  </a:lnTo>
                  <a:lnTo>
                    <a:pt x="156" y="2176"/>
                  </a:lnTo>
                  <a:lnTo>
                    <a:pt x="159" y="2189"/>
                  </a:lnTo>
                  <a:lnTo>
                    <a:pt x="164" y="2202"/>
                  </a:lnTo>
                  <a:lnTo>
                    <a:pt x="168" y="2214"/>
                  </a:lnTo>
                  <a:lnTo>
                    <a:pt x="173" y="2225"/>
                  </a:lnTo>
                  <a:lnTo>
                    <a:pt x="180" y="2236"/>
                  </a:lnTo>
                  <a:lnTo>
                    <a:pt x="187" y="2247"/>
                  </a:lnTo>
                  <a:lnTo>
                    <a:pt x="193" y="2257"/>
                  </a:lnTo>
                  <a:lnTo>
                    <a:pt x="200" y="2267"/>
                  </a:lnTo>
                  <a:lnTo>
                    <a:pt x="209" y="2277"/>
                  </a:lnTo>
                  <a:lnTo>
                    <a:pt x="216" y="2285"/>
                  </a:lnTo>
                  <a:lnTo>
                    <a:pt x="225" y="2294"/>
                  </a:lnTo>
                  <a:lnTo>
                    <a:pt x="234" y="2302"/>
                  </a:lnTo>
                  <a:lnTo>
                    <a:pt x="244" y="2311"/>
                  </a:lnTo>
                  <a:lnTo>
                    <a:pt x="254" y="2317"/>
                  </a:lnTo>
                  <a:lnTo>
                    <a:pt x="264" y="2324"/>
                  </a:lnTo>
                  <a:lnTo>
                    <a:pt x="274" y="2331"/>
                  </a:lnTo>
                  <a:lnTo>
                    <a:pt x="285" y="2336"/>
                  </a:lnTo>
                  <a:lnTo>
                    <a:pt x="296" y="2342"/>
                  </a:lnTo>
                  <a:lnTo>
                    <a:pt x="307" y="2347"/>
                  </a:lnTo>
                  <a:lnTo>
                    <a:pt x="319" y="2352"/>
                  </a:lnTo>
                  <a:lnTo>
                    <a:pt x="330" y="2355"/>
                  </a:lnTo>
                  <a:lnTo>
                    <a:pt x="342" y="2358"/>
                  </a:lnTo>
                  <a:lnTo>
                    <a:pt x="354" y="2360"/>
                  </a:lnTo>
                  <a:lnTo>
                    <a:pt x="366" y="2363"/>
                  </a:lnTo>
                  <a:lnTo>
                    <a:pt x="379" y="2364"/>
                  </a:lnTo>
                  <a:lnTo>
                    <a:pt x="391" y="2365"/>
                  </a:lnTo>
                  <a:lnTo>
                    <a:pt x="404" y="2365"/>
                  </a:lnTo>
                  <a:lnTo>
                    <a:pt x="416" y="2365"/>
                  </a:lnTo>
                  <a:lnTo>
                    <a:pt x="429" y="2364"/>
                  </a:lnTo>
                  <a:lnTo>
                    <a:pt x="441" y="2361"/>
                  </a:lnTo>
                  <a:lnTo>
                    <a:pt x="455" y="2359"/>
                  </a:lnTo>
                  <a:lnTo>
                    <a:pt x="467" y="2356"/>
                  </a:lnTo>
                  <a:lnTo>
                    <a:pt x="1804" y="1998"/>
                  </a:lnTo>
                  <a:lnTo>
                    <a:pt x="1818" y="1994"/>
                  </a:lnTo>
                  <a:lnTo>
                    <a:pt x="1830" y="1990"/>
                  </a:lnTo>
                  <a:lnTo>
                    <a:pt x="1842" y="1985"/>
                  </a:lnTo>
                  <a:lnTo>
                    <a:pt x="1854" y="1980"/>
                  </a:lnTo>
                  <a:lnTo>
                    <a:pt x="1865" y="1973"/>
                  </a:lnTo>
                  <a:lnTo>
                    <a:pt x="1876" y="1967"/>
                  </a:lnTo>
                  <a:lnTo>
                    <a:pt x="1886" y="1960"/>
                  </a:lnTo>
                  <a:lnTo>
                    <a:pt x="1896" y="1952"/>
                  </a:lnTo>
                  <a:lnTo>
                    <a:pt x="1906" y="1945"/>
                  </a:lnTo>
                  <a:lnTo>
                    <a:pt x="1915" y="1937"/>
                  </a:lnTo>
                  <a:lnTo>
                    <a:pt x="1924" y="1928"/>
                  </a:lnTo>
                  <a:lnTo>
                    <a:pt x="1932" y="1919"/>
                  </a:lnTo>
                  <a:lnTo>
                    <a:pt x="1940" y="1909"/>
                  </a:lnTo>
                  <a:lnTo>
                    <a:pt x="1947" y="1899"/>
                  </a:lnTo>
                  <a:lnTo>
                    <a:pt x="1953" y="1889"/>
                  </a:lnTo>
                  <a:lnTo>
                    <a:pt x="1960" y="1880"/>
                  </a:lnTo>
                  <a:lnTo>
                    <a:pt x="1965" y="1868"/>
                  </a:lnTo>
                  <a:lnTo>
                    <a:pt x="1971" y="1857"/>
                  </a:lnTo>
                  <a:lnTo>
                    <a:pt x="1975" y="1846"/>
                  </a:lnTo>
                  <a:lnTo>
                    <a:pt x="1980" y="1834"/>
                  </a:lnTo>
                  <a:lnTo>
                    <a:pt x="1983" y="1823"/>
                  </a:lnTo>
                  <a:lnTo>
                    <a:pt x="1986" y="1811"/>
                  </a:lnTo>
                  <a:lnTo>
                    <a:pt x="1989" y="1799"/>
                  </a:lnTo>
                  <a:lnTo>
                    <a:pt x="1991" y="1787"/>
                  </a:lnTo>
                  <a:lnTo>
                    <a:pt x="1992" y="1775"/>
                  </a:lnTo>
                  <a:lnTo>
                    <a:pt x="1993" y="1763"/>
                  </a:lnTo>
                  <a:lnTo>
                    <a:pt x="1993" y="1749"/>
                  </a:lnTo>
                  <a:lnTo>
                    <a:pt x="1992" y="1737"/>
                  </a:lnTo>
                  <a:lnTo>
                    <a:pt x="1991" y="1725"/>
                  </a:lnTo>
                  <a:lnTo>
                    <a:pt x="1990" y="1712"/>
                  </a:lnTo>
                  <a:lnTo>
                    <a:pt x="1988" y="1700"/>
                  </a:lnTo>
                  <a:lnTo>
                    <a:pt x="1984" y="1687"/>
                  </a:lnTo>
                  <a:close/>
                  <a:moveTo>
                    <a:pt x="777" y="3103"/>
                  </a:moveTo>
                  <a:lnTo>
                    <a:pt x="769" y="3073"/>
                  </a:lnTo>
                  <a:lnTo>
                    <a:pt x="763" y="3043"/>
                  </a:lnTo>
                  <a:lnTo>
                    <a:pt x="760" y="3014"/>
                  </a:lnTo>
                  <a:lnTo>
                    <a:pt x="757" y="2985"/>
                  </a:lnTo>
                  <a:lnTo>
                    <a:pt x="756" y="2955"/>
                  </a:lnTo>
                  <a:lnTo>
                    <a:pt x="757" y="2926"/>
                  </a:lnTo>
                  <a:lnTo>
                    <a:pt x="758" y="2897"/>
                  </a:lnTo>
                  <a:lnTo>
                    <a:pt x="761" y="2869"/>
                  </a:lnTo>
                  <a:lnTo>
                    <a:pt x="767" y="2840"/>
                  </a:lnTo>
                  <a:lnTo>
                    <a:pt x="772" y="2813"/>
                  </a:lnTo>
                  <a:lnTo>
                    <a:pt x="780" y="2785"/>
                  </a:lnTo>
                  <a:lnTo>
                    <a:pt x="788" y="2758"/>
                  </a:lnTo>
                  <a:lnTo>
                    <a:pt x="798" y="2732"/>
                  </a:lnTo>
                  <a:lnTo>
                    <a:pt x="809" y="2706"/>
                  </a:lnTo>
                  <a:lnTo>
                    <a:pt x="822" y="2680"/>
                  </a:lnTo>
                  <a:lnTo>
                    <a:pt x="835" y="2656"/>
                  </a:lnTo>
                  <a:lnTo>
                    <a:pt x="849" y="2632"/>
                  </a:lnTo>
                  <a:lnTo>
                    <a:pt x="866" y="2609"/>
                  </a:lnTo>
                  <a:lnTo>
                    <a:pt x="883" y="2585"/>
                  </a:lnTo>
                  <a:lnTo>
                    <a:pt x="900" y="2563"/>
                  </a:lnTo>
                  <a:lnTo>
                    <a:pt x="920" y="2542"/>
                  </a:lnTo>
                  <a:lnTo>
                    <a:pt x="940" y="2522"/>
                  </a:lnTo>
                  <a:lnTo>
                    <a:pt x="961" y="2504"/>
                  </a:lnTo>
                  <a:lnTo>
                    <a:pt x="983" y="2485"/>
                  </a:lnTo>
                  <a:lnTo>
                    <a:pt x="1006" y="2468"/>
                  </a:lnTo>
                  <a:lnTo>
                    <a:pt x="1030" y="2452"/>
                  </a:lnTo>
                  <a:lnTo>
                    <a:pt x="1055" y="2438"/>
                  </a:lnTo>
                  <a:lnTo>
                    <a:pt x="1081" y="2423"/>
                  </a:lnTo>
                  <a:lnTo>
                    <a:pt x="1108" y="2411"/>
                  </a:lnTo>
                  <a:lnTo>
                    <a:pt x="1135" y="2400"/>
                  </a:lnTo>
                  <a:lnTo>
                    <a:pt x="1164" y="2390"/>
                  </a:lnTo>
                  <a:lnTo>
                    <a:pt x="1192" y="2381"/>
                  </a:lnTo>
                  <a:lnTo>
                    <a:pt x="1222" y="2375"/>
                  </a:lnTo>
                  <a:lnTo>
                    <a:pt x="1251" y="2368"/>
                  </a:lnTo>
                  <a:lnTo>
                    <a:pt x="1281" y="2365"/>
                  </a:lnTo>
                  <a:lnTo>
                    <a:pt x="1310" y="2363"/>
                  </a:lnTo>
                  <a:lnTo>
                    <a:pt x="1339" y="2361"/>
                  </a:lnTo>
                  <a:lnTo>
                    <a:pt x="1368" y="2361"/>
                  </a:lnTo>
                  <a:lnTo>
                    <a:pt x="1398" y="2364"/>
                  </a:lnTo>
                  <a:lnTo>
                    <a:pt x="1425" y="2367"/>
                  </a:lnTo>
                  <a:lnTo>
                    <a:pt x="1454" y="2371"/>
                  </a:lnTo>
                  <a:lnTo>
                    <a:pt x="1481" y="2377"/>
                  </a:lnTo>
                  <a:lnTo>
                    <a:pt x="1509" y="2385"/>
                  </a:lnTo>
                  <a:lnTo>
                    <a:pt x="1536" y="2393"/>
                  </a:lnTo>
                  <a:lnTo>
                    <a:pt x="1563" y="2403"/>
                  </a:lnTo>
                  <a:lnTo>
                    <a:pt x="1588" y="2414"/>
                  </a:lnTo>
                  <a:lnTo>
                    <a:pt x="1615" y="2427"/>
                  </a:lnTo>
                  <a:lnTo>
                    <a:pt x="1639" y="2440"/>
                  </a:lnTo>
                  <a:lnTo>
                    <a:pt x="1663" y="2455"/>
                  </a:lnTo>
                  <a:lnTo>
                    <a:pt x="1686" y="2471"/>
                  </a:lnTo>
                  <a:lnTo>
                    <a:pt x="1710" y="2487"/>
                  </a:lnTo>
                  <a:lnTo>
                    <a:pt x="1731" y="2506"/>
                  </a:lnTo>
                  <a:lnTo>
                    <a:pt x="1752" y="2525"/>
                  </a:lnTo>
                  <a:lnTo>
                    <a:pt x="1772" y="2545"/>
                  </a:lnTo>
                  <a:lnTo>
                    <a:pt x="1791" y="2565"/>
                  </a:lnTo>
                  <a:lnTo>
                    <a:pt x="1809" y="2589"/>
                  </a:lnTo>
                  <a:lnTo>
                    <a:pt x="1827" y="2611"/>
                  </a:lnTo>
                  <a:lnTo>
                    <a:pt x="1842" y="2635"/>
                  </a:lnTo>
                  <a:lnTo>
                    <a:pt x="1857" y="2660"/>
                  </a:lnTo>
                  <a:lnTo>
                    <a:pt x="1871" y="2686"/>
                  </a:lnTo>
                  <a:lnTo>
                    <a:pt x="1884" y="2712"/>
                  </a:lnTo>
                  <a:lnTo>
                    <a:pt x="1895" y="2740"/>
                  </a:lnTo>
                  <a:lnTo>
                    <a:pt x="1905" y="2768"/>
                  </a:lnTo>
                  <a:lnTo>
                    <a:pt x="1914" y="2797"/>
                  </a:lnTo>
                  <a:lnTo>
                    <a:pt x="1920" y="2827"/>
                  </a:lnTo>
                  <a:lnTo>
                    <a:pt x="1926" y="2857"/>
                  </a:lnTo>
                  <a:lnTo>
                    <a:pt x="1930" y="2886"/>
                  </a:lnTo>
                  <a:lnTo>
                    <a:pt x="1932" y="2915"/>
                  </a:lnTo>
                  <a:lnTo>
                    <a:pt x="1933" y="2945"/>
                  </a:lnTo>
                  <a:lnTo>
                    <a:pt x="1933" y="2974"/>
                  </a:lnTo>
                  <a:lnTo>
                    <a:pt x="1931" y="3002"/>
                  </a:lnTo>
                  <a:lnTo>
                    <a:pt x="1928" y="3031"/>
                  </a:lnTo>
                  <a:lnTo>
                    <a:pt x="1924" y="3060"/>
                  </a:lnTo>
                  <a:lnTo>
                    <a:pt x="1917" y="3087"/>
                  </a:lnTo>
                  <a:lnTo>
                    <a:pt x="1910" y="3115"/>
                  </a:lnTo>
                  <a:lnTo>
                    <a:pt x="1902" y="3141"/>
                  </a:lnTo>
                  <a:lnTo>
                    <a:pt x="1892" y="3168"/>
                  </a:lnTo>
                  <a:lnTo>
                    <a:pt x="1881" y="3194"/>
                  </a:lnTo>
                  <a:lnTo>
                    <a:pt x="1868" y="3220"/>
                  </a:lnTo>
                  <a:lnTo>
                    <a:pt x="1854" y="3244"/>
                  </a:lnTo>
                  <a:lnTo>
                    <a:pt x="1840" y="3268"/>
                  </a:lnTo>
                  <a:lnTo>
                    <a:pt x="1824" y="3291"/>
                  </a:lnTo>
                  <a:lnTo>
                    <a:pt x="1807" y="3314"/>
                  </a:lnTo>
                  <a:lnTo>
                    <a:pt x="1789" y="3336"/>
                  </a:lnTo>
                  <a:lnTo>
                    <a:pt x="1770" y="3357"/>
                  </a:lnTo>
                  <a:lnTo>
                    <a:pt x="1749" y="3377"/>
                  </a:lnTo>
                  <a:lnTo>
                    <a:pt x="1728" y="3396"/>
                  </a:lnTo>
                  <a:lnTo>
                    <a:pt x="1706" y="3415"/>
                  </a:lnTo>
                  <a:lnTo>
                    <a:pt x="1683" y="3431"/>
                  </a:lnTo>
                  <a:lnTo>
                    <a:pt x="1659" y="3448"/>
                  </a:lnTo>
                  <a:lnTo>
                    <a:pt x="1635" y="3462"/>
                  </a:lnTo>
                  <a:lnTo>
                    <a:pt x="1608" y="3476"/>
                  </a:lnTo>
                  <a:lnTo>
                    <a:pt x="1582" y="3489"/>
                  </a:lnTo>
                  <a:lnTo>
                    <a:pt x="1554" y="3500"/>
                  </a:lnTo>
                  <a:lnTo>
                    <a:pt x="1527" y="3510"/>
                  </a:lnTo>
                  <a:lnTo>
                    <a:pt x="1497" y="3518"/>
                  </a:lnTo>
                  <a:lnTo>
                    <a:pt x="1468" y="3525"/>
                  </a:lnTo>
                  <a:lnTo>
                    <a:pt x="1438" y="3532"/>
                  </a:lnTo>
                  <a:lnTo>
                    <a:pt x="1409" y="3535"/>
                  </a:lnTo>
                  <a:lnTo>
                    <a:pt x="1380" y="3537"/>
                  </a:lnTo>
                  <a:lnTo>
                    <a:pt x="1350" y="3538"/>
                  </a:lnTo>
                  <a:lnTo>
                    <a:pt x="1321" y="3538"/>
                  </a:lnTo>
                  <a:lnTo>
                    <a:pt x="1293" y="3536"/>
                  </a:lnTo>
                  <a:lnTo>
                    <a:pt x="1264" y="3533"/>
                  </a:lnTo>
                  <a:lnTo>
                    <a:pt x="1235" y="3528"/>
                  </a:lnTo>
                  <a:lnTo>
                    <a:pt x="1208" y="3523"/>
                  </a:lnTo>
                  <a:lnTo>
                    <a:pt x="1180" y="3515"/>
                  </a:lnTo>
                  <a:lnTo>
                    <a:pt x="1153" y="3506"/>
                  </a:lnTo>
                  <a:lnTo>
                    <a:pt x="1126" y="3496"/>
                  </a:lnTo>
                  <a:lnTo>
                    <a:pt x="1101" y="3485"/>
                  </a:lnTo>
                  <a:lnTo>
                    <a:pt x="1076" y="3473"/>
                  </a:lnTo>
                  <a:lnTo>
                    <a:pt x="1050" y="3460"/>
                  </a:lnTo>
                  <a:lnTo>
                    <a:pt x="1026" y="3444"/>
                  </a:lnTo>
                  <a:lnTo>
                    <a:pt x="1003" y="3429"/>
                  </a:lnTo>
                  <a:lnTo>
                    <a:pt x="981" y="3413"/>
                  </a:lnTo>
                  <a:lnTo>
                    <a:pt x="959" y="3394"/>
                  </a:lnTo>
                  <a:lnTo>
                    <a:pt x="938" y="3375"/>
                  </a:lnTo>
                  <a:lnTo>
                    <a:pt x="918" y="3355"/>
                  </a:lnTo>
                  <a:lnTo>
                    <a:pt x="898" y="3334"/>
                  </a:lnTo>
                  <a:lnTo>
                    <a:pt x="880" y="3312"/>
                  </a:lnTo>
                  <a:lnTo>
                    <a:pt x="863" y="3289"/>
                  </a:lnTo>
                  <a:lnTo>
                    <a:pt x="847" y="3265"/>
                  </a:lnTo>
                  <a:lnTo>
                    <a:pt x="832" y="3239"/>
                  </a:lnTo>
                  <a:lnTo>
                    <a:pt x="819" y="3214"/>
                  </a:lnTo>
                  <a:lnTo>
                    <a:pt x="806" y="3188"/>
                  </a:lnTo>
                  <a:lnTo>
                    <a:pt x="794" y="3160"/>
                  </a:lnTo>
                  <a:lnTo>
                    <a:pt x="784" y="3131"/>
                  </a:lnTo>
                  <a:lnTo>
                    <a:pt x="777" y="310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5" name="Freeform 6"/>
            <p:cNvSpPr>
              <a:spLocks noEditPoints="1"/>
            </p:cNvSpPr>
            <p:nvPr/>
          </p:nvSpPr>
          <p:spPr bwMode="auto">
            <a:xfrm>
              <a:off x="5308702" y="1749784"/>
              <a:ext cx="216321" cy="391753"/>
            </a:xfrm>
            <a:custGeom>
              <a:avLst/>
              <a:gdLst>
                <a:gd name="T0" fmla="*/ 1965 w 1966"/>
                <a:gd name="T1" fmla="*/ 1465 h 3562"/>
                <a:gd name="T2" fmla="*/ 1950 w 1966"/>
                <a:gd name="T3" fmla="*/ 1393 h 3562"/>
                <a:gd name="T4" fmla="*/ 1917 w 1966"/>
                <a:gd name="T5" fmla="*/ 1328 h 3562"/>
                <a:gd name="T6" fmla="*/ 1866 w 1966"/>
                <a:gd name="T7" fmla="*/ 1276 h 3562"/>
                <a:gd name="T8" fmla="*/ 1802 w 1966"/>
                <a:gd name="T9" fmla="*/ 1239 h 3562"/>
                <a:gd name="T10" fmla="*/ 1785 w 1966"/>
                <a:gd name="T11" fmla="*/ 401 h 3562"/>
                <a:gd name="T12" fmla="*/ 1785 w 1966"/>
                <a:gd name="T13" fmla="*/ 325 h 3562"/>
                <a:gd name="T14" fmla="*/ 1764 w 1966"/>
                <a:gd name="T15" fmla="*/ 254 h 3562"/>
                <a:gd name="T16" fmla="*/ 1724 w 1966"/>
                <a:gd name="T17" fmla="*/ 193 h 3562"/>
                <a:gd name="T18" fmla="*/ 1668 w 1966"/>
                <a:gd name="T19" fmla="*/ 145 h 3562"/>
                <a:gd name="T20" fmla="*/ 1600 w 1966"/>
                <a:gd name="T21" fmla="*/ 116 h 3562"/>
                <a:gd name="T22" fmla="*/ 862 w 1966"/>
                <a:gd name="T23" fmla="*/ 0 h 3562"/>
                <a:gd name="T24" fmla="*/ 788 w 1966"/>
                <a:gd name="T25" fmla="*/ 10 h 3562"/>
                <a:gd name="T26" fmla="*/ 722 w 1966"/>
                <a:gd name="T27" fmla="*/ 41 h 3562"/>
                <a:gd name="T28" fmla="*/ 667 w 1966"/>
                <a:gd name="T29" fmla="*/ 89 h 3562"/>
                <a:gd name="T30" fmla="*/ 627 w 1966"/>
                <a:gd name="T31" fmla="*/ 152 h 3562"/>
                <a:gd name="T32" fmla="*/ 479 w 1966"/>
                <a:gd name="T33" fmla="*/ 1026 h 3562"/>
                <a:gd name="T34" fmla="*/ 319 w 1966"/>
                <a:gd name="T35" fmla="*/ 1009 h 3562"/>
                <a:gd name="T36" fmla="*/ 248 w 1966"/>
                <a:gd name="T37" fmla="*/ 1026 h 3562"/>
                <a:gd name="T38" fmla="*/ 185 w 1966"/>
                <a:gd name="T39" fmla="*/ 1064 h 3562"/>
                <a:gd name="T40" fmla="*/ 134 w 1966"/>
                <a:gd name="T41" fmla="*/ 1118 h 3562"/>
                <a:gd name="T42" fmla="*/ 101 w 1966"/>
                <a:gd name="T43" fmla="*/ 1184 h 3562"/>
                <a:gd name="T44" fmla="*/ 0 w 1966"/>
                <a:gd name="T45" fmla="*/ 1808 h 3562"/>
                <a:gd name="T46" fmla="*/ 7 w 1966"/>
                <a:gd name="T47" fmla="*/ 1882 h 3562"/>
                <a:gd name="T48" fmla="*/ 35 w 1966"/>
                <a:gd name="T49" fmla="*/ 1951 h 3562"/>
                <a:gd name="T50" fmla="*/ 80 w 1966"/>
                <a:gd name="T51" fmla="*/ 2008 h 3562"/>
                <a:gd name="T52" fmla="*/ 141 w 1966"/>
                <a:gd name="T53" fmla="*/ 2050 h 3562"/>
                <a:gd name="T54" fmla="*/ 214 w 1966"/>
                <a:gd name="T55" fmla="*/ 2073 h 3562"/>
                <a:gd name="T56" fmla="*/ 1646 w 1966"/>
                <a:gd name="T57" fmla="*/ 2294 h 3562"/>
                <a:gd name="T58" fmla="*/ 1719 w 1966"/>
                <a:gd name="T59" fmla="*/ 2276 h 3562"/>
                <a:gd name="T60" fmla="*/ 1782 w 1966"/>
                <a:gd name="T61" fmla="*/ 2240 h 3562"/>
                <a:gd name="T62" fmla="*/ 1830 w 1966"/>
                <a:gd name="T63" fmla="*/ 2186 h 3562"/>
                <a:gd name="T64" fmla="*/ 1863 w 1966"/>
                <a:gd name="T65" fmla="*/ 2118 h 3562"/>
                <a:gd name="T66" fmla="*/ 205 w 1966"/>
                <a:gd name="T67" fmla="*/ 2822 h 3562"/>
                <a:gd name="T68" fmla="*/ 274 w 1966"/>
                <a:gd name="T69" fmla="*/ 2661 h 3562"/>
                <a:gd name="T70" fmla="*/ 383 w 1966"/>
                <a:gd name="T71" fmla="*/ 2532 h 3562"/>
                <a:gd name="T72" fmla="*/ 526 w 1966"/>
                <a:gd name="T73" fmla="*/ 2439 h 3562"/>
                <a:gd name="T74" fmla="*/ 689 w 1966"/>
                <a:gd name="T75" fmla="*/ 2391 h 3562"/>
                <a:gd name="T76" fmla="*/ 866 w 1966"/>
                <a:gd name="T77" fmla="*/ 2392 h 3562"/>
                <a:gd name="T78" fmla="*/ 1035 w 1966"/>
                <a:gd name="T79" fmla="*/ 2446 h 3562"/>
                <a:gd name="T80" fmla="*/ 1175 w 1966"/>
                <a:gd name="T81" fmla="*/ 2543 h 3562"/>
                <a:gd name="T82" fmla="*/ 1281 w 1966"/>
                <a:gd name="T83" fmla="*/ 2675 h 3562"/>
                <a:gd name="T84" fmla="*/ 1345 w 1966"/>
                <a:gd name="T85" fmla="*/ 2833 h 3562"/>
                <a:gd name="T86" fmla="*/ 1360 w 1966"/>
                <a:gd name="T87" fmla="*/ 3006 h 3562"/>
                <a:gd name="T88" fmla="*/ 1324 w 1966"/>
                <a:gd name="T89" fmla="*/ 3182 h 3562"/>
                <a:gd name="T90" fmla="*/ 1240 w 1966"/>
                <a:gd name="T91" fmla="*/ 3333 h 3562"/>
                <a:gd name="T92" fmla="*/ 1119 w 1966"/>
                <a:gd name="T93" fmla="*/ 3450 h 3562"/>
                <a:gd name="T94" fmla="*/ 969 w 1966"/>
                <a:gd name="T95" fmla="*/ 3529 h 3562"/>
                <a:gd name="T96" fmla="*/ 799 w 1966"/>
                <a:gd name="T97" fmla="*/ 3562 h 3562"/>
                <a:gd name="T98" fmla="*/ 622 w 1966"/>
                <a:gd name="T99" fmla="*/ 3542 h 3562"/>
                <a:gd name="T100" fmla="*/ 462 w 1966"/>
                <a:gd name="T101" fmla="*/ 3473 h 3562"/>
                <a:gd name="T102" fmla="*/ 332 w 1966"/>
                <a:gd name="T103" fmla="*/ 3362 h 3562"/>
                <a:gd name="T104" fmla="*/ 239 w 1966"/>
                <a:gd name="T105" fmla="*/ 3221 h 3562"/>
                <a:gd name="T106" fmla="*/ 190 w 1966"/>
                <a:gd name="T107" fmla="*/ 3058 h 3562"/>
                <a:gd name="T108" fmla="*/ 192 w 1966"/>
                <a:gd name="T109" fmla="*/ 2880 h 3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6" h="3562">
                  <a:moveTo>
                    <a:pt x="1872" y="2081"/>
                  </a:moveTo>
                  <a:lnTo>
                    <a:pt x="1963" y="1516"/>
                  </a:lnTo>
                  <a:lnTo>
                    <a:pt x="1964" y="1504"/>
                  </a:lnTo>
                  <a:lnTo>
                    <a:pt x="1965" y="1491"/>
                  </a:lnTo>
                  <a:lnTo>
                    <a:pt x="1966" y="1478"/>
                  </a:lnTo>
                  <a:lnTo>
                    <a:pt x="1965" y="1465"/>
                  </a:lnTo>
                  <a:lnTo>
                    <a:pt x="1965" y="1453"/>
                  </a:lnTo>
                  <a:lnTo>
                    <a:pt x="1963" y="1440"/>
                  </a:lnTo>
                  <a:lnTo>
                    <a:pt x="1960" y="1428"/>
                  </a:lnTo>
                  <a:lnTo>
                    <a:pt x="1958" y="1416"/>
                  </a:lnTo>
                  <a:lnTo>
                    <a:pt x="1955" y="1404"/>
                  </a:lnTo>
                  <a:lnTo>
                    <a:pt x="1950" y="1393"/>
                  </a:lnTo>
                  <a:lnTo>
                    <a:pt x="1946" y="1381"/>
                  </a:lnTo>
                  <a:lnTo>
                    <a:pt x="1942" y="1369"/>
                  </a:lnTo>
                  <a:lnTo>
                    <a:pt x="1936" y="1358"/>
                  </a:lnTo>
                  <a:lnTo>
                    <a:pt x="1931" y="1349"/>
                  </a:lnTo>
                  <a:lnTo>
                    <a:pt x="1924" y="1338"/>
                  </a:lnTo>
                  <a:lnTo>
                    <a:pt x="1917" y="1328"/>
                  </a:lnTo>
                  <a:lnTo>
                    <a:pt x="1910" y="1318"/>
                  </a:lnTo>
                  <a:lnTo>
                    <a:pt x="1902" y="1309"/>
                  </a:lnTo>
                  <a:lnTo>
                    <a:pt x="1893" y="1300"/>
                  </a:lnTo>
                  <a:lnTo>
                    <a:pt x="1884" y="1291"/>
                  </a:lnTo>
                  <a:lnTo>
                    <a:pt x="1875" y="1283"/>
                  </a:lnTo>
                  <a:lnTo>
                    <a:pt x="1866" y="1276"/>
                  </a:lnTo>
                  <a:lnTo>
                    <a:pt x="1856" y="1268"/>
                  </a:lnTo>
                  <a:lnTo>
                    <a:pt x="1846" y="1261"/>
                  </a:lnTo>
                  <a:lnTo>
                    <a:pt x="1835" y="1255"/>
                  </a:lnTo>
                  <a:lnTo>
                    <a:pt x="1824" y="1249"/>
                  </a:lnTo>
                  <a:lnTo>
                    <a:pt x="1813" y="1244"/>
                  </a:lnTo>
                  <a:lnTo>
                    <a:pt x="1802" y="1239"/>
                  </a:lnTo>
                  <a:lnTo>
                    <a:pt x="1789" y="1235"/>
                  </a:lnTo>
                  <a:lnTo>
                    <a:pt x="1777" y="1232"/>
                  </a:lnTo>
                  <a:lnTo>
                    <a:pt x="1764" y="1228"/>
                  </a:lnTo>
                  <a:lnTo>
                    <a:pt x="1752" y="1226"/>
                  </a:lnTo>
                  <a:lnTo>
                    <a:pt x="1655" y="1211"/>
                  </a:lnTo>
                  <a:lnTo>
                    <a:pt x="1785" y="401"/>
                  </a:lnTo>
                  <a:lnTo>
                    <a:pt x="1786" y="388"/>
                  </a:lnTo>
                  <a:lnTo>
                    <a:pt x="1787" y="376"/>
                  </a:lnTo>
                  <a:lnTo>
                    <a:pt x="1787" y="363"/>
                  </a:lnTo>
                  <a:lnTo>
                    <a:pt x="1787" y="350"/>
                  </a:lnTo>
                  <a:lnTo>
                    <a:pt x="1786" y="337"/>
                  </a:lnTo>
                  <a:lnTo>
                    <a:pt x="1785" y="325"/>
                  </a:lnTo>
                  <a:lnTo>
                    <a:pt x="1783" y="313"/>
                  </a:lnTo>
                  <a:lnTo>
                    <a:pt x="1781" y="301"/>
                  </a:lnTo>
                  <a:lnTo>
                    <a:pt x="1777" y="289"/>
                  </a:lnTo>
                  <a:lnTo>
                    <a:pt x="1773" y="277"/>
                  </a:lnTo>
                  <a:lnTo>
                    <a:pt x="1769" y="266"/>
                  </a:lnTo>
                  <a:lnTo>
                    <a:pt x="1764" y="254"/>
                  </a:lnTo>
                  <a:lnTo>
                    <a:pt x="1759" y="243"/>
                  </a:lnTo>
                  <a:lnTo>
                    <a:pt x="1753" y="232"/>
                  </a:lnTo>
                  <a:lnTo>
                    <a:pt x="1746" y="222"/>
                  </a:lnTo>
                  <a:lnTo>
                    <a:pt x="1740" y="213"/>
                  </a:lnTo>
                  <a:lnTo>
                    <a:pt x="1732" y="203"/>
                  </a:lnTo>
                  <a:lnTo>
                    <a:pt x="1724" y="193"/>
                  </a:lnTo>
                  <a:lnTo>
                    <a:pt x="1716" y="184"/>
                  </a:lnTo>
                  <a:lnTo>
                    <a:pt x="1707" y="175"/>
                  </a:lnTo>
                  <a:lnTo>
                    <a:pt x="1698" y="167"/>
                  </a:lnTo>
                  <a:lnTo>
                    <a:pt x="1688" y="160"/>
                  </a:lnTo>
                  <a:lnTo>
                    <a:pt x="1678" y="152"/>
                  </a:lnTo>
                  <a:lnTo>
                    <a:pt x="1668" y="145"/>
                  </a:lnTo>
                  <a:lnTo>
                    <a:pt x="1657" y="139"/>
                  </a:lnTo>
                  <a:lnTo>
                    <a:pt x="1646" y="133"/>
                  </a:lnTo>
                  <a:lnTo>
                    <a:pt x="1635" y="128"/>
                  </a:lnTo>
                  <a:lnTo>
                    <a:pt x="1624" y="123"/>
                  </a:lnTo>
                  <a:lnTo>
                    <a:pt x="1612" y="119"/>
                  </a:lnTo>
                  <a:lnTo>
                    <a:pt x="1600" y="116"/>
                  </a:lnTo>
                  <a:lnTo>
                    <a:pt x="1587" y="112"/>
                  </a:lnTo>
                  <a:lnTo>
                    <a:pt x="1574" y="110"/>
                  </a:lnTo>
                  <a:lnTo>
                    <a:pt x="901" y="3"/>
                  </a:lnTo>
                  <a:lnTo>
                    <a:pt x="887" y="1"/>
                  </a:lnTo>
                  <a:lnTo>
                    <a:pt x="875" y="0"/>
                  </a:lnTo>
                  <a:lnTo>
                    <a:pt x="862" y="0"/>
                  </a:lnTo>
                  <a:lnTo>
                    <a:pt x="849" y="0"/>
                  </a:lnTo>
                  <a:lnTo>
                    <a:pt x="837" y="1"/>
                  </a:lnTo>
                  <a:lnTo>
                    <a:pt x="825" y="2"/>
                  </a:lnTo>
                  <a:lnTo>
                    <a:pt x="812" y="4"/>
                  </a:lnTo>
                  <a:lnTo>
                    <a:pt x="800" y="6"/>
                  </a:lnTo>
                  <a:lnTo>
                    <a:pt x="788" y="10"/>
                  </a:lnTo>
                  <a:lnTo>
                    <a:pt x="776" y="14"/>
                  </a:lnTo>
                  <a:lnTo>
                    <a:pt x="765" y="18"/>
                  </a:lnTo>
                  <a:lnTo>
                    <a:pt x="754" y="23"/>
                  </a:lnTo>
                  <a:lnTo>
                    <a:pt x="743" y="28"/>
                  </a:lnTo>
                  <a:lnTo>
                    <a:pt x="732" y="35"/>
                  </a:lnTo>
                  <a:lnTo>
                    <a:pt x="722" y="41"/>
                  </a:lnTo>
                  <a:lnTo>
                    <a:pt x="712" y="48"/>
                  </a:lnTo>
                  <a:lnTo>
                    <a:pt x="702" y="55"/>
                  </a:lnTo>
                  <a:lnTo>
                    <a:pt x="692" y="64"/>
                  </a:lnTo>
                  <a:lnTo>
                    <a:pt x="683" y="71"/>
                  </a:lnTo>
                  <a:lnTo>
                    <a:pt x="675" y="80"/>
                  </a:lnTo>
                  <a:lnTo>
                    <a:pt x="667" y="89"/>
                  </a:lnTo>
                  <a:lnTo>
                    <a:pt x="659" y="99"/>
                  </a:lnTo>
                  <a:lnTo>
                    <a:pt x="651" y="109"/>
                  </a:lnTo>
                  <a:lnTo>
                    <a:pt x="645" y="119"/>
                  </a:lnTo>
                  <a:lnTo>
                    <a:pt x="638" y="130"/>
                  </a:lnTo>
                  <a:lnTo>
                    <a:pt x="633" y="141"/>
                  </a:lnTo>
                  <a:lnTo>
                    <a:pt x="627" y="152"/>
                  </a:lnTo>
                  <a:lnTo>
                    <a:pt x="623" y="164"/>
                  </a:lnTo>
                  <a:lnTo>
                    <a:pt x="618" y="176"/>
                  </a:lnTo>
                  <a:lnTo>
                    <a:pt x="615" y="188"/>
                  </a:lnTo>
                  <a:lnTo>
                    <a:pt x="612" y="200"/>
                  </a:lnTo>
                  <a:lnTo>
                    <a:pt x="610" y="214"/>
                  </a:lnTo>
                  <a:lnTo>
                    <a:pt x="479" y="1026"/>
                  </a:lnTo>
                  <a:lnTo>
                    <a:pt x="383" y="1011"/>
                  </a:lnTo>
                  <a:lnTo>
                    <a:pt x="370" y="1010"/>
                  </a:lnTo>
                  <a:lnTo>
                    <a:pt x="358" y="1009"/>
                  </a:lnTo>
                  <a:lnTo>
                    <a:pt x="345" y="1008"/>
                  </a:lnTo>
                  <a:lnTo>
                    <a:pt x="333" y="1009"/>
                  </a:lnTo>
                  <a:lnTo>
                    <a:pt x="319" y="1009"/>
                  </a:lnTo>
                  <a:lnTo>
                    <a:pt x="307" y="1011"/>
                  </a:lnTo>
                  <a:lnTo>
                    <a:pt x="295" y="1013"/>
                  </a:lnTo>
                  <a:lnTo>
                    <a:pt x="283" y="1015"/>
                  </a:lnTo>
                  <a:lnTo>
                    <a:pt x="271" y="1019"/>
                  </a:lnTo>
                  <a:lnTo>
                    <a:pt x="259" y="1022"/>
                  </a:lnTo>
                  <a:lnTo>
                    <a:pt x="248" y="1026"/>
                  </a:lnTo>
                  <a:lnTo>
                    <a:pt x="237" y="1032"/>
                  </a:lnTo>
                  <a:lnTo>
                    <a:pt x="226" y="1038"/>
                  </a:lnTo>
                  <a:lnTo>
                    <a:pt x="215" y="1043"/>
                  </a:lnTo>
                  <a:lnTo>
                    <a:pt x="205" y="1050"/>
                  </a:lnTo>
                  <a:lnTo>
                    <a:pt x="195" y="1056"/>
                  </a:lnTo>
                  <a:lnTo>
                    <a:pt x="185" y="1064"/>
                  </a:lnTo>
                  <a:lnTo>
                    <a:pt x="175" y="1072"/>
                  </a:lnTo>
                  <a:lnTo>
                    <a:pt x="166" y="1081"/>
                  </a:lnTo>
                  <a:lnTo>
                    <a:pt x="157" y="1089"/>
                  </a:lnTo>
                  <a:lnTo>
                    <a:pt x="150" y="1098"/>
                  </a:lnTo>
                  <a:lnTo>
                    <a:pt x="142" y="1108"/>
                  </a:lnTo>
                  <a:lnTo>
                    <a:pt x="134" y="1118"/>
                  </a:lnTo>
                  <a:lnTo>
                    <a:pt x="128" y="1128"/>
                  </a:lnTo>
                  <a:lnTo>
                    <a:pt x="121" y="1139"/>
                  </a:lnTo>
                  <a:lnTo>
                    <a:pt x="115" y="1150"/>
                  </a:lnTo>
                  <a:lnTo>
                    <a:pt x="110" y="1161"/>
                  </a:lnTo>
                  <a:lnTo>
                    <a:pt x="106" y="1172"/>
                  </a:lnTo>
                  <a:lnTo>
                    <a:pt x="101" y="1184"/>
                  </a:lnTo>
                  <a:lnTo>
                    <a:pt x="98" y="1196"/>
                  </a:lnTo>
                  <a:lnTo>
                    <a:pt x="95" y="1210"/>
                  </a:lnTo>
                  <a:lnTo>
                    <a:pt x="92" y="1222"/>
                  </a:lnTo>
                  <a:lnTo>
                    <a:pt x="3" y="1782"/>
                  </a:lnTo>
                  <a:lnTo>
                    <a:pt x="1" y="1795"/>
                  </a:lnTo>
                  <a:lnTo>
                    <a:pt x="0" y="1808"/>
                  </a:lnTo>
                  <a:lnTo>
                    <a:pt x="0" y="1821"/>
                  </a:lnTo>
                  <a:lnTo>
                    <a:pt x="0" y="1834"/>
                  </a:lnTo>
                  <a:lnTo>
                    <a:pt x="1" y="1846"/>
                  </a:lnTo>
                  <a:lnTo>
                    <a:pt x="2" y="1858"/>
                  </a:lnTo>
                  <a:lnTo>
                    <a:pt x="4" y="1870"/>
                  </a:lnTo>
                  <a:lnTo>
                    <a:pt x="7" y="1882"/>
                  </a:lnTo>
                  <a:lnTo>
                    <a:pt x="11" y="1894"/>
                  </a:lnTo>
                  <a:lnTo>
                    <a:pt x="14" y="1907"/>
                  </a:lnTo>
                  <a:lnTo>
                    <a:pt x="18" y="1918"/>
                  </a:lnTo>
                  <a:lnTo>
                    <a:pt x="24" y="1929"/>
                  </a:lnTo>
                  <a:lnTo>
                    <a:pt x="29" y="1940"/>
                  </a:lnTo>
                  <a:lnTo>
                    <a:pt x="35" y="1951"/>
                  </a:lnTo>
                  <a:lnTo>
                    <a:pt x="42" y="1961"/>
                  </a:lnTo>
                  <a:lnTo>
                    <a:pt x="48" y="1972"/>
                  </a:lnTo>
                  <a:lnTo>
                    <a:pt x="56" y="1980"/>
                  </a:lnTo>
                  <a:lnTo>
                    <a:pt x="64" y="1990"/>
                  </a:lnTo>
                  <a:lnTo>
                    <a:pt x="71" y="1999"/>
                  </a:lnTo>
                  <a:lnTo>
                    <a:pt x="80" y="2008"/>
                  </a:lnTo>
                  <a:lnTo>
                    <a:pt x="90" y="2016"/>
                  </a:lnTo>
                  <a:lnTo>
                    <a:pt x="99" y="2023"/>
                  </a:lnTo>
                  <a:lnTo>
                    <a:pt x="109" y="2031"/>
                  </a:lnTo>
                  <a:lnTo>
                    <a:pt x="120" y="2038"/>
                  </a:lnTo>
                  <a:lnTo>
                    <a:pt x="130" y="2044"/>
                  </a:lnTo>
                  <a:lnTo>
                    <a:pt x="141" y="2050"/>
                  </a:lnTo>
                  <a:lnTo>
                    <a:pt x="153" y="2055"/>
                  </a:lnTo>
                  <a:lnTo>
                    <a:pt x="164" y="2060"/>
                  </a:lnTo>
                  <a:lnTo>
                    <a:pt x="176" y="2064"/>
                  </a:lnTo>
                  <a:lnTo>
                    <a:pt x="188" y="2068"/>
                  </a:lnTo>
                  <a:lnTo>
                    <a:pt x="201" y="2071"/>
                  </a:lnTo>
                  <a:lnTo>
                    <a:pt x="214" y="2073"/>
                  </a:lnTo>
                  <a:lnTo>
                    <a:pt x="1581" y="2291"/>
                  </a:lnTo>
                  <a:lnTo>
                    <a:pt x="1594" y="2294"/>
                  </a:lnTo>
                  <a:lnTo>
                    <a:pt x="1608" y="2295"/>
                  </a:lnTo>
                  <a:lnTo>
                    <a:pt x="1621" y="2295"/>
                  </a:lnTo>
                  <a:lnTo>
                    <a:pt x="1634" y="2295"/>
                  </a:lnTo>
                  <a:lnTo>
                    <a:pt x="1646" y="2294"/>
                  </a:lnTo>
                  <a:lnTo>
                    <a:pt x="1659" y="2293"/>
                  </a:lnTo>
                  <a:lnTo>
                    <a:pt x="1671" y="2290"/>
                  </a:lnTo>
                  <a:lnTo>
                    <a:pt x="1684" y="2288"/>
                  </a:lnTo>
                  <a:lnTo>
                    <a:pt x="1696" y="2285"/>
                  </a:lnTo>
                  <a:lnTo>
                    <a:pt x="1707" y="2280"/>
                  </a:lnTo>
                  <a:lnTo>
                    <a:pt x="1719" y="2276"/>
                  </a:lnTo>
                  <a:lnTo>
                    <a:pt x="1730" y="2272"/>
                  </a:lnTo>
                  <a:lnTo>
                    <a:pt x="1741" y="2266"/>
                  </a:lnTo>
                  <a:lnTo>
                    <a:pt x="1752" y="2261"/>
                  </a:lnTo>
                  <a:lnTo>
                    <a:pt x="1762" y="2254"/>
                  </a:lnTo>
                  <a:lnTo>
                    <a:pt x="1772" y="2246"/>
                  </a:lnTo>
                  <a:lnTo>
                    <a:pt x="1782" y="2240"/>
                  </a:lnTo>
                  <a:lnTo>
                    <a:pt x="1791" y="2232"/>
                  </a:lnTo>
                  <a:lnTo>
                    <a:pt x="1799" y="2223"/>
                  </a:lnTo>
                  <a:lnTo>
                    <a:pt x="1808" y="2214"/>
                  </a:lnTo>
                  <a:lnTo>
                    <a:pt x="1816" y="2205"/>
                  </a:lnTo>
                  <a:lnTo>
                    <a:pt x="1824" y="2196"/>
                  </a:lnTo>
                  <a:lnTo>
                    <a:pt x="1830" y="2186"/>
                  </a:lnTo>
                  <a:lnTo>
                    <a:pt x="1837" y="2176"/>
                  </a:lnTo>
                  <a:lnTo>
                    <a:pt x="1844" y="2165"/>
                  </a:lnTo>
                  <a:lnTo>
                    <a:pt x="1849" y="2154"/>
                  </a:lnTo>
                  <a:lnTo>
                    <a:pt x="1855" y="2143"/>
                  </a:lnTo>
                  <a:lnTo>
                    <a:pt x="1859" y="2130"/>
                  </a:lnTo>
                  <a:lnTo>
                    <a:pt x="1863" y="2118"/>
                  </a:lnTo>
                  <a:lnTo>
                    <a:pt x="1867" y="2106"/>
                  </a:lnTo>
                  <a:lnTo>
                    <a:pt x="1870" y="2094"/>
                  </a:lnTo>
                  <a:lnTo>
                    <a:pt x="1872" y="2081"/>
                  </a:lnTo>
                  <a:close/>
                  <a:moveTo>
                    <a:pt x="192" y="2880"/>
                  </a:moveTo>
                  <a:lnTo>
                    <a:pt x="197" y="2851"/>
                  </a:lnTo>
                  <a:lnTo>
                    <a:pt x="205" y="2822"/>
                  </a:lnTo>
                  <a:lnTo>
                    <a:pt x="213" y="2793"/>
                  </a:lnTo>
                  <a:lnTo>
                    <a:pt x="222" y="2765"/>
                  </a:lnTo>
                  <a:lnTo>
                    <a:pt x="233" y="2738"/>
                  </a:lnTo>
                  <a:lnTo>
                    <a:pt x="246" y="2712"/>
                  </a:lnTo>
                  <a:lnTo>
                    <a:pt x="259" y="2686"/>
                  </a:lnTo>
                  <a:lnTo>
                    <a:pt x="274" y="2661"/>
                  </a:lnTo>
                  <a:lnTo>
                    <a:pt x="290" y="2638"/>
                  </a:lnTo>
                  <a:lnTo>
                    <a:pt x="306" y="2615"/>
                  </a:lnTo>
                  <a:lnTo>
                    <a:pt x="324" y="2593"/>
                  </a:lnTo>
                  <a:lnTo>
                    <a:pt x="344" y="2572"/>
                  </a:lnTo>
                  <a:lnTo>
                    <a:pt x="364" y="2551"/>
                  </a:lnTo>
                  <a:lnTo>
                    <a:pt x="383" y="2532"/>
                  </a:lnTo>
                  <a:lnTo>
                    <a:pt x="405" y="2513"/>
                  </a:lnTo>
                  <a:lnTo>
                    <a:pt x="428" y="2497"/>
                  </a:lnTo>
                  <a:lnTo>
                    <a:pt x="451" y="2480"/>
                  </a:lnTo>
                  <a:lnTo>
                    <a:pt x="475" y="2466"/>
                  </a:lnTo>
                  <a:lnTo>
                    <a:pt x="500" y="2451"/>
                  </a:lnTo>
                  <a:lnTo>
                    <a:pt x="526" y="2439"/>
                  </a:lnTo>
                  <a:lnTo>
                    <a:pt x="551" y="2428"/>
                  </a:lnTo>
                  <a:lnTo>
                    <a:pt x="578" y="2418"/>
                  </a:lnTo>
                  <a:lnTo>
                    <a:pt x="605" y="2409"/>
                  </a:lnTo>
                  <a:lnTo>
                    <a:pt x="633" y="2402"/>
                  </a:lnTo>
                  <a:lnTo>
                    <a:pt x="660" y="2395"/>
                  </a:lnTo>
                  <a:lnTo>
                    <a:pt x="689" y="2391"/>
                  </a:lnTo>
                  <a:lnTo>
                    <a:pt x="718" y="2387"/>
                  </a:lnTo>
                  <a:lnTo>
                    <a:pt x="747" y="2385"/>
                  </a:lnTo>
                  <a:lnTo>
                    <a:pt x="776" y="2384"/>
                  </a:lnTo>
                  <a:lnTo>
                    <a:pt x="806" y="2385"/>
                  </a:lnTo>
                  <a:lnTo>
                    <a:pt x="836" y="2387"/>
                  </a:lnTo>
                  <a:lnTo>
                    <a:pt x="866" y="2392"/>
                  </a:lnTo>
                  <a:lnTo>
                    <a:pt x="896" y="2397"/>
                  </a:lnTo>
                  <a:lnTo>
                    <a:pt x="925" y="2404"/>
                  </a:lnTo>
                  <a:lnTo>
                    <a:pt x="954" y="2413"/>
                  </a:lnTo>
                  <a:lnTo>
                    <a:pt x="981" y="2423"/>
                  </a:lnTo>
                  <a:lnTo>
                    <a:pt x="1009" y="2434"/>
                  </a:lnTo>
                  <a:lnTo>
                    <a:pt x="1035" y="2446"/>
                  </a:lnTo>
                  <a:lnTo>
                    <a:pt x="1061" y="2459"/>
                  </a:lnTo>
                  <a:lnTo>
                    <a:pt x="1085" y="2473"/>
                  </a:lnTo>
                  <a:lnTo>
                    <a:pt x="1109" y="2490"/>
                  </a:lnTo>
                  <a:lnTo>
                    <a:pt x="1132" y="2507"/>
                  </a:lnTo>
                  <a:lnTo>
                    <a:pt x="1154" y="2524"/>
                  </a:lnTo>
                  <a:lnTo>
                    <a:pt x="1175" y="2543"/>
                  </a:lnTo>
                  <a:lnTo>
                    <a:pt x="1195" y="2563"/>
                  </a:lnTo>
                  <a:lnTo>
                    <a:pt x="1215" y="2584"/>
                  </a:lnTo>
                  <a:lnTo>
                    <a:pt x="1233" y="2606"/>
                  </a:lnTo>
                  <a:lnTo>
                    <a:pt x="1250" y="2628"/>
                  </a:lnTo>
                  <a:lnTo>
                    <a:pt x="1266" y="2651"/>
                  </a:lnTo>
                  <a:lnTo>
                    <a:pt x="1281" y="2675"/>
                  </a:lnTo>
                  <a:lnTo>
                    <a:pt x="1294" y="2700"/>
                  </a:lnTo>
                  <a:lnTo>
                    <a:pt x="1308" y="2725"/>
                  </a:lnTo>
                  <a:lnTo>
                    <a:pt x="1319" y="2751"/>
                  </a:lnTo>
                  <a:lnTo>
                    <a:pt x="1329" y="2778"/>
                  </a:lnTo>
                  <a:lnTo>
                    <a:pt x="1337" y="2805"/>
                  </a:lnTo>
                  <a:lnTo>
                    <a:pt x="1345" y="2833"/>
                  </a:lnTo>
                  <a:lnTo>
                    <a:pt x="1351" y="2861"/>
                  </a:lnTo>
                  <a:lnTo>
                    <a:pt x="1356" y="2889"/>
                  </a:lnTo>
                  <a:lnTo>
                    <a:pt x="1359" y="2918"/>
                  </a:lnTo>
                  <a:lnTo>
                    <a:pt x="1362" y="2948"/>
                  </a:lnTo>
                  <a:lnTo>
                    <a:pt x="1362" y="2976"/>
                  </a:lnTo>
                  <a:lnTo>
                    <a:pt x="1360" y="3006"/>
                  </a:lnTo>
                  <a:lnTo>
                    <a:pt x="1358" y="3036"/>
                  </a:lnTo>
                  <a:lnTo>
                    <a:pt x="1355" y="3066"/>
                  </a:lnTo>
                  <a:lnTo>
                    <a:pt x="1349" y="3097"/>
                  </a:lnTo>
                  <a:lnTo>
                    <a:pt x="1342" y="3125"/>
                  </a:lnTo>
                  <a:lnTo>
                    <a:pt x="1334" y="3154"/>
                  </a:lnTo>
                  <a:lnTo>
                    <a:pt x="1324" y="3182"/>
                  </a:lnTo>
                  <a:lnTo>
                    <a:pt x="1313" y="3209"/>
                  </a:lnTo>
                  <a:lnTo>
                    <a:pt x="1301" y="3234"/>
                  </a:lnTo>
                  <a:lnTo>
                    <a:pt x="1288" y="3261"/>
                  </a:lnTo>
                  <a:lnTo>
                    <a:pt x="1272" y="3285"/>
                  </a:lnTo>
                  <a:lnTo>
                    <a:pt x="1257" y="3309"/>
                  </a:lnTo>
                  <a:lnTo>
                    <a:pt x="1240" y="3333"/>
                  </a:lnTo>
                  <a:lnTo>
                    <a:pt x="1223" y="3355"/>
                  </a:lnTo>
                  <a:lnTo>
                    <a:pt x="1203" y="3376"/>
                  </a:lnTo>
                  <a:lnTo>
                    <a:pt x="1183" y="3395"/>
                  </a:lnTo>
                  <a:lnTo>
                    <a:pt x="1163" y="3414"/>
                  </a:lnTo>
                  <a:lnTo>
                    <a:pt x="1141" y="3433"/>
                  </a:lnTo>
                  <a:lnTo>
                    <a:pt x="1119" y="3450"/>
                  </a:lnTo>
                  <a:lnTo>
                    <a:pt x="1095" y="3466"/>
                  </a:lnTo>
                  <a:lnTo>
                    <a:pt x="1072" y="3481"/>
                  </a:lnTo>
                  <a:lnTo>
                    <a:pt x="1046" y="3495"/>
                  </a:lnTo>
                  <a:lnTo>
                    <a:pt x="1021" y="3507"/>
                  </a:lnTo>
                  <a:lnTo>
                    <a:pt x="995" y="3519"/>
                  </a:lnTo>
                  <a:lnTo>
                    <a:pt x="969" y="3529"/>
                  </a:lnTo>
                  <a:lnTo>
                    <a:pt x="941" y="3538"/>
                  </a:lnTo>
                  <a:lnTo>
                    <a:pt x="914" y="3545"/>
                  </a:lnTo>
                  <a:lnTo>
                    <a:pt x="885" y="3551"/>
                  </a:lnTo>
                  <a:lnTo>
                    <a:pt x="858" y="3556"/>
                  </a:lnTo>
                  <a:lnTo>
                    <a:pt x="828" y="3560"/>
                  </a:lnTo>
                  <a:lnTo>
                    <a:pt x="799" y="3562"/>
                  </a:lnTo>
                  <a:lnTo>
                    <a:pt x="769" y="3562"/>
                  </a:lnTo>
                  <a:lnTo>
                    <a:pt x="740" y="3561"/>
                  </a:lnTo>
                  <a:lnTo>
                    <a:pt x="710" y="3559"/>
                  </a:lnTo>
                  <a:lnTo>
                    <a:pt x="680" y="3554"/>
                  </a:lnTo>
                  <a:lnTo>
                    <a:pt x="650" y="3549"/>
                  </a:lnTo>
                  <a:lnTo>
                    <a:pt x="622" y="3542"/>
                  </a:lnTo>
                  <a:lnTo>
                    <a:pt x="593" y="3533"/>
                  </a:lnTo>
                  <a:lnTo>
                    <a:pt x="565" y="3525"/>
                  </a:lnTo>
                  <a:lnTo>
                    <a:pt x="538" y="3513"/>
                  </a:lnTo>
                  <a:lnTo>
                    <a:pt x="511" y="3500"/>
                  </a:lnTo>
                  <a:lnTo>
                    <a:pt x="486" y="3487"/>
                  </a:lnTo>
                  <a:lnTo>
                    <a:pt x="462" y="3473"/>
                  </a:lnTo>
                  <a:lnTo>
                    <a:pt x="437" y="3457"/>
                  </a:lnTo>
                  <a:lnTo>
                    <a:pt x="414" y="3440"/>
                  </a:lnTo>
                  <a:lnTo>
                    <a:pt x="392" y="3422"/>
                  </a:lnTo>
                  <a:lnTo>
                    <a:pt x="371" y="3403"/>
                  </a:lnTo>
                  <a:lnTo>
                    <a:pt x="351" y="3383"/>
                  </a:lnTo>
                  <a:lnTo>
                    <a:pt x="332" y="3362"/>
                  </a:lnTo>
                  <a:lnTo>
                    <a:pt x="314" y="3341"/>
                  </a:lnTo>
                  <a:lnTo>
                    <a:pt x="296" y="3318"/>
                  </a:lnTo>
                  <a:lnTo>
                    <a:pt x="281" y="3295"/>
                  </a:lnTo>
                  <a:lnTo>
                    <a:pt x="265" y="3271"/>
                  </a:lnTo>
                  <a:lnTo>
                    <a:pt x="252" y="3247"/>
                  </a:lnTo>
                  <a:lnTo>
                    <a:pt x="239" y="3221"/>
                  </a:lnTo>
                  <a:lnTo>
                    <a:pt x="228" y="3196"/>
                  </a:lnTo>
                  <a:lnTo>
                    <a:pt x="218" y="3168"/>
                  </a:lnTo>
                  <a:lnTo>
                    <a:pt x="209" y="3142"/>
                  </a:lnTo>
                  <a:lnTo>
                    <a:pt x="201" y="3114"/>
                  </a:lnTo>
                  <a:lnTo>
                    <a:pt x="195" y="3086"/>
                  </a:lnTo>
                  <a:lnTo>
                    <a:pt x="190" y="3058"/>
                  </a:lnTo>
                  <a:lnTo>
                    <a:pt x="187" y="3028"/>
                  </a:lnTo>
                  <a:lnTo>
                    <a:pt x="185" y="3000"/>
                  </a:lnTo>
                  <a:lnTo>
                    <a:pt x="185" y="2970"/>
                  </a:lnTo>
                  <a:lnTo>
                    <a:pt x="186" y="2940"/>
                  </a:lnTo>
                  <a:lnTo>
                    <a:pt x="188" y="2910"/>
                  </a:lnTo>
                  <a:lnTo>
                    <a:pt x="192" y="28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6" name="Freeform 7"/>
            <p:cNvSpPr>
              <a:spLocks noEditPoints="1"/>
            </p:cNvSpPr>
            <p:nvPr/>
          </p:nvSpPr>
          <p:spPr bwMode="auto">
            <a:xfrm>
              <a:off x="4974327" y="1642943"/>
              <a:ext cx="286230" cy="361415"/>
            </a:xfrm>
            <a:custGeom>
              <a:avLst/>
              <a:gdLst>
                <a:gd name="T0" fmla="*/ 2293 w 2603"/>
                <a:gd name="T1" fmla="*/ 1811 h 3290"/>
                <a:gd name="T2" fmla="*/ 2309 w 2603"/>
                <a:gd name="T3" fmla="*/ 1738 h 3290"/>
                <a:gd name="T4" fmla="*/ 2305 w 2603"/>
                <a:gd name="T5" fmla="*/ 1665 h 3290"/>
                <a:gd name="T6" fmla="*/ 2280 w 2603"/>
                <a:gd name="T7" fmla="*/ 1597 h 3290"/>
                <a:gd name="T8" fmla="*/ 2236 w 2603"/>
                <a:gd name="T9" fmla="*/ 1537 h 3290"/>
                <a:gd name="T10" fmla="*/ 2562 w 2603"/>
                <a:gd name="T11" fmla="*/ 765 h 3290"/>
                <a:gd name="T12" fmla="*/ 2594 w 2603"/>
                <a:gd name="T13" fmla="*/ 696 h 3290"/>
                <a:gd name="T14" fmla="*/ 2603 w 2603"/>
                <a:gd name="T15" fmla="*/ 623 h 3290"/>
                <a:gd name="T16" fmla="*/ 2592 w 2603"/>
                <a:gd name="T17" fmla="*/ 550 h 3290"/>
                <a:gd name="T18" fmla="*/ 2560 w 2603"/>
                <a:gd name="T19" fmla="*/ 484 h 3290"/>
                <a:gd name="T20" fmla="*/ 2509 w 2603"/>
                <a:gd name="T21" fmla="*/ 429 h 3290"/>
                <a:gd name="T22" fmla="*/ 1884 w 2603"/>
                <a:gd name="T23" fmla="*/ 22 h 3290"/>
                <a:gd name="T24" fmla="*/ 1812 w 2603"/>
                <a:gd name="T25" fmla="*/ 1 h 3290"/>
                <a:gd name="T26" fmla="*/ 1738 w 2603"/>
                <a:gd name="T27" fmla="*/ 2 h 3290"/>
                <a:gd name="T28" fmla="*/ 1669 w 2603"/>
                <a:gd name="T29" fmla="*/ 24 h 3290"/>
                <a:gd name="T30" fmla="*/ 1607 w 2603"/>
                <a:gd name="T31" fmla="*/ 66 h 3290"/>
                <a:gd name="T32" fmla="*/ 1115 w 2603"/>
                <a:gd name="T33" fmla="*/ 804 h 3290"/>
                <a:gd name="T34" fmla="*/ 976 w 2603"/>
                <a:gd name="T35" fmla="*/ 722 h 3290"/>
                <a:gd name="T36" fmla="*/ 903 w 2603"/>
                <a:gd name="T37" fmla="*/ 709 h 3290"/>
                <a:gd name="T38" fmla="*/ 831 w 2603"/>
                <a:gd name="T39" fmla="*/ 718 h 3290"/>
                <a:gd name="T40" fmla="*/ 763 w 2603"/>
                <a:gd name="T41" fmla="*/ 746 h 3290"/>
                <a:gd name="T42" fmla="*/ 706 w 2603"/>
                <a:gd name="T43" fmla="*/ 794 h 3290"/>
                <a:gd name="T44" fmla="*/ 359 w 2603"/>
                <a:gd name="T45" fmla="*/ 1321 h 3290"/>
                <a:gd name="T46" fmla="*/ 334 w 2603"/>
                <a:gd name="T47" fmla="*/ 1393 h 3290"/>
                <a:gd name="T48" fmla="*/ 332 w 2603"/>
                <a:gd name="T49" fmla="*/ 1466 h 3290"/>
                <a:gd name="T50" fmla="*/ 351 w 2603"/>
                <a:gd name="T51" fmla="*/ 1536 h 3290"/>
                <a:gd name="T52" fmla="*/ 388 w 2603"/>
                <a:gd name="T53" fmla="*/ 1600 h 3290"/>
                <a:gd name="T54" fmla="*/ 446 w 2603"/>
                <a:gd name="T55" fmla="*/ 1651 h 3290"/>
                <a:gd name="T56" fmla="*/ 1663 w 2603"/>
                <a:gd name="T57" fmla="*/ 2437 h 3290"/>
                <a:gd name="T58" fmla="*/ 1737 w 2603"/>
                <a:gd name="T59" fmla="*/ 2451 h 3290"/>
                <a:gd name="T60" fmla="*/ 1809 w 2603"/>
                <a:gd name="T61" fmla="*/ 2442 h 3290"/>
                <a:gd name="T62" fmla="*/ 1876 w 2603"/>
                <a:gd name="T63" fmla="*/ 2413 h 3290"/>
                <a:gd name="T64" fmla="*/ 1933 w 2603"/>
                <a:gd name="T65" fmla="*/ 2366 h 3290"/>
                <a:gd name="T66" fmla="*/ 131 w 2603"/>
                <a:gd name="T67" fmla="*/ 2330 h 3290"/>
                <a:gd name="T68" fmla="*/ 260 w 2603"/>
                <a:gd name="T69" fmla="*/ 2212 h 3290"/>
                <a:gd name="T70" fmla="*/ 414 w 2603"/>
                <a:gd name="T71" fmla="*/ 2138 h 3290"/>
                <a:gd name="T72" fmla="*/ 580 w 2603"/>
                <a:gd name="T73" fmla="*/ 2112 h 3290"/>
                <a:gd name="T74" fmla="*/ 750 w 2603"/>
                <a:gd name="T75" fmla="*/ 2134 h 3290"/>
                <a:gd name="T76" fmla="*/ 911 w 2603"/>
                <a:gd name="T77" fmla="*/ 2208 h 3290"/>
                <a:gd name="T78" fmla="*/ 1043 w 2603"/>
                <a:gd name="T79" fmla="*/ 2326 h 3290"/>
                <a:gd name="T80" fmla="*/ 1132 w 2603"/>
                <a:gd name="T81" fmla="*/ 2473 h 3290"/>
                <a:gd name="T82" fmla="*/ 1174 w 2603"/>
                <a:gd name="T83" fmla="*/ 2636 h 3290"/>
                <a:gd name="T84" fmla="*/ 1168 w 2603"/>
                <a:gd name="T85" fmla="*/ 2806 h 3290"/>
                <a:gd name="T86" fmla="*/ 1112 w 2603"/>
                <a:gd name="T87" fmla="*/ 2971 h 3290"/>
                <a:gd name="T88" fmla="*/ 1007 w 2603"/>
                <a:gd name="T89" fmla="*/ 3116 h 3290"/>
                <a:gd name="T90" fmla="*/ 869 w 2603"/>
                <a:gd name="T91" fmla="*/ 3219 h 3290"/>
                <a:gd name="T92" fmla="*/ 709 w 2603"/>
                <a:gd name="T93" fmla="*/ 3277 h 3290"/>
                <a:gd name="T94" fmla="*/ 541 w 2603"/>
                <a:gd name="T95" fmla="*/ 3288 h 3290"/>
                <a:gd name="T96" fmla="*/ 373 w 2603"/>
                <a:gd name="T97" fmla="*/ 3248 h 3290"/>
                <a:gd name="T98" fmla="*/ 219 w 2603"/>
                <a:gd name="T99" fmla="*/ 3158 h 3290"/>
                <a:gd name="T100" fmla="*/ 101 w 2603"/>
                <a:gd name="T101" fmla="*/ 3030 h 3290"/>
                <a:gd name="T102" fmla="*/ 27 w 2603"/>
                <a:gd name="T103" fmla="*/ 2876 h 3290"/>
                <a:gd name="T104" fmla="*/ 0 w 2603"/>
                <a:gd name="T105" fmla="*/ 2710 h 3290"/>
                <a:gd name="T106" fmla="*/ 22 w 2603"/>
                <a:gd name="T107" fmla="*/ 2540 h 3290"/>
                <a:gd name="T108" fmla="*/ 96 w 2603"/>
                <a:gd name="T109" fmla="*/ 2379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3" h="3290">
                  <a:moveTo>
                    <a:pt x="1957" y="2335"/>
                  </a:moveTo>
                  <a:lnTo>
                    <a:pt x="2269" y="1856"/>
                  </a:lnTo>
                  <a:lnTo>
                    <a:pt x="2276" y="1845"/>
                  </a:lnTo>
                  <a:lnTo>
                    <a:pt x="2282" y="1834"/>
                  </a:lnTo>
                  <a:lnTo>
                    <a:pt x="2287" y="1822"/>
                  </a:lnTo>
                  <a:lnTo>
                    <a:pt x="2293" y="1811"/>
                  </a:lnTo>
                  <a:lnTo>
                    <a:pt x="2297" y="1799"/>
                  </a:lnTo>
                  <a:lnTo>
                    <a:pt x="2301" y="1787"/>
                  </a:lnTo>
                  <a:lnTo>
                    <a:pt x="2304" y="1775"/>
                  </a:lnTo>
                  <a:lnTo>
                    <a:pt x="2306" y="1762"/>
                  </a:lnTo>
                  <a:lnTo>
                    <a:pt x="2308" y="1750"/>
                  </a:lnTo>
                  <a:lnTo>
                    <a:pt x="2309" y="1738"/>
                  </a:lnTo>
                  <a:lnTo>
                    <a:pt x="2309" y="1726"/>
                  </a:lnTo>
                  <a:lnTo>
                    <a:pt x="2311" y="1714"/>
                  </a:lnTo>
                  <a:lnTo>
                    <a:pt x="2309" y="1702"/>
                  </a:lnTo>
                  <a:lnTo>
                    <a:pt x="2308" y="1690"/>
                  </a:lnTo>
                  <a:lnTo>
                    <a:pt x="2307" y="1677"/>
                  </a:lnTo>
                  <a:lnTo>
                    <a:pt x="2305" y="1665"/>
                  </a:lnTo>
                  <a:lnTo>
                    <a:pt x="2302" y="1653"/>
                  </a:lnTo>
                  <a:lnTo>
                    <a:pt x="2298" y="1641"/>
                  </a:lnTo>
                  <a:lnTo>
                    <a:pt x="2294" y="1630"/>
                  </a:lnTo>
                  <a:lnTo>
                    <a:pt x="2290" y="1619"/>
                  </a:lnTo>
                  <a:lnTo>
                    <a:pt x="2285" y="1608"/>
                  </a:lnTo>
                  <a:lnTo>
                    <a:pt x="2280" y="1597"/>
                  </a:lnTo>
                  <a:lnTo>
                    <a:pt x="2273" y="1586"/>
                  </a:lnTo>
                  <a:lnTo>
                    <a:pt x="2266" y="1575"/>
                  </a:lnTo>
                  <a:lnTo>
                    <a:pt x="2260" y="1565"/>
                  </a:lnTo>
                  <a:lnTo>
                    <a:pt x="2252" y="1555"/>
                  </a:lnTo>
                  <a:lnTo>
                    <a:pt x="2244" y="1546"/>
                  </a:lnTo>
                  <a:lnTo>
                    <a:pt x="2236" y="1537"/>
                  </a:lnTo>
                  <a:lnTo>
                    <a:pt x="2226" y="1529"/>
                  </a:lnTo>
                  <a:lnTo>
                    <a:pt x="2216" y="1520"/>
                  </a:lnTo>
                  <a:lnTo>
                    <a:pt x="2206" y="1512"/>
                  </a:lnTo>
                  <a:lnTo>
                    <a:pt x="2196" y="1504"/>
                  </a:lnTo>
                  <a:lnTo>
                    <a:pt x="2113" y="1451"/>
                  </a:lnTo>
                  <a:lnTo>
                    <a:pt x="2562" y="765"/>
                  </a:lnTo>
                  <a:lnTo>
                    <a:pt x="2569" y="754"/>
                  </a:lnTo>
                  <a:lnTo>
                    <a:pt x="2575" y="743"/>
                  </a:lnTo>
                  <a:lnTo>
                    <a:pt x="2581" y="731"/>
                  </a:lnTo>
                  <a:lnTo>
                    <a:pt x="2585" y="720"/>
                  </a:lnTo>
                  <a:lnTo>
                    <a:pt x="2590" y="708"/>
                  </a:lnTo>
                  <a:lnTo>
                    <a:pt x="2594" y="696"/>
                  </a:lnTo>
                  <a:lnTo>
                    <a:pt x="2596" y="684"/>
                  </a:lnTo>
                  <a:lnTo>
                    <a:pt x="2599" y="672"/>
                  </a:lnTo>
                  <a:lnTo>
                    <a:pt x="2601" y="659"/>
                  </a:lnTo>
                  <a:lnTo>
                    <a:pt x="2602" y="647"/>
                  </a:lnTo>
                  <a:lnTo>
                    <a:pt x="2603" y="635"/>
                  </a:lnTo>
                  <a:lnTo>
                    <a:pt x="2603" y="623"/>
                  </a:lnTo>
                  <a:lnTo>
                    <a:pt x="2603" y="611"/>
                  </a:lnTo>
                  <a:lnTo>
                    <a:pt x="2602" y="599"/>
                  </a:lnTo>
                  <a:lnTo>
                    <a:pt x="2599" y="587"/>
                  </a:lnTo>
                  <a:lnTo>
                    <a:pt x="2597" y="575"/>
                  </a:lnTo>
                  <a:lnTo>
                    <a:pt x="2595" y="562"/>
                  </a:lnTo>
                  <a:lnTo>
                    <a:pt x="2592" y="550"/>
                  </a:lnTo>
                  <a:lnTo>
                    <a:pt x="2587" y="539"/>
                  </a:lnTo>
                  <a:lnTo>
                    <a:pt x="2583" y="527"/>
                  </a:lnTo>
                  <a:lnTo>
                    <a:pt x="2579" y="516"/>
                  </a:lnTo>
                  <a:lnTo>
                    <a:pt x="2573" y="505"/>
                  </a:lnTo>
                  <a:lnTo>
                    <a:pt x="2566" y="495"/>
                  </a:lnTo>
                  <a:lnTo>
                    <a:pt x="2560" y="484"/>
                  </a:lnTo>
                  <a:lnTo>
                    <a:pt x="2553" y="474"/>
                  </a:lnTo>
                  <a:lnTo>
                    <a:pt x="2545" y="464"/>
                  </a:lnTo>
                  <a:lnTo>
                    <a:pt x="2537" y="455"/>
                  </a:lnTo>
                  <a:lnTo>
                    <a:pt x="2528" y="446"/>
                  </a:lnTo>
                  <a:lnTo>
                    <a:pt x="2519" y="437"/>
                  </a:lnTo>
                  <a:lnTo>
                    <a:pt x="2509" y="429"/>
                  </a:lnTo>
                  <a:lnTo>
                    <a:pt x="2499" y="421"/>
                  </a:lnTo>
                  <a:lnTo>
                    <a:pt x="2488" y="414"/>
                  </a:lnTo>
                  <a:lnTo>
                    <a:pt x="1917" y="41"/>
                  </a:lnTo>
                  <a:lnTo>
                    <a:pt x="1906" y="34"/>
                  </a:lnTo>
                  <a:lnTo>
                    <a:pt x="1895" y="28"/>
                  </a:lnTo>
                  <a:lnTo>
                    <a:pt x="1884" y="22"/>
                  </a:lnTo>
                  <a:lnTo>
                    <a:pt x="1872" y="17"/>
                  </a:lnTo>
                  <a:lnTo>
                    <a:pt x="1859" y="12"/>
                  </a:lnTo>
                  <a:lnTo>
                    <a:pt x="1848" y="9"/>
                  </a:lnTo>
                  <a:lnTo>
                    <a:pt x="1836" y="5"/>
                  </a:lnTo>
                  <a:lnTo>
                    <a:pt x="1824" y="3"/>
                  </a:lnTo>
                  <a:lnTo>
                    <a:pt x="1812" y="1"/>
                  </a:lnTo>
                  <a:lnTo>
                    <a:pt x="1800" y="0"/>
                  </a:lnTo>
                  <a:lnTo>
                    <a:pt x="1787" y="0"/>
                  </a:lnTo>
                  <a:lnTo>
                    <a:pt x="1775" y="0"/>
                  </a:lnTo>
                  <a:lnTo>
                    <a:pt x="1762" y="0"/>
                  </a:lnTo>
                  <a:lnTo>
                    <a:pt x="1750" y="1"/>
                  </a:lnTo>
                  <a:lnTo>
                    <a:pt x="1738" y="2"/>
                  </a:lnTo>
                  <a:lnTo>
                    <a:pt x="1726" y="4"/>
                  </a:lnTo>
                  <a:lnTo>
                    <a:pt x="1715" y="8"/>
                  </a:lnTo>
                  <a:lnTo>
                    <a:pt x="1703" y="11"/>
                  </a:lnTo>
                  <a:lnTo>
                    <a:pt x="1691" y="15"/>
                  </a:lnTo>
                  <a:lnTo>
                    <a:pt x="1680" y="20"/>
                  </a:lnTo>
                  <a:lnTo>
                    <a:pt x="1669" y="24"/>
                  </a:lnTo>
                  <a:lnTo>
                    <a:pt x="1658" y="30"/>
                  </a:lnTo>
                  <a:lnTo>
                    <a:pt x="1647" y="36"/>
                  </a:lnTo>
                  <a:lnTo>
                    <a:pt x="1637" y="43"/>
                  </a:lnTo>
                  <a:lnTo>
                    <a:pt x="1627" y="50"/>
                  </a:lnTo>
                  <a:lnTo>
                    <a:pt x="1617" y="57"/>
                  </a:lnTo>
                  <a:lnTo>
                    <a:pt x="1607" y="66"/>
                  </a:lnTo>
                  <a:lnTo>
                    <a:pt x="1598" y="75"/>
                  </a:lnTo>
                  <a:lnTo>
                    <a:pt x="1589" y="84"/>
                  </a:lnTo>
                  <a:lnTo>
                    <a:pt x="1580" y="94"/>
                  </a:lnTo>
                  <a:lnTo>
                    <a:pt x="1573" y="104"/>
                  </a:lnTo>
                  <a:lnTo>
                    <a:pt x="1566" y="115"/>
                  </a:lnTo>
                  <a:lnTo>
                    <a:pt x="1115" y="804"/>
                  </a:lnTo>
                  <a:lnTo>
                    <a:pt x="1034" y="751"/>
                  </a:lnTo>
                  <a:lnTo>
                    <a:pt x="1022" y="743"/>
                  </a:lnTo>
                  <a:lnTo>
                    <a:pt x="1011" y="738"/>
                  </a:lnTo>
                  <a:lnTo>
                    <a:pt x="999" y="732"/>
                  </a:lnTo>
                  <a:lnTo>
                    <a:pt x="988" y="727"/>
                  </a:lnTo>
                  <a:lnTo>
                    <a:pt x="976" y="722"/>
                  </a:lnTo>
                  <a:lnTo>
                    <a:pt x="964" y="719"/>
                  </a:lnTo>
                  <a:lnTo>
                    <a:pt x="952" y="716"/>
                  </a:lnTo>
                  <a:lnTo>
                    <a:pt x="940" y="714"/>
                  </a:lnTo>
                  <a:lnTo>
                    <a:pt x="928" y="711"/>
                  </a:lnTo>
                  <a:lnTo>
                    <a:pt x="916" y="710"/>
                  </a:lnTo>
                  <a:lnTo>
                    <a:pt x="903" y="709"/>
                  </a:lnTo>
                  <a:lnTo>
                    <a:pt x="891" y="709"/>
                  </a:lnTo>
                  <a:lnTo>
                    <a:pt x="879" y="710"/>
                  </a:lnTo>
                  <a:lnTo>
                    <a:pt x="867" y="711"/>
                  </a:lnTo>
                  <a:lnTo>
                    <a:pt x="855" y="712"/>
                  </a:lnTo>
                  <a:lnTo>
                    <a:pt x="843" y="715"/>
                  </a:lnTo>
                  <a:lnTo>
                    <a:pt x="831" y="718"/>
                  </a:lnTo>
                  <a:lnTo>
                    <a:pt x="818" y="721"/>
                  </a:lnTo>
                  <a:lnTo>
                    <a:pt x="807" y="725"/>
                  </a:lnTo>
                  <a:lnTo>
                    <a:pt x="796" y="729"/>
                  </a:lnTo>
                  <a:lnTo>
                    <a:pt x="784" y="734"/>
                  </a:lnTo>
                  <a:lnTo>
                    <a:pt x="774" y="740"/>
                  </a:lnTo>
                  <a:lnTo>
                    <a:pt x="763" y="746"/>
                  </a:lnTo>
                  <a:lnTo>
                    <a:pt x="752" y="752"/>
                  </a:lnTo>
                  <a:lnTo>
                    <a:pt x="742" y="760"/>
                  </a:lnTo>
                  <a:lnTo>
                    <a:pt x="732" y="768"/>
                  </a:lnTo>
                  <a:lnTo>
                    <a:pt x="724" y="775"/>
                  </a:lnTo>
                  <a:lnTo>
                    <a:pt x="714" y="784"/>
                  </a:lnTo>
                  <a:lnTo>
                    <a:pt x="706" y="794"/>
                  </a:lnTo>
                  <a:lnTo>
                    <a:pt x="697" y="803"/>
                  </a:lnTo>
                  <a:lnTo>
                    <a:pt x="689" y="814"/>
                  </a:lnTo>
                  <a:lnTo>
                    <a:pt x="682" y="824"/>
                  </a:lnTo>
                  <a:lnTo>
                    <a:pt x="372" y="1299"/>
                  </a:lnTo>
                  <a:lnTo>
                    <a:pt x="365" y="1310"/>
                  </a:lnTo>
                  <a:lnTo>
                    <a:pt x="359" y="1321"/>
                  </a:lnTo>
                  <a:lnTo>
                    <a:pt x="353" y="1333"/>
                  </a:lnTo>
                  <a:lnTo>
                    <a:pt x="349" y="1344"/>
                  </a:lnTo>
                  <a:lnTo>
                    <a:pt x="344" y="1357"/>
                  </a:lnTo>
                  <a:lnTo>
                    <a:pt x="340" y="1369"/>
                  </a:lnTo>
                  <a:lnTo>
                    <a:pt x="337" y="1381"/>
                  </a:lnTo>
                  <a:lnTo>
                    <a:pt x="334" y="1393"/>
                  </a:lnTo>
                  <a:lnTo>
                    <a:pt x="332" y="1405"/>
                  </a:lnTo>
                  <a:lnTo>
                    <a:pt x="331" y="1417"/>
                  </a:lnTo>
                  <a:lnTo>
                    <a:pt x="331" y="1429"/>
                  </a:lnTo>
                  <a:lnTo>
                    <a:pt x="331" y="1441"/>
                  </a:lnTo>
                  <a:lnTo>
                    <a:pt x="331" y="1454"/>
                  </a:lnTo>
                  <a:lnTo>
                    <a:pt x="332" y="1466"/>
                  </a:lnTo>
                  <a:lnTo>
                    <a:pt x="334" y="1478"/>
                  </a:lnTo>
                  <a:lnTo>
                    <a:pt x="337" y="1490"/>
                  </a:lnTo>
                  <a:lnTo>
                    <a:pt x="339" y="1502"/>
                  </a:lnTo>
                  <a:lnTo>
                    <a:pt x="342" y="1514"/>
                  </a:lnTo>
                  <a:lnTo>
                    <a:pt x="346" y="1525"/>
                  </a:lnTo>
                  <a:lnTo>
                    <a:pt x="351" y="1536"/>
                  </a:lnTo>
                  <a:lnTo>
                    <a:pt x="355" y="1548"/>
                  </a:lnTo>
                  <a:lnTo>
                    <a:pt x="361" y="1558"/>
                  </a:lnTo>
                  <a:lnTo>
                    <a:pt x="367" y="1569"/>
                  </a:lnTo>
                  <a:lnTo>
                    <a:pt x="374" y="1580"/>
                  </a:lnTo>
                  <a:lnTo>
                    <a:pt x="381" y="1590"/>
                  </a:lnTo>
                  <a:lnTo>
                    <a:pt x="388" y="1600"/>
                  </a:lnTo>
                  <a:lnTo>
                    <a:pt x="397" y="1609"/>
                  </a:lnTo>
                  <a:lnTo>
                    <a:pt x="406" y="1619"/>
                  </a:lnTo>
                  <a:lnTo>
                    <a:pt x="415" y="1627"/>
                  </a:lnTo>
                  <a:lnTo>
                    <a:pt x="425" y="1636"/>
                  </a:lnTo>
                  <a:lnTo>
                    <a:pt x="435" y="1643"/>
                  </a:lnTo>
                  <a:lnTo>
                    <a:pt x="446" y="1651"/>
                  </a:lnTo>
                  <a:lnTo>
                    <a:pt x="1605" y="2409"/>
                  </a:lnTo>
                  <a:lnTo>
                    <a:pt x="1616" y="2415"/>
                  </a:lnTo>
                  <a:lnTo>
                    <a:pt x="1628" y="2422"/>
                  </a:lnTo>
                  <a:lnTo>
                    <a:pt x="1639" y="2427"/>
                  </a:lnTo>
                  <a:lnTo>
                    <a:pt x="1651" y="2433"/>
                  </a:lnTo>
                  <a:lnTo>
                    <a:pt x="1663" y="2437"/>
                  </a:lnTo>
                  <a:lnTo>
                    <a:pt x="1675" y="2441"/>
                  </a:lnTo>
                  <a:lnTo>
                    <a:pt x="1687" y="2444"/>
                  </a:lnTo>
                  <a:lnTo>
                    <a:pt x="1700" y="2446"/>
                  </a:lnTo>
                  <a:lnTo>
                    <a:pt x="1712" y="2448"/>
                  </a:lnTo>
                  <a:lnTo>
                    <a:pt x="1724" y="2449"/>
                  </a:lnTo>
                  <a:lnTo>
                    <a:pt x="1737" y="2451"/>
                  </a:lnTo>
                  <a:lnTo>
                    <a:pt x="1749" y="2451"/>
                  </a:lnTo>
                  <a:lnTo>
                    <a:pt x="1761" y="2449"/>
                  </a:lnTo>
                  <a:lnTo>
                    <a:pt x="1773" y="2448"/>
                  </a:lnTo>
                  <a:lnTo>
                    <a:pt x="1786" y="2447"/>
                  </a:lnTo>
                  <a:lnTo>
                    <a:pt x="1797" y="2445"/>
                  </a:lnTo>
                  <a:lnTo>
                    <a:pt x="1809" y="2442"/>
                  </a:lnTo>
                  <a:lnTo>
                    <a:pt x="1821" y="2438"/>
                  </a:lnTo>
                  <a:lnTo>
                    <a:pt x="1832" y="2435"/>
                  </a:lnTo>
                  <a:lnTo>
                    <a:pt x="1843" y="2430"/>
                  </a:lnTo>
                  <a:lnTo>
                    <a:pt x="1854" y="2425"/>
                  </a:lnTo>
                  <a:lnTo>
                    <a:pt x="1865" y="2420"/>
                  </a:lnTo>
                  <a:lnTo>
                    <a:pt x="1876" y="2413"/>
                  </a:lnTo>
                  <a:lnTo>
                    <a:pt x="1886" y="2406"/>
                  </a:lnTo>
                  <a:lnTo>
                    <a:pt x="1896" y="2400"/>
                  </a:lnTo>
                  <a:lnTo>
                    <a:pt x="1906" y="2392"/>
                  </a:lnTo>
                  <a:lnTo>
                    <a:pt x="1916" y="2383"/>
                  </a:lnTo>
                  <a:lnTo>
                    <a:pt x="1925" y="2374"/>
                  </a:lnTo>
                  <a:lnTo>
                    <a:pt x="1933" y="2366"/>
                  </a:lnTo>
                  <a:lnTo>
                    <a:pt x="1941" y="2356"/>
                  </a:lnTo>
                  <a:lnTo>
                    <a:pt x="1949" y="2346"/>
                  </a:lnTo>
                  <a:lnTo>
                    <a:pt x="1957" y="2335"/>
                  </a:lnTo>
                  <a:close/>
                  <a:moveTo>
                    <a:pt x="96" y="2379"/>
                  </a:moveTo>
                  <a:lnTo>
                    <a:pt x="114" y="2354"/>
                  </a:lnTo>
                  <a:lnTo>
                    <a:pt x="131" y="2330"/>
                  </a:lnTo>
                  <a:lnTo>
                    <a:pt x="151" y="2307"/>
                  </a:lnTo>
                  <a:lnTo>
                    <a:pt x="171" y="2286"/>
                  </a:lnTo>
                  <a:lnTo>
                    <a:pt x="192" y="2265"/>
                  </a:lnTo>
                  <a:lnTo>
                    <a:pt x="214" y="2247"/>
                  </a:lnTo>
                  <a:lnTo>
                    <a:pt x="237" y="2229"/>
                  </a:lnTo>
                  <a:lnTo>
                    <a:pt x="260" y="2212"/>
                  </a:lnTo>
                  <a:lnTo>
                    <a:pt x="285" y="2197"/>
                  </a:lnTo>
                  <a:lnTo>
                    <a:pt x="309" y="2183"/>
                  </a:lnTo>
                  <a:lnTo>
                    <a:pt x="334" y="2169"/>
                  </a:lnTo>
                  <a:lnTo>
                    <a:pt x="361" y="2158"/>
                  </a:lnTo>
                  <a:lnTo>
                    <a:pt x="387" y="2148"/>
                  </a:lnTo>
                  <a:lnTo>
                    <a:pt x="414" y="2138"/>
                  </a:lnTo>
                  <a:lnTo>
                    <a:pt x="441" y="2131"/>
                  </a:lnTo>
                  <a:lnTo>
                    <a:pt x="468" y="2124"/>
                  </a:lnTo>
                  <a:lnTo>
                    <a:pt x="496" y="2120"/>
                  </a:lnTo>
                  <a:lnTo>
                    <a:pt x="524" y="2115"/>
                  </a:lnTo>
                  <a:lnTo>
                    <a:pt x="553" y="2113"/>
                  </a:lnTo>
                  <a:lnTo>
                    <a:pt x="580" y="2112"/>
                  </a:lnTo>
                  <a:lnTo>
                    <a:pt x="609" y="2112"/>
                  </a:lnTo>
                  <a:lnTo>
                    <a:pt x="638" y="2114"/>
                  </a:lnTo>
                  <a:lnTo>
                    <a:pt x="665" y="2116"/>
                  </a:lnTo>
                  <a:lnTo>
                    <a:pt x="694" y="2121"/>
                  </a:lnTo>
                  <a:lnTo>
                    <a:pt x="723" y="2127"/>
                  </a:lnTo>
                  <a:lnTo>
                    <a:pt x="750" y="2134"/>
                  </a:lnTo>
                  <a:lnTo>
                    <a:pt x="778" y="2143"/>
                  </a:lnTo>
                  <a:lnTo>
                    <a:pt x="805" y="2153"/>
                  </a:lnTo>
                  <a:lnTo>
                    <a:pt x="832" y="2165"/>
                  </a:lnTo>
                  <a:lnTo>
                    <a:pt x="859" y="2177"/>
                  </a:lnTo>
                  <a:lnTo>
                    <a:pt x="885" y="2192"/>
                  </a:lnTo>
                  <a:lnTo>
                    <a:pt x="911" y="2208"/>
                  </a:lnTo>
                  <a:lnTo>
                    <a:pt x="935" y="2226"/>
                  </a:lnTo>
                  <a:lnTo>
                    <a:pt x="960" y="2243"/>
                  </a:lnTo>
                  <a:lnTo>
                    <a:pt x="983" y="2263"/>
                  </a:lnTo>
                  <a:lnTo>
                    <a:pt x="1004" y="2283"/>
                  </a:lnTo>
                  <a:lnTo>
                    <a:pt x="1024" y="2304"/>
                  </a:lnTo>
                  <a:lnTo>
                    <a:pt x="1043" y="2326"/>
                  </a:lnTo>
                  <a:lnTo>
                    <a:pt x="1061" y="2349"/>
                  </a:lnTo>
                  <a:lnTo>
                    <a:pt x="1078" y="2372"/>
                  </a:lnTo>
                  <a:lnTo>
                    <a:pt x="1093" y="2397"/>
                  </a:lnTo>
                  <a:lnTo>
                    <a:pt x="1107" y="2421"/>
                  </a:lnTo>
                  <a:lnTo>
                    <a:pt x="1120" y="2446"/>
                  </a:lnTo>
                  <a:lnTo>
                    <a:pt x="1132" y="2473"/>
                  </a:lnTo>
                  <a:lnTo>
                    <a:pt x="1142" y="2498"/>
                  </a:lnTo>
                  <a:lnTo>
                    <a:pt x="1150" y="2526"/>
                  </a:lnTo>
                  <a:lnTo>
                    <a:pt x="1158" y="2552"/>
                  </a:lnTo>
                  <a:lnTo>
                    <a:pt x="1165" y="2580"/>
                  </a:lnTo>
                  <a:lnTo>
                    <a:pt x="1170" y="2608"/>
                  </a:lnTo>
                  <a:lnTo>
                    <a:pt x="1174" y="2636"/>
                  </a:lnTo>
                  <a:lnTo>
                    <a:pt x="1177" y="2663"/>
                  </a:lnTo>
                  <a:lnTo>
                    <a:pt x="1178" y="2692"/>
                  </a:lnTo>
                  <a:lnTo>
                    <a:pt x="1177" y="2721"/>
                  </a:lnTo>
                  <a:lnTo>
                    <a:pt x="1176" y="2749"/>
                  </a:lnTo>
                  <a:lnTo>
                    <a:pt x="1172" y="2777"/>
                  </a:lnTo>
                  <a:lnTo>
                    <a:pt x="1168" y="2806"/>
                  </a:lnTo>
                  <a:lnTo>
                    <a:pt x="1163" y="2834"/>
                  </a:lnTo>
                  <a:lnTo>
                    <a:pt x="1155" y="2862"/>
                  </a:lnTo>
                  <a:lnTo>
                    <a:pt x="1147" y="2890"/>
                  </a:lnTo>
                  <a:lnTo>
                    <a:pt x="1137" y="2917"/>
                  </a:lnTo>
                  <a:lnTo>
                    <a:pt x="1125" y="2944"/>
                  </a:lnTo>
                  <a:lnTo>
                    <a:pt x="1112" y="2971"/>
                  </a:lnTo>
                  <a:lnTo>
                    <a:pt x="1097" y="2998"/>
                  </a:lnTo>
                  <a:lnTo>
                    <a:pt x="1082" y="3023"/>
                  </a:lnTo>
                  <a:lnTo>
                    <a:pt x="1064" y="3048"/>
                  </a:lnTo>
                  <a:lnTo>
                    <a:pt x="1047" y="3071"/>
                  </a:lnTo>
                  <a:lnTo>
                    <a:pt x="1027" y="3095"/>
                  </a:lnTo>
                  <a:lnTo>
                    <a:pt x="1007" y="3116"/>
                  </a:lnTo>
                  <a:lnTo>
                    <a:pt x="986" y="3135"/>
                  </a:lnTo>
                  <a:lnTo>
                    <a:pt x="964" y="3155"/>
                  </a:lnTo>
                  <a:lnTo>
                    <a:pt x="941" y="3173"/>
                  </a:lnTo>
                  <a:lnTo>
                    <a:pt x="918" y="3189"/>
                  </a:lnTo>
                  <a:lnTo>
                    <a:pt x="893" y="3205"/>
                  </a:lnTo>
                  <a:lnTo>
                    <a:pt x="869" y="3219"/>
                  </a:lnTo>
                  <a:lnTo>
                    <a:pt x="844" y="3231"/>
                  </a:lnTo>
                  <a:lnTo>
                    <a:pt x="817" y="3244"/>
                  </a:lnTo>
                  <a:lnTo>
                    <a:pt x="791" y="3253"/>
                  </a:lnTo>
                  <a:lnTo>
                    <a:pt x="764" y="3262"/>
                  </a:lnTo>
                  <a:lnTo>
                    <a:pt x="737" y="3270"/>
                  </a:lnTo>
                  <a:lnTo>
                    <a:pt x="709" y="3277"/>
                  </a:lnTo>
                  <a:lnTo>
                    <a:pt x="682" y="3282"/>
                  </a:lnTo>
                  <a:lnTo>
                    <a:pt x="654" y="3285"/>
                  </a:lnTo>
                  <a:lnTo>
                    <a:pt x="625" y="3289"/>
                  </a:lnTo>
                  <a:lnTo>
                    <a:pt x="598" y="3290"/>
                  </a:lnTo>
                  <a:lnTo>
                    <a:pt x="569" y="3289"/>
                  </a:lnTo>
                  <a:lnTo>
                    <a:pt x="541" y="3288"/>
                  </a:lnTo>
                  <a:lnTo>
                    <a:pt x="512" y="3284"/>
                  </a:lnTo>
                  <a:lnTo>
                    <a:pt x="484" y="3280"/>
                  </a:lnTo>
                  <a:lnTo>
                    <a:pt x="456" y="3274"/>
                  </a:lnTo>
                  <a:lnTo>
                    <a:pt x="428" y="3267"/>
                  </a:lnTo>
                  <a:lnTo>
                    <a:pt x="401" y="3259"/>
                  </a:lnTo>
                  <a:lnTo>
                    <a:pt x="373" y="3248"/>
                  </a:lnTo>
                  <a:lnTo>
                    <a:pt x="345" y="3237"/>
                  </a:lnTo>
                  <a:lnTo>
                    <a:pt x="319" y="3224"/>
                  </a:lnTo>
                  <a:lnTo>
                    <a:pt x="292" y="3209"/>
                  </a:lnTo>
                  <a:lnTo>
                    <a:pt x="267" y="3194"/>
                  </a:lnTo>
                  <a:lnTo>
                    <a:pt x="242" y="3176"/>
                  </a:lnTo>
                  <a:lnTo>
                    <a:pt x="219" y="3158"/>
                  </a:lnTo>
                  <a:lnTo>
                    <a:pt x="195" y="3139"/>
                  </a:lnTo>
                  <a:lnTo>
                    <a:pt x="174" y="3119"/>
                  </a:lnTo>
                  <a:lnTo>
                    <a:pt x="154" y="3098"/>
                  </a:lnTo>
                  <a:lnTo>
                    <a:pt x="135" y="3076"/>
                  </a:lnTo>
                  <a:lnTo>
                    <a:pt x="117" y="3053"/>
                  </a:lnTo>
                  <a:lnTo>
                    <a:pt x="101" y="3030"/>
                  </a:lnTo>
                  <a:lnTo>
                    <a:pt x="85" y="3005"/>
                  </a:lnTo>
                  <a:lnTo>
                    <a:pt x="71" y="2981"/>
                  </a:lnTo>
                  <a:lnTo>
                    <a:pt x="58" y="2956"/>
                  </a:lnTo>
                  <a:lnTo>
                    <a:pt x="47" y="2929"/>
                  </a:lnTo>
                  <a:lnTo>
                    <a:pt x="37" y="2903"/>
                  </a:lnTo>
                  <a:lnTo>
                    <a:pt x="27" y="2876"/>
                  </a:lnTo>
                  <a:lnTo>
                    <a:pt x="19" y="2849"/>
                  </a:lnTo>
                  <a:lnTo>
                    <a:pt x="12" y="2821"/>
                  </a:lnTo>
                  <a:lnTo>
                    <a:pt x="8" y="2794"/>
                  </a:lnTo>
                  <a:lnTo>
                    <a:pt x="4" y="2766"/>
                  </a:lnTo>
                  <a:lnTo>
                    <a:pt x="1" y="2737"/>
                  </a:lnTo>
                  <a:lnTo>
                    <a:pt x="0" y="2710"/>
                  </a:lnTo>
                  <a:lnTo>
                    <a:pt x="0" y="2681"/>
                  </a:lnTo>
                  <a:lnTo>
                    <a:pt x="2" y="2652"/>
                  </a:lnTo>
                  <a:lnTo>
                    <a:pt x="6" y="2624"/>
                  </a:lnTo>
                  <a:lnTo>
                    <a:pt x="10" y="2596"/>
                  </a:lnTo>
                  <a:lnTo>
                    <a:pt x="16" y="2567"/>
                  </a:lnTo>
                  <a:lnTo>
                    <a:pt x="22" y="2540"/>
                  </a:lnTo>
                  <a:lnTo>
                    <a:pt x="31" y="2512"/>
                  </a:lnTo>
                  <a:lnTo>
                    <a:pt x="41" y="2485"/>
                  </a:lnTo>
                  <a:lnTo>
                    <a:pt x="53" y="2457"/>
                  </a:lnTo>
                  <a:lnTo>
                    <a:pt x="66" y="2431"/>
                  </a:lnTo>
                  <a:lnTo>
                    <a:pt x="81" y="2404"/>
                  </a:lnTo>
                  <a:lnTo>
                    <a:pt x="96" y="2379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7" name="Freeform 8"/>
            <p:cNvSpPr>
              <a:spLocks noEditPoints="1"/>
            </p:cNvSpPr>
            <p:nvPr/>
          </p:nvSpPr>
          <p:spPr bwMode="auto">
            <a:xfrm>
              <a:off x="4706563" y="1450364"/>
              <a:ext cx="362075" cy="284252"/>
            </a:xfrm>
            <a:custGeom>
              <a:avLst/>
              <a:gdLst>
                <a:gd name="T0" fmla="*/ 2507 w 3296"/>
                <a:gd name="T1" fmla="*/ 1886 h 2592"/>
                <a:gd name="T2" fmla="*/ 2552 w 3296"/>
                <a:gd name="T3" fmla="*/ 1827 h 2592"/>
                <a:gd name="T4" fmla="*/ 2577 w 3296"/>
                <a:gd name="T5" fmla="*/ 1758 h 2592"/>
                <a:gd name="T6" fmla="*/ 2583 w 3296"/>
                <a:gd name="T7" fmla="*/ 1684 h 2592"/>
                <a:gd name="T8" fmla="*/ 2566 w 3296"/>
                <a:gd name="T9" fmla="*/ 1613 h 2592"/>
                <a:gd name="T10" fmla="*/ 3179 w 3296"/>
                <a:gd name="T11" fmla="*/ 1041 h 2592"/>
                <a:gd name="T12" fmla="*/ 3237 w 3296"/>
                <a:gd name="T13" fmla="*/ 991 h 2592"/>
                <a:gd name="T14" fmla="*/ 3275 w 3296"/>
                <a:gd name="T15" fmla="*/ 928 h 2592"/>
                <a:gd name="T16" fmla="*/ 3294 w 3296"/>
                <a:gd name="T17" fmla="*/ 857 h 2592"/>
                <a:gd name="T18" fmla="*/ 3292 w 3296"/>
                <a:gd name="T19" fmla="*/ 784 h 2592"/>
                <a:gd name="T20" fmla="*/ 3269 w 3296"/>
                <a:gd name="T21" fmla="*/ 713 h 2592"/>
                <a:gd name="T22" fmla="*/ 2864 w 3296"/>
                <a:gd name="T23" fmla="*/ 86 h 2592"/>
                <a:gd name="T24" fmla="*/ 2807 w 3296"/>
                <a:gd name="T25" fmla="*/ 38 h 2592"/>
                <a:gd name="T26" fmla="*/ 2739 w 3296"/>
                <a:gd name="T27" fmla="*/ 9 h 2592"/>
                <a:gd name="T28" fmla="*/ 2667 w 3296"/>
                <a:gd name="T29" fmla="*/ 0 h 2592"/>
                <a:gd name="T30" fmla="*/ 2594 w 3296"/>
                <a:gd name="T31" fmla="*/ 13 h 2592"/>
                <a:gd name="T32" fmla="*/ 1843 w 3296"/>
                <a:gd name="T33" fmla="*/ 487 h 2592"/>
                <a:gd name="T34" fmla="*/ 1749 w 3296"/>
                <a:gd name="T35" fmla="*/ 355 h 2592"/>
                <a:gd name="T36" fmla="*/ 1688 w 3296"/>
                <a:gd name="T37" fmla="*/ 313 h 2592"/>
                <a:gd name="T38" fmla="*/ 1619 w 3296"/>
                <a:gd name="T39" fmla="*/ 291 h 2592"/>
                <a:gd name="T40" fmla="*/ 1545 w 3296"/>
                <a:gd name="T41" fmla="*/ 289 h 2592"/>
                <a:gd name="T42" fmla="*/ 1473 w 3296"/>
                <a:gd name="T43" fmla="*/ 309 h 2592"/>
                <a:gd name="T44" fmla="*/ 942 w 3296"/>
                <a:gd name="T45" fmla="*/ 650 h 2592"/>
                <a:gd name="T46" fmla="*/ 890 w 3296"/>
                <a:gd name="T47" fmla="*/ 705 h 2592"/>
                <a:gd name="T48" fmla="*/ 858 w 3296"/>
                <a:gd name="T49" fmla="*/ 771 h 2592"/>
                <a:gd name="T50" fmla="*/ 846 w 3296"/>
                <a:gd name="T51" fmla="*/ 843 h 2592"/>
                <a:gd name="T52" fmla="*/ 855 w 3296"/>
                <a:gd name="T53" fmla="*/ 917 h 2592"/>
                <a:gd name="T54" fmla="*/ 886 w 3296"/>
                <a:gd name="T55" fmla="*/ 986 h 2592"/>
                <a:gd name="T56" fmla="*/ 1677 w 3296"/>
                <a:gd name="T57" fmla="*/ 2200 h 2592"/>
                <a:gd name="T58" fmla="*/ 1738 w 3296"/>
                <a:gd name="T59" fmla="*/ 2242 h 2592"/>
                <a:gd name="T60" fmla="*/ 1808 w 3296"/>
                <a:gd name="T61" fmla="*/ 2264 h 2592"/>
                <a:gd name="T62" fmla="*/ 1881 w 3296"/>
                <a:gd name="T63" fmla="*/ 2266 h 2592"/>
                <a:gd name="T64" fmla="*/ 1953 w 3296"/>
                <a:gd name="T65" fmla="*/ 2246 h 2592"/>
                <a:gd name="T66" fmla="*/ 322 w 3296"/>
                <a:gd name="T67" fmla="*/ 1478 h 2592"/>
                <a:gd name="T68" fmla="*/ 488 w 3296"/>
                <a:gd name="T69" fmla="*/ 1423 h 2592"/>
                <a:gd name="T70" fmla="*/ 658 w 3296"/>
                <a:gd name="T71" fmla="*/ 1418 h 2592"/>
                <a:gd name="T72" fmla="*/ 822 w 3296"/>
                <a:gd name="T73" fmla="*/ 1463 h 2592"/>
                <a:gd name="T74" fmla="*/ 967 w 3296"/>
                <a:gd name="T75" fmla="*/ 1552 h 2592"/>
                <a:gd name="T76" fmla="*/ 1084 w 3296"/>
                <a:gd name="T77" fmla="*/ 1684 h 2592"/>
                <a:gd name="T78" fmla="*/ 1156 w 3296"/>
                <a:gd name="T79" fmla="*/ 1846 h 2592"/>
                <a:gd name="T80" fmla="*/ 1177 w 3296"/>
                <a:gd name="T81" fmla="*/ 2016 h 2592"/>
                <a:gd name="T82" fmla="*/ 1149 w 3296"/>
                <a:gd name="T83" fmla="*/ 2183 h 2592"/>
                <a:gd name="T84" fmla="*/ 1075 w 3296"/>
                <a:gd name="T85" fmla="*/ 2335 h 2592"/>
                <a:gd name="T86" fmla="*/ 956 w 3296"/>
                <a:gd name="T87" fmla="*/ 2463 h 2592"/>
                <a:gd name="T88" fmla="*/ 801 w 3296"/>
                <a:gd name="T89" fmla="*/ 2552 h 2592"/>
                <a:gd name="T90" fmla="*/ 633 w 3296"/>
                <a:gd name="T91" fmla="*/ 2591 h 2592"/>
                <a:gd name="T92" fmla="*/ 464 w 3296"/>
                <a:gd name="T93" fmla="*/ 2579 h 2592"/>
                <a:gd name="T94" fmla="*/ 306 w 3296"/>
                <a:gd name="T95" fmla="*/ 2519 h 2592"/>
                <a:gd name="T96" fmla="*/ 168 w 3296"/>
                <a:gd name="T97" fmla="*/ 2414 h 2592"/>
                <a:gd name="T98" fmla="*/ 64 w 3296"/>
                <a:gd name="T99" fmla="*/ 2269 h 2592"/>
                <a:gd name="T100" fmla="*/ 9 w 3296"/>
                <a:gd name="T101" fmla="*/ 2103 h 2592"/>
                <a:gd name="T102" fmla="*/ 4 w 3296"/>
                <a:gd name="T103" fmla="*/ 1934 h 2592"/>
                <a:gd name="T104" fmla="*/ 48 w 3296"/>
                <a:gd name="T105" fmla="*/ 1770 h 2592"/>
                <a:gd name="T106" fmla="*/ 137 w 3296"/>
                <a:gd name="T107" fmla="*/ 1625 h 2592"/>
                <a:gd name="T108" fmla="*/ 270 w 3296"/>
                <a:gd name="T109" fmla="*/ 1508 h 2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96" h="2592">
                  <a:moveTo>
                    <a:pt x="1986" y="2227"/>
                  </a:moveTo>
                  <a:lnTo>
                    <a:pt x="2467" y="1918"/>
                  </a:lnTo>
                  <a:lnTo>
                    <a:pt x="2478" y="1910"/>
                  </a:lnTo>
                  <a:lnTo>
                    <a:pt x="2488" y="1903"/>
                  </a:lnTo>
                  <a:lnTo>
                    <a:pt x="2498" y="1894"/>
                  </a:lnTo>
                  <a:lnTo>
                    <a:pt x="2507" y="1886"/>
                  </a:lnTo>
                  <a:lnTo>
                    <a:pt x="2516" y="1876"/>
                  </a:lnTo>
                  <a:lnTo>
                    <a:pt x="2524" y="1867"/>
                  </a:lnTo>
                  <a:lnTo>
                    <a:pt x="2532" y="1857"/>
                  </a:lnTo>
                  <a:lnTo>
                    <a:pt x="2539" y="1848"/>
                  </a:lnTo>
                  <a:lnTo>
                    <a:pt x="2545" y="1836"/>
                  </a:lnTo>
                  <a:lnTo>
                    <a:pt x="2552" y="1827"/>
                  </a:lnTo>
                  <a:lnTo>
                    <a:pt x="2557" y="1816"/>
                  </a:lnTo>
                  <a:lnTo>
                    <a:pt x="2563" y="1805"/>
                  </a:lnTo>
                  <a:lnTo>
                    <a:pt x="2567" y="1793"/>
                  </a:lnTo>
                  <a:lnTo>
                    <a:pt x="2572" y="1781"/>
                  </a:lnTo>
                  <a:lnTo>
                    <a:pt x="2575" y="1769"/>
                  </a:lnTo>
                  <a:lnTo>
                    <a:pt x="2577" y="1758"/>
                  </a:lnTo>
                  <a:lnTo>
                    <a:pt x="2579" y="1746"/>
                  </a:lnTo>
                  <a:lnTo>
                    <a:pt x="2582" y="1734"/>
                  </a:lnTo>
                  <a:lnTo>
                    <a:pt x="2583" y="1722"/>
                  </a:lnTo>
                  <a:lnTo>
                    <a:pt x="2583" y="1710"/>
                  </a:lnTo>
                  <a:lnTo>
                    <a:pt x="2583" y="1698"/>
                  </a:lnTo>
                  <a:lnTo>
                    <a:pt x="2583" y="1684"/>
                  </a:lnTo>
                  <a:lnTo>
                    <a:pt x="2582" y="1672"/>
                  </a:lnTo>
                  <a:lnTo>
                    <a:pt x="2579" y="1660"/>
                  </a:lnTo>
                  <a:lnTo>
                    <a:pt x="2577" y="1648"/>
                  </a:lnTo>
                  <a:lnTo>
                    <a:pt x="2574" y="1636"/>
                  </a:lnTo>
                  <a:lnTo>
                    <a:pt x="2571" y="1624"/>
                  </a:lnTo>
                  <a:lnTo>
                    <a:pt x="2566" y="1613"/>
                  </a:lnTo>
                  <a:lnTo>
                    <a:pt x="2562" y="1600"/>
                  </a:lnTo>
                  <a:lnTo>
                    <a:pt x="2556" y="1589"/>
                  </a:lnTo>
                  <a:lnTo>
                    <a:pt x="2550" y="1577"/>
                  </a:lnTo>
                  <a:lnTo>
                    <a:pt x="2543" y="1566"/>
                  </a:lnTo>
                  <a:lnTo>
                    <a:pt x="2490" y="1485"/>
                  </a:lnTo>
                  <a:lnTo>
                    <a:pt x="3179" y="1041"/>
                  </a:lnTo>
                  <a:lnTo>
                    <a:pt x="3190" y="1034"/>
                  </a:lnTo>
                  <a:lnTo>
                    <a:pt x="3200" y="1026"/>
                  </a:lnTo>
                  <a:lnTo>
                    <a:pt x="3210" y="1018"/>
                  </a:lnTo>
                  <a:lnTo>
                    <a:pt x="3219" y="1009"/>
                  </a:lnTo>
                  <a:lnTo>
                    <a:pt x="3228" y="1001"/>
                  </a:lnTo>
                  <a:lnTo>
                    <a:pt x="3237" y="991"/>
                  </a:lnTo>
                  <a:lnTo>
                    <a:pt x="3244" y="981"/>
                  </a:lnTo>
                  <a:lnTo>
                    <a:pt x="3252" y="971"/>
                  </a:lnTo>
                  <a:lnTo>
                    <a:pt x="3259" y="961"/>
                  </a:lnTo>
                  <a:lnTo>
                    <a:pt x="3264" y="950"/>
                  </a:lnTo>
                  <a:lnTo>
                    <a:pt x="3270" y="939"/>
                  </a:lnTo>
                  <a:lnTo>
                    <a:pt x="3275" y="928"/>
                  </a:lnTo>
                  <a:lnTo>
                    <a:pt x="3280" y="917"/>
                  </a:lnTo>
                  <a:lnTo>
                    <a:pt x="3284" y="905"/>
                  </a:lnTo>
                  <a:lnTo>
                    <a:pt x="3287" y="894"/>
                  </a:lnTo>
                  <a:lnTo>
                    <a:pt x="3290" y="881"/>
                  </a:lnTo>
                  <a:lnTo>
                    <a:pt x="3292" y="869"/>
                  </a:lnTo>
                  <a:lnTo>
                    <a:pt x="3294" y="857"/>
                  </a:lnTo>
                  <a:lnTo>
                    <a:pt x="3295" y="845"/>
                  </a:lnTo>
                  <a:lnTo>
                    <a:pt x="3296" y="833"/>
                  </a:lnTo>
                  <a:lnTo>
                    <a:pt x="3296" y="821"/>
                  </a:lnTo>
                  <a:lnTo>
                    <a:pt x="3295" y="809"/>
                  </a:lnTo>
                  <a:lnTo>
                    <a:pt x="3294" y="796"/>
                  </a:lnTo>
                  <a:lnTo>
                    <a:pt x="3292" y="784"/>
                  </a:lnTo>
                  <a:lnTo>
                    <a:pt x="3290" y="772"/>
                  </a:lnTo>
                  <a:lnTo>
                    <a:pt x="3287" y="760"/>
                  </a:lnTo>
                  <a:lnTo>
                    <a:pt x="3283" y="748"/>
                  </a:lnTo>
                  <a:lnTo>
                    <a:pt x="3279" y="736"/>
                  </a:lnTo>
                  <a:lnTo>
                    <a:pt x="3274" y="724"/>
                  </a:lnTo>
                  <a:lnTo>
                    <a:pt x="3269" y="713"/>
                  </a:lnTo>
                  <a:lnTo>
                    <a:pt x="3262" y="702"/>
                  </a:lnTo>
                  <a:lnTo>
                    <a:pt x="3255" y="691"/>
                  </a:lnTo>
                  <a:lnTo>
                    <a:pt x="2887" y="116"/>
                  </a:lnTo>
                  <a:lnTo>
                    <a:pt x="2879" y="106"/>
                  </a:lnTo>
                  <a:lnTo>
                    <a:pt x="2872" y="95"/>
                  </a:lnTo>
                  <a:lnTo>
                    <a:pt x="2864" y="86"/>
                  </a:lnTo>
                  <a:lnTo>
                    <a:pt x="2855" y="76"/>
                  </a:lnTo>
                  <a:lnTo>
                    <a:pt x="2846" y="67"/>
                  </a:lnTo>
                  <a:lnTo>
                    <a:pt x="2836" y="60"/>
                  </a:lnTo>
                  <a:lnTo>
                    <a:pt x="2826" y="52"/>
                  </a:lnTo>
                  <a:lnTo>
                    <a:pt x="2817" y="44"/>
                  </a:lnTo>
                  <a:lnTo>
                    <a:pt x="2807" y="38"/>
                  </a:lnTo>
                  <a:lnTo>
                    <a:pt x="2796" y="31"/>
                  </a:lnTo>
                  <a:lnTo>
                    <a:pt x="2785" y="26"/>
                  </a:lnTo>
                  <a:lnTo>
                    <a:pt x="2774" y="21"/>
                  </a:lnTo>
                  <a:lnTo>
                    <a:pt x="2763" y="17"/>
                  </a:lnTo>
                  <a:lnTo>
                    <a:pt x="2750" y="12"/>
                  </a:lnTo>
                  <a:lnTo>
                    <a:pt x="2739" y="9"/>
                  </a:lnTo>
                  <a:lnTo>
                    <a:pt x="2727" y="6"/>
                  </a:lnTo>
                  <a:lnTo>
                    <a:pt x="2715" y="4"/>
                  </a:lnTo>
                  <a:lnTo>
                    <a:pt x="2703" y="2"/>
                  </a:lnTo>
                  <a:lnTo>
                    <a:pt x="2691" y="1"/>
                  </a:lnTo>
                  <a:lnTo>
                    <a:pt x="2679" y="0"/>
                  </a:lnTo>
                  <a:lnTo>
                    <a:pt x="2667" y="0"/>
                  </a:lnTo>
                  <a:lnTo>
                    <a:pt x="2654" y="1"/>
                  </a:lnTo>
                  <a:lnTo>
                    <a:pt x="2642" y="2"/>
                  </a:lnTo>
                  <a:lnTo>
                    <a:pt x="2629" y="4"/>
                  </a:lnTo>
                  <a:lnTo>
                    <a:pt x="2617" y="7"/>
                  </a:lnTo>
                  <a:lnTo>
                    <a:pt x="2605" y="9"/>
                  </a:lnTo>
                  <a:lnTo>
                    <a:pt x="2594" y="13"/>
                  </a:lnTo>
                  <a:lnTo>
                    <a:pt x="2582" y="17"/>
                  </a:lnTo>
                  <a:lnTo>
                    <a:pt x="2570" y="22"/>
                  </a:lnTo>
                  <a:lnTo>
                    <a:pt x="2559" y="28"/>
                  </a:lnTo>
                  <a:lnTo>
                    <a:pt x="2546" y="33"/>
                  </a:lnTo>
                  <a:lnTo>
                    <a:pt x="2535" y="40"/>
                  </a:lnTo>
                  <a:lnTo>
                    <a:pt x="1843" y="487"/>
                  </a:lnTo>
                  <a:lnTo>
                    <a:pt x="1791" y="404"/>
                  </a:lnTo>
                  <a:lnTo>
                    <a:pt x="1783" y="393"/>
                  </a:lnTo>
                  <a:lnTo>
                    <a:pt x="1776" y="383"/>
                  </a:lnTo>
                  <a:lnTo>
                    <a:pt x="1767" y="373"/>
                  </a:lnTo>
                  <a:lnTo>
                    <a:pt x="1759" y="364"/>
                  </a:lnTo>
                  <a:lnTo>
                    <a:pt x="1749" y="355"/>
                  </a:lnTo>
                  <a:lnTo>
                    <a:pt x="1740" y="347"/>
                  </a:lnTo>
                  <a:lnTo>
                    <a:pt x="1730" y="339"/>
                  </a:lnTo>
                  <a:lnTo>
                    <a:pt x="1720" y="332"/>
                  </a:lnTo>
                  <a:lnTo>
                    <a:pt x="1709" y="326"/>
                  </a:lnTo>
                  <a:lnTo>
                    <a:pt x="1699" y="319"/>
                  </a:lnTo>
                  <a:lnTo>
                    <a:pt x="1688" y="313"/>
                  </a:lnTo>
                  <a:lnTo>
                    <a:pt x="1677" y="308"/>
                  </a:lnTo>
                  <a:lnTo>
                    <a:pt x="1665" y="303"/>
                  </a:lnTo>
                  <a:lnTo>
                    <a:pt x="1654" y="300"/>
                  </a:lnTo>
                  <a:lnTo>
                    <a:pt x="1642" y="297"/>
                  </a:lnTo>
                  <a:lnTo>
                    <a:pt x="1631" y="294"/>
                  </a:lnTo>
                  <a:lnTo>
                    <a:pt x="1619" y="291"/>
                  </a:lnTo>
                  <a:lnTo>
                    <a:pt x="1607" y="289"/>
                  </a:lnTo>
                  <a:lnTo>
                    <a:pt x="1595" y="288"/>
                  </a:lnTo>
                  <a:lnTo>
                    <a:pt x="1583" y="288"/>
                  </a:lnTo>
                  <a:lnTo>
                    <a:pt x="1569" y="288"/>
                  </a:lnTo>
                  <a:lnTo>
                    <a:pt x="1557" y="288"/>
                  </a:lnTo>
                  <a:lnTo>
                    <a:pt x="1545" y="289"/>
                  </a:lnTo>
                  <a:lnTo>
                    <a:pt x="1533" y="291"/>
                  </a:lnTo>
                  <a:lnTo>
                    <a:pt x="1521" y="294"/>
                  </a:lnTo>
                  <a:lnTo>
                    <a:pt x="1509" y="297"/>
                  </a:lnTo>
                  <a:lnTo>
                    <a:pt x="1497" y="300"/>
                  </a:lnTo>
                  <a:lnTo>
                    <a:pt x="1486" y="305"/>
                  </a:lnTo>
                  <a:lnTo>
                    <a:pt x="1473" y="309"/>
                  </a:lnTo>
                  <a:lnTo>
                    <a:pt x="1461" y="315"/>
                  </a:lnTo>
                  <a:lnTo>
                    <a:pt x="1450" y="321"/>
                  </a:lnTo>
                  <a:lnTo>
                    <a:pt x="1439" y="328"/>
                  </a:lnTo>
                  <a:lnTo>
                    <a:pt x="963" y="634"/>
                  </a:lnTo>
                  <a:lnTo>
                    <a:pt x="952" y="642"/>
                  </a:lnTo>
                  <a:lnTo>
                    <a:pt x="942" y="650"/>
                  </a:lnTo>
                  <a:lnTo>
                    <a:pt x="932" y="659"/>
                  </a:lnTo>
                  <a:lnTo>
                    <a:pt x="922" y="666"/>
                  </a:lnTo>
                  <a:lnTo>
                    <a:pt x="913" y="676"/>
                  </a:lnTo>
                  <a:lnTo>
                    <a:pt x="905" y="685"/>
                  </a:lnTo>
                  <a:lnTo>
                    <a:pt x="898" y="695"/>
                  </a:lnTo>
                  <a:lnTo>
                    <a:pt x="890" y="705"/>
                  </a:lnTo>
                  <a:lnTo>
                    <a:pt x="883" y="715"/>
                  </a:lnTo>
                  <a:lnTo>
                    <a:pt x="878" y="726"/>
                  </a:lnTo>
                  <a:lnTo>
                    <a:pt x="871" y="737"/>
                  </a:lnTo>
                  <a:lnTo>
                    <a:pt x="867" y="748"/>
                  </a:lnTo>
                  <a:lnTo>
                    <a:pt x="862" y="759"/>
                  </a:lnTo>
                  <a:lnTo>
                    <a:pt x="858" y="771"/>
                  </a:lnTo>
                  <a:lnTo>
                    <a:pt x="855" y="783"/>
                  </a:lnTo>
                  <a:lnTo>
                    <a:pt x="851" y="794"/>
                  </a:lnTo>
                  <a:lnTo>
                    <a:pt x="849" y="806"/>
                  </a:lnTo>
                  <a:lnTo>
                    <a:pt x="848" y="819"/>
                  </a:lnTo>
                  <a:lnTo>
                    <a:pt x="847" y="831"/>
                  </a:lnTo>
                  <a:lnTo>
                    <a:pt x="846" y="843"/>
                  </a:lnTo>
                  <a:lnTo>
                    <a:pt x="846" y="855"/>
                  </a:lnTo>
                  <a:lnTo>
                    <a:pt x="847" y="868"/>
                  </a:lnTo>
                  <a:lnTo>
                    <a:pt x="848" y="880"/>
                  </a:lnTo>
                  <a:lnTo>
                    <a:pt x="849" y="892"/>
                  </a:lnTo>
                  <a:lnTo>
                    <a:pt x="853" y="905"/>
                  </a:lnTo>
                  <a:lnTo>
                    <a:pt x="855" y="917"/>
                  </a:lnTo>
                  <a:lnTo>
                    <a:pt x="859" y="929"/>
                  </a:lnTo>
                  <a:lnTo>
                    <a:pt x="862" y="940"/>
                  </a:lnTo>
                  <a:lnTo>
                    <a:pt x="868" y="952"/>
                  </a:lnTo>
                  <a:lnTo>
                    <a:pt x="873" y="963"/>
                  </a:lnTo>
                  <a:lnTo>
                    <a:pt x="879" y="975"/>
                  </a:lnTo>
                  <a:lnTo>
                    <a:pt x="886" y="986"/>
                  </a:lnTo>
                  <a:lnTo>
                    <a:pt x="1635" y="2151"/>
                  </a:lnTo>
                  <a:lnTo>
                    <a:pt x="1643" y="2162"/>
                  </a:lnTo>
                  <a:lnTo>
                    <a:pt x="1651" y="2173"/>
                  </a:lnTo>
                  <a:lnTo>
                    <a:pt x="1660" y="2183"/>
                  </a:lnTo>
                  <a:lnTo>
                    <a:pt x="1667" y="2192"/>
                  </a:lnTo>
                  <a:lnTo>
                    <a:pt x="1677" y="2200"/>
                  </a:lnTo>
                  <a:lnTo>
                    <a:pt x="1686" y="2209"/>
                  </a:lnTo>
                  <a:lnTo>
                    <a:pt x="1696" y="2217"/>
                  </a:lnTo>
                  <a:lnTo>
                    <a:pt x="1706" y="2225"/>
                  </a:lnTo>
                  <a:lnTo>
                    <a:pt x="1717" y="2231"/>
                  </a:lnTo>
                  <a:lnTo>
                    <a:pt x="1728" y="2237"/>
                  </a:lnTo>
                  <a:lnTo>
                    <a:pt x="1738" y="2242"/>
                  </a:lnTo>
                  <a:lnTo>
                    <a:pt x="1750" y="2248"/>
                  </a:lnTo>
                  <a:lnTo>
                    <a:pt x="1761" y="2252"/>
                  </a:lnTo>
                  <a:lnTo>
                    <a:pt x="1772" y="2257"/>
                  </a:lnTo>
                  <a:lnTo>
                    <a:pt x="1784" y="2260"/>
                  </a:lnTo>
                  <a:lnTo>
                    <a:pt x="1797" y="2262"/>
                  </a:lnTo>
                  <a:lnTo>
                    <a:pt x="1808" y="2264"/>
                  </a:lnTo>
                  <a:lnTo>
                    <a:pt x="1820" y="2267"/>
                  </a:lnTo>
                  <a:lnTo>
                    <a:pt x="1832" y="2268"/>
                  </a:lnTo>
                  <a:lnTo>
                    <a:pt x="1844" y="2268"/>
                  </a:lnTo>
                  <a:lnTo>
                    <a:pt x="1856" y="2268"/>
                  </a:lnTo>
                  <a:lnTo>
                    <a:pt x="1868" y="2267"/>
                  </a:lnTo>
                  <a:lnTo>
                    <a:pt x="1881" y="2266"/>
                  </a:lnTo>
                  <a:lnTo>
                    <a:pt x="1894" y="2263"/>
                  </a:lnTo>
                  <a:lnTo>
                    <a:pt x="1905" y="2261"/>
                  </a:lnTo>
                  <a:lnTo>
                    <a:pt x="1917" y="2258"/>
                  </a:lnTo>
                  <a:lnTo>
                    <a:pt x="1929" y="2254"/>
                  </a:lnTo>
                  <a:lnTo>
                    <a:pt x="1941" y="2250"/>
                  </a:lnTo>
                  <a:lnTo>
                    <a:pt x="1953" y="2246"/>
                  </a:lnTo>
                  <a:lnTo>
                    <a:pt x="1964" y="2240"/>
                  </a:lnTo>
                  <a:lnTo>
                    <a:pt x="1975" y="2234"/>
                  </a:lnTo>
                  <a:lnTo>
                    <a:pt x="1986" y="2227"/>
                  </a:lnTo>
                  <a:close/>
                  <a:moveTo>
                    <a:pt x="270" y="1508"/>
                  </a:moveTo>
                  <a:lnTo>
                    <a:pt x="296" y="1492"/>
                  </a:lnTo>
                  <a:lnTo>
                    <a:pt x="322" y="1478"/>
                  </a:lnTo>
                  <a:lnTo>
                    <a:pt x="350" y="1465"/>
                  </a:lnTo>
                  <a:lnTo>
                    <a:pt x="376" y="1454"/>
                  </a:lnTo>
                  <a:lnTo>
                    <a:pt x="404" y="1444"/>
                  </a:lnTo>
                  <a:lnTo>
                    <a:pt x="431" y="1436"/>
                  </a:lnTo>
                  <a:lnTo>
                    <a:pt x="460" y="1428"/>
                  </a:lnTo>
                  <a:lnTo>
                    <a:pt x="488" y="1423"/>
                  </a:lnTo>
                  <a:lnTo>
                    <a:pt x="516" y="1418"/>
                  </a:lnTo>
                  <a:lnTo>
                    <a:pt x="545" y="1416"/>
                  </a:lnTo>
                  <a:lnTo>
                    <a:pt x="574" y="1414"/>
                  </a:lnTo>
                  <a:lnTo>
                    <a:pt x="601" y="1414"/>
                  </a:lnTo>
                  <a:lnTo>
                    <a:pt x="630" y="1416"/>
                  </a:lnTo>
                  <a:lnTo>
                    <a:pt x="658" y="1418"/>
                  </a:lnTo>
                  <a:lnTo>
                    <a:pt x="686" y="1423"/>
                  </a:lnTo>
                  <a:lnTo>
                    <a:pt x="714" y="1427"/>
                  </a:lnTo>
                  <a:lnTo>
                    <a:pt x="741" y="1435"/>
                  </a:lnTo>
                  <a:lnTo>
                    <a:pt x="769" y="1443"/>
                  </a:lnTo>
                  <a:lnTo>
                    <a:pt x="795" y="1452"/>
                  </a:lnTo>
                  <a:lnTo>
                    <a:pt x="822" y="1463"/>
                  </a:lnTo>
                  <a:lnTo>
                    <a:pt x="847" y="1474"/>
                  </a:lnTo>
                  <a:lnTo>
                    <a:pt x="872" y="1487"/>
                  </a:lnTo>
                  <a:lnTo>
                    <a:pt x="897" y="1501"/>
                  </a:lnTo>
                  <a:lnTo>
                    <a:pt x="921" y="1517"/>
                  </a:lnTo>
                  <a:lnTo>
                    <a:pt x="944" y="1533"/>
                  </a:lnTo>
                  <a:lnTo>
                    <a:pt x="967" y="1552"/>
                  </a:lnTo>
                  <a:lnTo>
                    <a:pt x="988" y="1571"/>
                  </a:lnTo>
                  <a:lnTo>
                    <a:pt x="1009" y="1592"/>
                  </a:lnTo>
                  <a:lnTo>
                    <a:pt x="1030" y="1613"/>
                  </a:lnTo>
                  <a:lnTo>
                    <a:pt x="1049" y="1636"/>
                  </a:lnTo>
                  <a:lnTo>
                    <a:pt x="1066" y="1660"/>
                  </a:lnTo>
                  <a:lnTo>
                    <a:pt x="1084" y="1684"/>
                  </a:lnTo>
                  <a:lnTo>
                    <a:pt x="1100" y="1711"/>
                  </a:lnTo>
                  <a:lnTo>
                    <a:pt x="1114" y="1737"/>
                  </a:lnTo>
                  <a:lnTo>
                    <a:pt x="1126" y="1764"/>
                  </a:lnTo>
                  <a:lnTo>
                    <a:pt x="1138" y="1791"/>
                  </a:lnTo>
                  <a:lnTo>
                    <a:pt x="1148" y="1819"/>
                  </a:lnTo>
                  <a:lnTo>
                    <a:pt x="1156" y="1846"/>
                  </a:lnTo>
                  <a:lnTo>
                    <a:pt x="1164" y="1874"/>
                  </a:lnTo>
                  <a:lnTo>
                    <a:pt x="1169" y="1903"/>
                  </a:lnTo>
                  <a:lnTo>
                    <a:pt x="1173" y="1930"/>
                  </a:lnTo>
                  <a:lnTo>
                    <a:pt x="1176" y="1959"/>
                  </a:lnTo>
                  <a:lnTo>
                    <a:pt x="1177" y="1988"/>
                  </a:lnTo>
                  <a:lnTo>
                    <a:pt x="1177" y="2016"/>
                  </a:lnTo>
                  <a:lnTo>
                    <a:pt x="1176" y="2044"/>
                  </a:lnTo>
                  <a:lnTo>
                    <a:pt x="1173" y="2073"/>
                  </a:lnTo>
                  <a:lnTo>
                    <a:pt x="1169" y="2100"/>
                  </a:lnTo>
                  <a:lnTo>
                    <a:pt x="1164" y="2128"/>
                  </a:lnTo>
                  <a:lnTo>
                    <a:pt x="1157" y="2155"/>
                  </a:lnTo>
                  <a:lnTo>
                    <a:pt x="1149" y="2183"/>
                  </a:lnTo>
                  <a:lnTo>
                    <a:pt x="1140" y="2209"/>
                  </a:lnTo>
                  <a:lnTo>
                    <a:pt x="1129" y="2236"/>
                  </a:lnTo>
                  <a:lnTo>
                    <a:pt x="1118" y="2261"/>
                  </a:lnTo>
                  <a:lnTo>
                    <a:pt x="1105" y="2286"/>
                  </a:lnTo>
                  <a:lnTo>
                    <a:pt x="1091" y="2312"/>
                  </a:lnTo>
                  <a:lnTo>
                    <a:pt x="1075" y="2335"/>
                  </a:lnTo>
                  <a:lnTo>
                    <a:pt x="1058" y="2358"/>
                  </a:lnTo>
                  <a:lnTo>
                    <a:pt x="1040" y="2381"/>
                  </a:lnTo>
                  <a:lnTo>
                    <a:pt x="1021" y="2403"/>
                  </a:lnTo>
                  <a:lnTo>
                    <a:pt x="1000" y="2424"/>
                  </a:lnTo>
                  <a:lnTo>
                    <a:pt x="979" y="2444"/>
                  </a:lnTo>
                  <a:lnTo>
                    <a:pt x="956" y="2463"/>
                  </a:lnTo>
                  <a:lnTo>
                    <a:pt x="932" y="2482"/>
                  </a:lnTo>
                  <a:lnTo>
                    <a:pt x="908" y="2498"/>
                  </a:lnTo>
                  <a:lnTo>
                    <a:pt x="881" y="2514"/>
                  </a:lnTo>
                  <a:lnTo>
                    <a:pt x="855" y="2528"/>
                  </a:lnTo>
                  <a:lnTo>
                    <a:pt x="828" y="2541"/>
                  </a:lnTo>
                  <a:lnTo>
                    <a:pt x="801" y="2552"/>
                  </a:lnTo>
                  <a:lnTo>
                    <a:pt x="773" y="2562"/>
                  </a:lnTo>
                  <a:lnTo>
                    <a:pt x="746" y="2571"/>
                  </a:lnTo>
                  <a:lnTo>
                    <a:pt x="718" y="2578"/>
                  </a:lnTo>
                  <a:lnTo>
                    <a:pt x="689" y="2583"/>
                  </a:lnTo>
                  <a:lnTo>
                    <a:pt x="661" y="2588"/>
                  </a:lnTo>
                  <a:lnTo>
                    <a:pt x="633" y="2591"/>
                  </a:lnTo>
                  <a:lnTo>
                    <a:pt x="604" y="2592"/>
                  </a:lnTo>
                  <a:lnTo>
                    <a:pt x="576" y="2592"/>
                  </a:lnTo>
                  <a:lnTo>
                    <a:pt x="548" y="2591"/>
                  </a:lnTo>
                  <a:lnTo>
                    <a:pt x="519" y="2588"/>
                  </a:lnTo>
                  <a:lnTo>
                    <a:pt x="492" y="2584"/>
                  </a:lnTo>
                  <a:lnTo>
                    <a:pt x="464" y="2579"/>
                  </a:lnTo>
                  <a:lnTo>
                    <a:pt x="437" y="2572"/>
                  </a:lnTo>
                  <a:lnTo>
                    <a:pt x="409" y="2563"/>
                  </a:lnTo>
                  <a:lnTo>
                    <a:pt x="383" y="2554"/>
                  </a:lnTo>
                  <a:lnTo>
                    <a:pt x="356" y="2545"/>
                  </a:lnTo>
                  <a:lnTo>
                    <a:pt x="331" y="2532"/>
                  </a:lnTo>
                  <a:lnTo>
                    <a:pt x="306" y="2519"/>
                  </a:lnTo>
                  <a:lnTo>
                    <a:pt x="280" y="2505"/>
                  </a:lnTo>
                  <a:lnTo>
                    <a:pt x="257" y="2489"/>
                  </a:lnTo>
                  <a:lnTo>
                    <a:pt x="233" y="2473"/>
                  </a:lnTo>
                  <a:lnTo>
                    <a:pt x="211" y="2454"/>
                  </a:lnTo>
                  <a:lnTo>
                    <a:pt x="189" y="2435"/>
                  </a:lnTo>
                  <a:lnTo>
                    <a:pt x="168" y="2414"/>
                  </a:lnTo>
                  <a:lnTo>
                    <a:pt x="148" y="2393"/>
                  </a:lnTo>
                  <a:lnTo>
                    <a:pt x="129" y="2370"/>
                  </a:lnTo>
                  <a:lnTo>
                    <a:pt x="110" y="2347"/>
                  </a:lnTo>
                  <a:lnTo>
                    <a:pt x="94" y="2322"/>
                  </a:lnTo>
                  <a:lnTo>
                    <a:pt x="78" y="2295"/>
                  </a:lnTo>
                  <a:lnTo>
                    <a:pt x="64" y="2269"/>
                  </a:lnTo>
                  <a:lnTo>
                    <a:pt x="51" y="2242"/>
                  </a:lnTo>
                  <a:lnTo>
                    <a:pt x="40" y="2216"/>
                  </a:lnTo>
                  <a:lnTo>
                    <a:pt x="30" y="2188"/>
                  </a:lnTo>
                  <a:lnTo>
                    <a:pt x="21" y="2160"/>
                  </a:lnTo>
                  <a:lnTo>
                    <a:pt x="14" y="2132"/>
                  </a:lnTo>
                  <a:lnTo>
                    <a:pt x="9" y="2103"/>
                  </a:lnTo>
                  <a:lnTo>
                    <a:pt x="4" y="2076"/>
                  </a:lnTo>
                  <a:lnTo>
                    <a:pt x="1" y="2047"/>
                  </a:lnTo>
                  <a:lnTo>
                    <a:pt x="0" y="2018"/>
                  </a:lnTo>
                  <a:lnTo>
                    <a:pt x="0" y="1991"/>
                  </a:lnTo>
                  <a:lnTo>
                    <a:pt x="1" y="1962"/>
                  </a:lnTo>
                  <a:lnTo>
                    <a:pt x="4" y="1934"/>
                  </a:lnTo>
                  <a:lnTo>
                    <a:pt x="8" y="1906"/>
                  </a:lnTo>
                  <a:lnTo>
                    <a:pt x="13" y="1878"/>
                  </a:lnTo>
                  <a:lnTo>
                    <a:pt x="20" y="1851"/>
                  </a:lnTo>
                  <a:lnTo>
                    <a:pt x="28" y="1823"/>
                  </a:lnTo>
                  <a:lnTo>
                    <a:pt x="38" y="1797"/>
                  </a:lnTo>
                  <a:lnTo>
                    <a:pt x="48" y="1770"/>
                  </a:lnTo>
                  <a:lnTo>
                    <a:pt x="60" y="1745"/>
                  </a:lnTo>
                  <a:lnTo>
                    <a:pt x="73" y="1720"/>
                  </a:lnTo>
                  <a:lnTo>
                    <a:pt x="87" y="1695"/>
                  </a:lnTo>
                  <a:lnTo>
                    <a:pt x="103" y="1671"/>
                  </a:lnTo>
                  <a:lnTo>
                    <a:pt x="119" y="1648"/>
                  </a:lnTo>
                  <a:lnTo>
                    <a:pt x="137" y="1625"/>
                  </a:lnTo>
                  <a:lnTo>
                    <a:pt x="157" y="1604"/>
                  </a:lnTo>
                  <a:lnTo>
                    <a:pt x="177" y="1583"/>
                  </a:lnTo>
                  <a:lnTo>
                    <a:pt x="199" y="1562"/>
                  </a:lnTo>
                  <a:lnTo>
                    <a:pt x="222" y="1543"/>
                  </a:lnTo>
                  <a:lnTo>
                    <a:pt x="245" y="1525"/>
                  </a:lnTo>
                  <a:lnTo>
                    <a:pt x="270" y="150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8" name="Freeform 9"/>
            <p:cNvSpPr>
              <a:spLocks noEditPoints="1"/>
            </p:cNvSpPr>
            <p:nvPr/>
          </p:nvSpPr>
          <p:spPr bwMode="auto">
            <a:xfrm>
              <a:off x="4572022" y="1184579"/>
              <a:ext cx="391753" cy="215662"/>
            </a:xfrm>
            <a:custGeom>
              <a:avLst/>
              <a:gdLst>
                <a:gd name="T0" fmla="*/ 2389 w 3562"/>
                <a:gd name="T1" fmla="*/ 1861 h 1963"/>
                <a:gd name="T2" fmla="*/ 2454 w 3562"/>
                <a:gd name="T3" fmla="*/ 1825 h 1963"/>
                <a:gd name="T4" fmla="*/ 2504 w 3562"/>
                <a:gd name="T5" fmla="*/ 1773 h 1963"/>
                <a:gd name="T6" fmla="*/ 2539 w 3562"/>
                <a:gd name="T7" fmla="*/ 1708 h 1963"/>
                <a:gd name="T8" fmla="*/ 2554 w 3562"/>
                <a:gd name="T9" fmla="*/ 1635 h 1963"/>
                <a:gd name="T10" fmla="*/ 3347 w 3562"/>
                <a:gd name="T11" fmla="*/ 1364 h 1963"/>
                <a:gd name="T12" fmla="*/ 3420 w 3562"/>
                <a:gd name="T13" fmla="*/ 1342 h 1963"/>
                <a:gd name="T14" fmla="*/ 3480 w 3562"/>
                <a:gd name="T15" fmla="*/ 1300 h 1963"/>
                <a:gd name="T16" fmla="*/ 3527 w 3562"/>
                <a:gd name="T17" fmla="*/ 1244 h 1963"/>
                <a:gd name="T18" fmla="*/ 3554 w 3562"/>
                <a:gd name="T19" fmla="*/ 1175 h 1963"/>
                <a:gd name="T20" fmla="*/ 3562 w 3562"/>
                <a:gd name="T21" fmla="*/ 1100 h 1963"/>
                <a:gd name="T22" fmla="*/ 3447 w 3562"/>
                <a:gd name="T23" fmla="*/ 364 h 1963"/>
                <a:gd name="T24" fmla="*/ 3415 w 3562"/>
                <a:gd name="T25" fmla="*/ 296 h 1963"/>
                <a:gd name="T26" fmla="*/ 3366 w 3562"/>
                <a:gd name="T27" fmla="*/ 242 h 1963"/>
                <a:gd name="T28" fmla="*/ 3303 w 3562"/>
                <a:gd name="T29" fmla="*/ 205 h 1963"/>
                <a:gd name="T30" fmla="*/ 3231 w 3562"/>
                <a:gd name="T31" fmla="*/ 186 h 1963"/>
                <a:gd name="T32" fmla="*/ 2353 w 3562"/>
                <a:gd name="T33" fmla="*/ 312 h 1963"/>
                <a:gd name="T34" fmla="*/ 2320 w 3562"/>
                <a:gd name="T35" fmla="*/ 154 h 1963"/>
                <a:gd name="T36" fmla="*/ 2282 w 3562"/>
                <a:gd name="T37" fmla="*/ 91 h 1963"/>
                <a:gd name="T38" fmla="*/ 2228 w 3562"/>
                <a:gd name="T39" fmla="*/ 43 h 1963"/>
                <a:gd name="T40" fmla="*/ 2161 w 3562"/>
                <a:gd name="T41" fmla="*/ 12 h 1963"/>
                <a:gd name="T42" fmla="*/ 2088 w 3562"/>
                <a:gd name="T43" fmla="*/ 0 h 1963"/>
                <a:gd name="T44" fmla="*/ 1462 w 3562"/>
                <a:gd name="T45" fmla="*/ 93 h 1963"/>
                <a:gd name="T46" fmla="*/ 1394 w 3562"/>
                <a:gd name="T47" fmla="*/ 123 h 1963"/>
                <a:gd name="T48" fmla="*/ 1338 w 3562"/>
                <a:gd name="T49" fmla="*/ 171 h 1963"/>
                <a:gd name="T50" fmla="*/ 1297 w 3562"/>
                <a:gd name="T51" fmla="*/ 231 h 1963"/>
                <a:gd name="T52" fmla="*/ 1275 w 3562"/>
                <a:gd name="T53" fmla="*/ 302 h 1963"/>
                <a:gd name="T54" fmla="*/ 1275 w 3562"/>
                <a:gd name="T55" fmla="*/ 378 h 1963"/>
                <a:gd name="T56" fmla="*/ 1502 w 3562"/>
                <a:gd name="T57" fmla="*/ 1811 h 1963"/>
                <a:gd name="T58" fmla="*/ 1541 w 3562"/>
                <a:gd name="T59" fmla="*/ 1873 h 1963"/>
                <a:gd name="T60" fmla="*/ 1595 w 3562"/>
                <a:gd name="T61" fmla="*/ 1922 h 1963"/>
                <a:gd name="T62" fmla="*/ 1661 w 3562"/>
                <a:gd name="T63" fmla="*/ 1953 h 1963"/>
                <a:gd name="T64" fmla="*/ 1735 w 3562"/>
                <a:gd name="T65" fmla="*/ 1963 h 1963"/>
                <a:gd name="T66" fmla="*/ 560 w 3562"/>
                <a:gd name="T67" fmla="*/ 597 h 1963"/>
                <a:gd name="T68" fmla="*/ 733 w 3562"/>
                <a:gd name="T69" fmla="*/ 615 h 1963"/>
                <a:gd name="T70" fmla="*/ 890 w 3562"/>
                <a:gd name="T71" fmla="*/ 680 h 1963"/>
                <a:gd name="T72" fmla="*/ 1021 w 3562"/>
                <a:gd name="T73" fmla="*/ 786 h 1963"/>
                <a:gd name="T74" fmla="*/ 1118 w 3562"/>
                <a:gd name="T75" fmla="*/ 927 h 1963"/>
                <a:gd name="T76" fmla="*/ 1170 w 3562"/>
                <a:gd name="T77" fmla="*/ 1097 h 1963"/>
                <a:gd name="T78" fmla="*/ 1171 w 3562"/>
                <a:gd name="T79" fmla="*/ 1274 h 1963"/>
                <a:gd name="T80" fmla="*/ 1120 w 3562"/>
                <a:gd name="T81" fmla="*/ 1437 h 1963"/>
                <a:gd name="T82" fmla="*/ 1028 w 3562"/>
                <a:gd name="T83" fmla="*/ 1578 h 1963"/>
                <a:gd name="T84" fmla="*/ 897 w 3562"/>
                <a:gd name="T85" fmla="*/ 1687 h 1963"/>
                <a:gd name="T86" fmla="*/ 737 w 3562"/>
                <a:gd name="T87" fmla="*/ 1755 h 1963"/>
                <a:gd name="T88" fmla="*/ 558 w 3562"/>
                <a:gd name="T89" fmla="*/ 1773 h 1963"/>
                <a:gd name="T90" fmla="*/ 389 w 3562"/>
                <a:gd name="T91" fmla="*/ 1740 h 1963"/>
                <a:gd name="T92" fmla="*/ 240 w 3562"/>
                <a:gd name="T93" fmla="*/ 1660 h 1963"/>
                <a:gd name="T94" fmla="*/ 119 w 3562"/>
                <a:gd name="T95" fmla="*/ 1540 h 1963"/>
                <a:gd name="T96" fmla="*/ 36 w 3562"/>
                <a:gd name="T97" fmla="*/ 1389 h 1963"/>
                <a:gd name="T98" fmla="*/ 1 w 3562"/>
                <a:gd name="T99" fmla="*/ 1214 h 1963"/>
                <a:gd name="T100" fmla="*/ 18 w 3562"/>
                <a:gd name="T101" fmla="*/ 1041 h 1963"/>
                <a:gd name="T102" fmla="*/ 83 w 3562"/>
                <a:gd name="T103" fmla="*/ 884 h 1963"/>
                <a:gd name="T104" fmla="*/ 190 w 3562"/>
                <a:gd name="T105" fmla="*/ 753 h 1963"/>
                <a:gd name="T106" fmla="*/ 331 w 3562"/>
                <a:gd name="T107" fmla="*/ 656 h 1963"/>
                <a:gd name="T108" fmla="*/ 500 w 3562"/>
                <a:gd name="T109" fmla="*/ 604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2" h="1963">
                  <a:moveTo>
                    <a:pt x="1773" y="1960"/>
                  </a:moveTo>
                  <a:lnTo>
                    <a:pt x="2339" y="1873"/>
                  </a:lnTo>
                  <a:lnTo>
                    <a:pt x="2351" y="1871"/>
                  </a:lnTo>
                  <a:lnTo>
                    <a:pt x="2364" y="1869"/>
                  </a:lnTo>
                  <a:lnTo>
                    <a:pt x="2376" y="1865"/>
                  </a:lnTo>
                  <a:lnTo>
                    <a:pt x="2389" y="1861"/>
                  </a:lnTo>
                  <a:lnTo>
                    <a:pt x="2400" y="1857"/>
                  </a:lnTo>
                  <a:lnTo>
                    <a:pt x="2411" y="1851"/>
                  </a:lnTo>
                  <a:lnTo>
                    <a:pt x="2422" y="1846"/>
                  </a:lnTo>
                  <a:lnTo>
                    <a:pt x="2433" y="1839"/>
                  </a:lnTo>
                  <a:lnTo>
                    <a:pt x="2444" y="1833"/>
                  </a:lnTo>
                  <a:lnTo>
                    <a:pt x="2454" y="1825"/>
                  </a:lnTo>
                  <a:lnTo>
                    <a:pt x="2462" y="1817"/>
                  </a:lnTo>
                  <a:lnTo>
                    <a:pt x="2472" y="1810"/>
                  </a:lnTo>
                  <a:lnTo>
                    <a:pt x="2481" y="1801"/>
                  </a:lnTo>
                  <a:lnTo>
                    <a:pt x="2489" y="1792"/>
                  </a:lnTo>
                  <a:lnTo>
                    <a:pt x="2497" y="1783"/>
                  </a:lnTo>
                  <a:lnTo>
                    <a:pt x="2504" y="1773"/>
                  </a:lnTo>
                  <a:lnTo>
                    <a:pt x="2511" y="1763"/>
                  </a:lnTo>
                  <a:lnTo>
                    <a:pt x="2518" y="1753"/>
                  </a:lnTo>
                  <a:lnTo>
                    <a:pt x="2524" y="1742"/>
                  </a:lnTo>
                  <a:lnTo>
                    <a:pt x="2530" y="1731"/>
                  </a:lnTo>
                  <a:lnTo>
                    <a:pt x="2534" y="1720"/>
                  </a:lnTo>
                  <a:lnTo>
                    <a:pt x="2539" y="1708"/>
                  </a:lnTo>
                  <a:lnTo>
                    <a:pt x="2543" y="1697"/>
                  </a:lnTo>
                  <a:lnTo>
                    <a:pt x="2546" y="1685"/>
                  </a:lnTo>
                  <a:lnTo>
                    <a:pt x="2549" y="1673"/>
                  </a:lnTo>
                  <a:lnTo>
                    <a:pt x="2551" y="1661"/>
                  </a:lnTo>
                  <a:lnTo>
                    <a:pt x="2553" y="1648"/>
                  </a:lnTo>
                  <a:lnTo>
                    <a:pt x="2554" y="1635"/>
                  </a:lnTo>
                  <a:lnTo>
                    <a:pt x="2554" y="1623"/>
                  </a:lnTo>
                  <a:lnTo>
                    <a:pt x="2554" y="1610"/>
                  </a:lnTo>
                  <a:lnTo>
                    <a:pt x="2553" y="1598"/>
                  </a:lnTo>
                  <a:lnTo>
                    <a:pt x="2551" y="1585"/>
                  </a:lnTo>
                  <a:lnTo>
                    <a:pt x="2536" y="1487"/>
                  </a:lnTo>
                  <a:lnTo>
                    <a:pt x="3347" y="1364"/>
                  </a:lnTo>
                  <a:lnTo>
                    <a:pt x="3359" y="1362"/>
                  </a:lnTo>
                  <a:lnTo>
                    <a:pt x="3372" y="1360"/>
                  </a:lnTo>
                  <a:lnTo>
                    <a:pt x="3384" y="1356"/>
                  </a:lnTo>
                  <a:lnTo>
                    <a:pt x="3397" y="1352"/>
                  </a:lnTo>
                  <a:lnTo>
                    <a:pt x="3408" y="1347"/>
                  </a:lnTo>
                  <a:lnTo>
                    <a:pt x="3420" y="1342"/>
                  </a:lnTo>
                  <a:lnTo>
                    <a:pt x="3431" y="1336"/>
                  </a:lnTo>
                  <a:lnTo>
                    <a:pt x="3441" y="1330"/>
                  </a:lnTo>
                  <a:lnTo>
                    <a:pt x="3452" y="1323"/>
                  </a:lnTo>
                  <a:lnTo>
                    <a:pt x="3462" y="1315"/>
                  </a:lnTo>
                  <a:lnTo>
                    <a:pt x="3470" y="1308"/>
                  </a:lnTo>
                  <a:lnTo>
                    <a:pt x="3480" y="1300"/>
                  </a:lnTo>
                  <a:lnTo>
                    <a:pt x="3489" y="1291"/>
                  </a:lnTo>
                  <a:lnTo>
                    <a:pt x="3497" y="1282"/>
                  </a:lnTo>
                  <a:lnTo>
                    <a:pt x="3505" y="1274"/>
                  </a:lnTo>
                  <a:lnTo>
                    <a:pt x="3512" y="1264"/>
                  </a:lnTo>
                  <a:lnTo>
                    <a:pt x="3520" y="1254"/>
                  </a:lnTo>
                  <a:lnTo>
                    <a:pt x="3527" y="1244"/>
                  </a:lnTo>
                  <a:lnTo>
                    <a:pt x="3532" y="1233"/>
                  </a:lnTo>
                  <a:lnTo>
                    <a:pt x="3538" y="1222"/>
                  </a:lnTo>
                  <a:lnTo>
                    <a:pt x="3543" y="1211"/>
                  </a:lnTo>
                  <a:lnTo>
                    <a:pt x="3548" y="1200"/>
                  </a:lnTo>
                  <a:lnTo>
                    <a:pt x="3551" y="1187"/>
                  </a:lnTo>
                  <a:lnTo>
                    <a:pt x="3554" y="1175"/>
                  </a:lnTo>
                  <a:lnTo>
                    <a:pt x="3558" y="1163"/>
                  </a:lnTo>
                  <a:lnTo>
                    <a:pt x="3560" y="1151"/>
                  </a:lnTo>
                  <a:lnTo>
                    <a:pt x="3561" y="1139"/>
                  </a:lnTo>
                  <a:lnTo>
                    <a:pt x="3562" y="1127"/>
                  </a:lnTo>
                  <a:lnTo>
                    <a:pt x="3562" y="1114"/>
                  </a:lnTo>
                  <a:lnTo>
                    <a:pt x="3562" y="1100"/>
                  </a:lnTo>
                  <a:lnTo>
                    <a:pt x="3561" y="1088"/>
                  </a:lnTo>
                  <a:lnTo>
                    <a:pt x="3560" y="1075"/>
                  </a:lnTo>
                  <a:lnTo>
                    <a:pt x="3456" y="401"/>
                  </a:lnTo>
                  <a:lnTo>
                    <a:pt x="3454" y="388"/>
                  </a:lnTo>
                  <a:lnTo>
                    <a:pt x="3452" y="376"/>
                  </a:lnTo>
                  <a:lnTo>
                    <a:pt x="3447" y="364"/>
                  </a:lnTo>
                  <a:lnTo>
                    <a:pt x="3444" y="352"/>
                  </a:lnTo>
                  <a:lnTo>
                    <a:pt x="3440" y="339"/>
                  </a:lnTo>
                  <a:lnTo>
                    <a:pt x="3434" y="328"/>
                  </a:lnTo>
                  <a:lnTo>
                    <a:pt x="3429" y="317"/>
                  </a:lnTo>
                  <a:lnTo>
                    <a:pt x="3422" y="306"/>
                  </a:lnTo>
                  <a:lnTo>
                    <a:pt x="3415" y="296"/>
                  </a:lnTo>
                  <a:lnTo>
                    <a:pt x="3408" y="286"/>
                  </a:lnTo>
                  <a:lnTo>
                    <a:pt x="3400" y="277"/>
                  </a:lnTo>
                  <a:lnTo>
                    <a:pt x="3392" y="268"/>
                  </a:lnTo>
                  <a:lnTo>
                    <a:pt x="3383" y="259"/>
                  </a:lnTo>
                  <a:lnTo>
                    <a:pt x="3374" y="250"/>
                  </a:lnTo>
                  <a:lnTo>
                    <a:pt x="3366" y="242"/>
                  </a:lnTo>
                  <a:lnTo>
                    <a:pt x="3356" y="235"/>
                  </a:lnTo>
                  <a:lnTo>
                    <a:pt x="3346" y="228"/>
                  </a:lnTo>
                  <a:lnTo>
                    <a:pt x="3336" y="221"/>
                  </a:lnTo>
                  <a:lnTo>
                    <a:pt x="3325" y="215"/>
                  </a:lnTo>
                  <a:lnTo>
                    <a:pt x="3314" y="209"/>
                  </a:lnTo>
                  <a:lnTo>
                    <a:pt x="3303" y="205"/>
                  </a:lnTo>
                  <a:lnTo>
                    <a:pt x="3291" y="200"/>
                  </a:lnTo>
                  <a:lnTo>
                    <a:pt x="3280" y="196"/>
                  </a:lnTo>
                  <a:lnTo>
                    <a:pt x="3268" y="193"/>
                  </a:lnTo>
                  <a:lnTo>
                    <a:pt x="3255" y="190"/>
                  </a:lnTo>
                  <a:lnTo>
                    <a:pt x="3243" y="188"/>
                  </a:lnTo>
                  <a:lnTo>
                    <a:pt x="3231" y="186"/>
                  </a:lnTo>
                  <a:lnTo>
                    <a:pt x="3218" y="186"/>
                  </a:lnTo>
                  <a:lnTo>
                    <a:pt x="3206" y="185"/>
                  </a:lnTo>
                  <a:lnTo>
                    <a:pt x="3193" y="185"/>
                  </a:lnTo>
                  <a:lnTo>
                    <a:pt x="3180" y="186"/>
                  </a:lnTo>
                  <a:lnTo>
                    <a:pt x="3167" y="188"/>
                  </a:lnTo>
                  <a:lnTo>
                    <a:pt x="2353" y="312"/>
                  </a:lnTo>
                  <a:lnTo>
                    <a:pt x="2338" y="216"/>
                  </a:lnTo>
                  <a:lnTo>
                    <a:pt x="2336" y="204"/>
                  </a:lnTo>
                  <a:lnTo>
                    <a:pt x="2333" y="190"/>
                  </a:lnTo>
                  <a:lnTo>
                    <a:pt x="2329" y="178"/>
                  </a:lnTo>
                  <a:lnTo>
                    <a:pt x="2326" y="166"/>
                  </a:lnTo>
                  <a:lnTo>
                    <a:pt x="2320" y="154"/>
                  </a:lnTo>
                  <a:lnTo>
                    <a:pt x="2316" y="143"/>
                  </a:lnTo>
                  <a:lnTo>
                    <a:pt x="2310" y="132"/>
                  </a:lnTo>
                  <a:lnTo>
                    <a:pt x="2304" y="121"/>
                  </a:lnTo>
                  <a:lnTo>
                    <a:pt x="2297" y="111"/>
                  </a:lnTo>
                  <a:lnTo>
                    <a:pt x="2289" y="101"/>
                  </a:lnTo>
                  <a:lnTo>
                    <a:pt x="2282" y="91"/>
                  </a:lnTo>
                  <a:lnTo>
                    <a:pt x="2274" y="82"/>
                  </a:lnTo>
                  <a:lnTo>
                    <a:pt x="2265" y="74"/>
                  </a:lnTo>
                  <a:lnTo>
                    <a:pt x="2256" y="65"/>
                  </a:lnTo>
                  <a:lnTo>
                    <a:pt x="2247" y="57"/>
                  </a:lnTo>
                  <a:lnTo>
                    <a:pt x="2238" y="49"/>
                  </a:lnTo>
                  <a:lnTo>
                    <a:pt x="2228" y="43"/>
                  </a:lnTo>
                  <a:lnTo>
                    <a:pt x="2217" y="36"/>
                  </a:lnTo>
                  <a:lnTo>
                    <a:pt x="2207" y="31"/>
                  </a:lnTo>
                  <a:lnTo>
                    <a:pt x="2196" y="25"/>
                  </a:lnTo>
                  <a:lnTo>
                    <a:pt x="2185" y="20"/>
                  </a:lnTo>
                  <a:lnTo>
                    <a:pt x="2172" y="15"/>
                  </a:lnTo>
                  <a:lnTo>
                    <a:pt x="2161" y="12"/>
                  </a:lnTo>
                  <a:lnTo>
                    <a:pt x="2149" y="9"/>
                  </a:lnTo>
                  <a:lnTo>
                    <a:pt x="2137" y="5"/>
                  </a:lnTo>
                  <a:lnTo>
                    <a:pt x="2125" y="3"/>
                  </a:lnTo>
                  <a:lnTo>
                    <a:pt x="2113" y="2"/>
                  </a:lnTo>
                  <a:lnTo>
                    <a:pt x="2100" y="1"/>
                  </a:lnTo>
                  <a:lnTo>
                    <a:pt x="2088" y="0"/>
                  </a:lnTo>
                  <a:lnTo>
                    <a:pt x="2074" y="1"/>
                  </a:lnTo>
                  <a:lnTo>
                    <a:pt x="2062" y="2"/>
                  </a:lnTo>
                  <a:lnTo>
                    <a:pt x="2049" y="3"/>
                  </a:lnTo>
                  <a:lnTo>
                    <a:pt x="1488" y="89"/>
                  </a:lnTo>
                  <a:lnTo>
                    <a:pt x="1476" y="91"/>
                  </a:lnTo>
                  <a:lnTo>
                    <a:pt x="1462" y="93"/>
                  </a:lnTo>
                  <a:lnTo>
                    <a:pt x="1450" y="98"/>
                  </a:lnTo>
                  <a:lnTo>
                    <a:pt x="1438" y="101"/>
                  </a:lnTo>
                  <a:lnTo>
                    <a:pt x="1427" y="106"/>
                  </a:lnTo>
                  <a:lnTo>
                    <a:pt x="1415" y="111"/>
                  </a:lnTo>
                  <a:lnTo>
                    <a:pt x="1404" y="117"/>
                  </a:lnTo>
                  <a:lnTo>
                    <a:pt x="1394" y="123"/>
                  </a:lnTo>
                  <a:lnTo>
                    <a:pt x="1383" y="130"/>
                  </a:lnTo>
                  <a:lnTo>
                    <a:pt x="1373" y="138"/>
                  </a:lnTo>
                  <a:lnTo>
                    <a:pt x="1364" y="145"/>
                  </a:lnTo>
                  <a:lnTo>
                    <a:pt x="1354" y="153"/>
                  </a:lnTo>
                  <a:lnTo>
                    <a:pt x="1345" y="162"/>
                  </a:lnTo>
                  <a:lnTo>
                    <a:pt x="1338" y="171"/>
                  </a:lnTo>
                  <a:lnTo>
                    <a:pt x="1329" y="179"/>
                  </a:lnTo>
                  <a:lnTo>
                    <a:pt x="1322" y="189"/>
                  </a:lnTo>
                  <a:lnTo>
                    <a:pt x="1315" y="199"/>
                  </a:lnTo>
                  <a:lnTo>
                    <a:pt x="1308" y="210"/>
                  </a:lnTo>
                  <a:lnTo>
                    <a:pt x="1302" y="220"/>
                  </a:lnTo>
                  <a:lnTo>
                    <a:pt x="1297" y="231"/>
                  </a:lnTo>
                  <a:lnTo>
                    <a:pt x="1291" y="242"/>
                  </a:lnTo>
                  <a:lnTo>
                    <a:pt x="1287" y="254"/>
                  </a:lnTo>
                  <a:lnTo>
                    <a:pt x="1284" y="265"/>
                  </a:lnTo>
                  <a:lnTo>
                    <a:pt x="1280" y="278"/>
                  </a:lnTo>
                  <a:lnTo>
                    <a:pt x="1277" y="290"/>
                  </a:lnTo>
                  <a:lnTo>
                    <a:pt x="1275" y="302"/>
                  </a:lnTo>
                  <a:lnTo>
                    <a:pt x="1274" y="314"/>
                  </a:lnTo>
                  <a:lnTo>
                    <a:pt x="1273" y="327"/>
                  </a:lnTo>
                  <a:lnTo>
                    <a:pt x="1273" y="339"/>
                  </a:lnTo>
                  <a:lnTo>
                    <a:pt x="1273" y="353"/>
                  </a:lnTo>
                  <a:lnTo>
                    <a:pt x="1274" y="365"/>
                  </a:lnTo>
                  <a:lnTo>
                    <a:pt x="1275" y="378"/>
                  </a:lnTo>
                  <a:lnTo>
                    <a:pt x="1484" y="1748"/>
                  </a:lnTo>
                  <a:lnTo>
                    <a:pt x="1487" y="1761"/>
                  </a:lnTo>
                  <a:lnTo>
                    <a:pt x="1490" y="1773"/>
                  </a:lnTo>
                  <a:lnTo>
                    <a:pt x="1493" y="1786"/>
                  </a:lnTo>
                  <a:lnTo>
                    <a:pt x="1498" y="1798"/>
                  </a:lnTo>
                  <a:lnTo>
                    <a:pt x="1502" y="1811"/>
                  </a:lnTo>
                  <a:lnTo>
                    <a:pt x="1507" y="1822"/>
                  </a:lnTo>
                  <a:lnTo>
                    <a:pt x="1513" y="1833"/>
                  </a:lnTo>
                  <a:lnTo>
                    <a:pt x="1519" y="1844"/>
                  </a:lnTo>
                  <a:lnTo>
                    <a:pt x="1526" y="1854"/>
                  </a:lnTo>
                  <a:lnTo>
                    <a:pt x="1533" y="1864"/>
                  </a:lnTo>
                  <a:lnTo>
                    <a:pt x="1541" y="1873"/>
                  </a:lnTo>
                  <a:lnTo>
                    <a:pt x="1548" y="1882"/>
                  </a:lnTo>
                  <a:lnTo>
                    <a:pt x="1557" y="1891"/>
                  </a:lnTo>
                  <a:lnTo>
                    <a:pt x="1566" y="1900"/>
                  </a:lnTo>
                  <a:lnTo>
                    <a:pt x="1576" y="1908"/>
                  </a:lnTo>
                  <a:lnTo>
                    <a:pt x="1585" y="1915"/>
                  </a:lnTo>
                  <a:lnTo>
                    <a:pt x="1595" y="1922"/>
                  </a:lnTo>
                  <a:lnTo>
                    <a:pt x="1606" y="1929"/>
                  </a:lnTo>
                  <a:lnTo>
                    <a:pt x="1616" y="1934"/>
                  </a:lnTo>
                  <a:lnTo>
                    <a:pt x="1627" y="1940"/>
                  </a:lnTo>
                  <a:lnTo>
                    <a:pt x="1638" y="1944"/>
                  </a:lnTo>
                  <a:lnTo>
                    <a:pt x="1650" y="1948"/>
                  </a:lnTo>
                  <a:lnTo>
                    <a:pt x="1661" y="1953"/>
                  </a:lnTo>
                  <a:lnTo>
                    <a:pt x="1673" y="1956"/>
                  </a:lnTo>
                  <a:lnTo>
                    <a:pt x="1685" y="1958"/>
                  </a:lnTo>
                  <a:lnTo>
                    <a:pt x="1697" y="1961"/>
                  </a:lnTo>
                  <a:lnTo>
                    <a:pt x="1709" y="1962"/>
                  </a:lnTo>
                  <a:lnTo>
                    <a:pt x="1723" y="1963"/>
                  </a:lnTo>
                  <a:lnTo>
                    <a:pt x="1735" y="1963"/>
                  </a:lnTo>
                  <a:lnTo>
                    <a:pt x="1748" y="1963"/>
                  </a:lnTo>
                  <a:lnTo>
                    <a:pt x="1761" y="1962"/>
                  </a:lnTo>
                  <a:lnTo>
                    <a:pt x="1773" y="1960"/>
                  </a:lnTo>
                  <a:close/>
                  <a:moveTo>
                    <a:pt x="500" y="604"/>
                  </a:moveTo>
                  <a:lnTo>
                    <a:pt x="530" y="600"/>
                  </a:lnTo>
                  <a:lnTo>
                    <a:pt x="560" y="597"/>
                  </a:lnTo>
                  <a:lnTo>
                    <a:pt x="590" y="596"/>
                  </a:lnTo>
                  <a:lnTo>
                    <a:pt x="619" y="597"/>
                  </a:lnTo>
                  <a:lnTo>
                    <a:pt x="648" y="600"/>
                  </a:lnTo>
                  <a:lnTo>
                    <a:pt x="677" y="603"/>
                  </a:lnTo>
                  <a:lnTo>
                    <a:pt x="706" y="608"/>
                  </a:lnTo>
                  <a:lnTo>
                    <a:pt x="733" y="615"/>
                  </a:lnTo>
                  <a:lnTo>
                    <a:pt x="761" y="623"/>
                  </a:lnTo>
                  <a:lnTo>
                    <a:pt x="788" y="632"/>
                  </a:lnTo>
                  <a:lnTo>
                    <a:pt x="815" y="642"/>
                  </a:lnTo>
                  <a:lnTo>
                    <a:pt x="840" y="654"/>
                  </a:lnTo>
                  <a:lnTo>
                    <a:pt x="866" y="666"/>
                  </a:lnTo>
                  <a:lnTo>
                    <a:pt x="890" y="680"/>
                  </a:lnTo>
                  <a:lnTo>
                    <a:pt x="914" y="695"/>
                  </a:lnTo>
                  <a:lnTo>
                    <a:pt x="937" y="711"/>
                  </a:lnTo>
                  <a:lnTo>
                    <a:pt x="959" y="729"/>
                  </a:lnTo>
                  <a:lnTo>
                    <a:pt x="981" y="746"/>
                  </a:lnTo>
                  <a:lnTo>
                    <a:pt x="1002" y="766"/>
                  </a:lnTo>
                  <a:lnTo>
                    <a:pt x="1021" y="786"/>
                  </a:lnTo>
                  <a:lnTo>
                    <a:pt x="1040" y="808"/>
                  </a:lnTo>
                  <a:lnTo>
                    <a:pt x="1058" y="830"/>
                  </a:lnTo>
                  <a:lnTo>
                    <a:pt x="1075" y="853"/>
                  </a:lnTo>
                  <a:lnTo>
                    <a:pt x="1091" y="878"/>
                  </a:lnTo>
                  <a:lnTo>
                    <a:pt x="1105" y="902"/>
                  </a:lnTo>
                  <a:lnTo>
                    <a:pt x="1118" y="927"/>
                  </a:lnTo>
                  <a:lnTo>
                    <a:pt x="1130" y="954"/>
                  </a:lnTo>
                  <a:lnTo>
                    <a:pt x="1141" y="981"/>
                  </a:lnTo>
                  <a:lnTo>
                    <a:pt x="1150" y="1009"/>
                  </a:lnTo>
                  <a:lnTo>
                    <a:pt x="1159" y="1038"/>
                  </a:lnTo>
                  <a:lnTo>
                    <a:pt x="1166" y="1067"/>
                  </a:lnTo>
                  <a:lnTo>
                    <a:pt x="1170" y="1097"/>
                  </a:lnTo>
                  <a:lnTo>
                    <a:pt x="1174" y="1127"/>
                  </a:lnTo>
                  <a:lnTo>
                    <a:pt x="1177" y="1157"/>
                  </a:lnTo>
                  <a:lnTo>
                    <a:pt x="1178" y="1186"/>
                  </a:lnTo>
                  <a:lnTo>
                    <a:pt x="1177" y="1216"/>
                  </a:lnTo>
                  <a:lnTo>
                    <a:pt x="1174" y="1245"/>
                  </a:lnTo>
                  <a:lnTo>
                    <a:pt x="1171" y="1274"/>
                  </a:lnTo>
                  <a:lnTo>
                    <a:pt x="1166" y="1302"/>
                  </a:lnTo>
                  <a:lnTo>
                    <a:pt x="1159" y="1330"/>
                  </a:lnTo>
                  <a:lnTo>
                    <a:pt x="1151" y="1357"/>
                  </a:lnTo>
                  <a:lnTo>
                    <a:pt x="1142" y="1385"/>
                  </a:lnTo>
                  <a:lnTo>
                    <a:pt x="1133" y="1411"/>
                  </a:lnTo>
                  <a:lnTo>
                    <a:pt x="1120" y="1437"/>
                  </a:lnTo>
                  <a:lnTo>
                    <a:pt x="1108" y="1462"/>
                  </a:lnTo>
                  <a:lnTo>
                    <a:pt x="1094" y="1487"/>
                  </a:lnTo>
                  <a:lnTo>
                    <a:pt x="1080" y="1511"/>
                  </a:lnTo>
                  <a:lnTo>
                    <a:pt x="1063" y="1534"/>
                  </a:lnTo>
                  <a:lnTo>
                    <a:pt x="1045" y="1557"/>
                  </a:lnTo>
                  <a:lnTo>
                    <a:pt x="1028" y="1578"/>
                  </a:lnTo>
                  <a:lnTo>
                    <a:pt x="1008" y="1599"/>
                  </a:lnTo>
                  <a:lnTo>
                    <a:pt x="988" y="1619"/>
                  </a:lnTo>
                  <a:lnTo>
                    <a:pt x="966" y="1637"/>
                  </a:lnTo>
                  <a:lnTo>
                    <a:pt x="944" y="1655"/>
                  </a:lnTo>
                  <a:lnTo>
                    <a:pt x="921" y="1672"/>
                  </a:lnTo>
                  <a:lnTo>
                    <a:pt x="897" y="1687"/>
                  </a:lnTo>
                  <a:lnTo>
                    <a:pt x="872" y="1701"/>
                  </a:lnTo>
                  <a:lnTo>
                    <a:pt x="847" y="1715"/>
                  </a:lnTo>
                  <a:lnTo>
                    <a:pt x="820" y="1727"/>
                  </a:lnTo>
                  <a:lnTo>
                    <a:pt x="793" y="1738"/>
                  </a:lnTo>
                  <a:lnTo>
                    <a:pt x="765" y="1748"/>
                  </a:lnTo>
                  <a:lnTo>
                    <a:pt x="737" y="1755"/>
                  </a:lnTo>
                  <a:lnTo>
                    <a:pt x="707" y="1762"/>
                  </a:lnTo>
                  <a:lnTo>
                    <a:pt x="677" y="1768"/>
                  </a:lnTo>
                  <a:lnTo>
                    <a:pt x="647" y="1771"/>
                  </a:lnTo>
                  <a:lnTo>
                    <a:pt x="618" y="1773"/>
                  </a:lnTo>
                  <a:lnTo>
                    <a:pt x="588" y="1774"/>
                  </a:lnTo>
                  <a:lnTo>
                    <a:pt x="558" y="1773"/>
                  </a:lnTo>
                  <a:lnTo>
                    <a:pt x="529" y="1771"/>
                  </a:lnTo>
                  <a:lnTo>
                    <a:pt x="501" y="1768"/>
                  </a:lnTo>
                  <a:lnTo>
                    <a:pt x="472" y="1763"/>
                  </a:lnTo>
                  <a:lnTo>
                    <a:pt x="444" y="1757"/>
                  </a:lnTo>
                  <a:lnTo>
                    <a:pt x="417" y="1749"/>
                  </a:lnTo>
                  <a:lnTo>
                    <a:pt x="389" y="1740"/>
                  </a:lnTo>
                  <a:lnTo>
                    <a:pt x="363" y="1729"/>
                  </a:lnTo>
                  <a:lnTo>
                    <a:pt x="337" y="1718"/>
                  </a:lnTo>
                  <a:lnTo>
                    <a:pt x="312" y="1705"/>
                  </a:lnTo>
                  <a:lnTo>
                    <a:pt x="287" y="1692"/>
                  </a:lnTo>
                  <a:lnTo>
                    <a:pt x="264" y="1676"/>
                  </a:lnTo>
                  <a:lnTo>
                    <a:pt x="240" y="1660"/>
                  </a:lnTo>
                  <a:lnTo>
                    <a:pt x="217" y="1643"/>
                  </a:lnTo>
                  <a:lnTo>
                    <a:pt x="196" y="1624"/>
                  </a:lnTo>
                  <a:lnTo>
                    <a:pt x="175" y="1604"/>
                  </a:lnTo>
                  <a:lnTo>
                    <a:pt x="155" y="1585"/>
                  </a:lnTo>
                  <a:lnTo>
                    <a:pt x="137" y="1564"/>
                  </a:lnTo>
                  <a:lnTo>
                    <a:pt x="119" y="1540"/>
                  </a:lnTo>
                  <a:lnTo>
                    <a:pt x="103" y="1517"/>
                  </a:lnTo>
                  <a:lnTo>
                    <a:pt x="87" y="1494"/>
                  </a:lnTo>
                  <a:lnTo>
                    <a:pt x="73" y="1469"/>
                  </a:lnTo>
                  <a:lnTo>
                    <a:pt x="60" y="1443"/>
                  </a:lnTo>
                  <a:lnTo>
                    <a:pt x="47" y="1417"/>
                  </a:lnTo>
                  <a:lnTo>
                    <a:pt x="36" y="1389"/>
                  </a:lnTo>
                  <a:lnTo>
                    <a:pt x="28" y="1362"/>
                  </a:lnTo>
                  <a:lnTo>
                    <a:pt x="19" y="1333"/>
                  </a:lnTo>
                  <a:lnTo>
                    <a:pt x="12" y="1304"/>
                  </a:lnTo>
                  <a:lnTo>
                    <a:pt x="7" y="1275"/>
                  </a:lnTo>
                  <a:lnTo>
                    <a:pt x="3" y="1244"/>
                  </a:lnTo>
                  <a:lnTo>
                    <a:pt x="1" y="1214"/>
                  </a:lnTo>
                  <a:lnTo>
                    <a:pt x="0" y="1184"/>
                  </a:lnTo>
                  <a:lnTo>
                    <a:pt x="1" y="1156"/>
                  </a:lnTo>
                  <a:lnTo>
                    <a:pt x="3" y="1126"/>
                  </a:lnTo>
                  <a:lnTo>
                    <a:pt x="7" y="1097"/>
                  </a:lnTo>
                  <a:lnTo>
                    <a:pt x="12" y="1068"/>
                  </a:lnTo>
                  <a:lnTo>
                    <a:pt x="18" y="1041"/>
                  </a:lnTo>
                  <a:lnTo>
                    <a:pt x="25" y="1013"/>
                  </a:lnTo>
                  <a:lnTo>
                    <a:pt x="34" y="986"/>
                  </a:lnTo>
                  <a:lnTo>
                    <a:pt x="45" y="959"/>
                  </a:lnTo>
                  <a:lnTo>
                    <a:pt x="56" y="934"/>
                  </a:lnTo>
                  <a:lnTo>
                    <a:pt x="69" y="908"/>
                  </a:lnTo>
                  <a:lnTo>
                    <a:pt x="83" y="884"/>
                  </a:lnTo>
                  <a:lnTo>
                    <a:pt x="98" y="860"/>
                  </a:lnTo>
                  <a:lnTo>
                    <a:pt x="115" y="837"/>
                  </a:lnTo>
                  <a:lnTo>
                    <a:pt x="131" y="815"/>
                  </a:lnTo>
                  <a:lnTo>
                    <a:pt x="150" y="793"/>
                  </a:lnTo>
                  <a:lnTo>
                    <a:pt x="170" y="773"/>
                  </a:lnTo>
                  <a:lnTo>
                    <a:pt x="190" y="753"/>
                  </a:lnTo>
                  <a:lnTo>
                    <a:pt x="211" y="734"/>
                  </a:lnTo>
                  <a:lnTo>
                    <a:pt x="233" y="717"/>
                  </a:lnTo>
                  <a:lnTo>
                    <a:pt x="256" y="699"/>
                  </a:lnTo>
                  <a:lnTo>
                    <a:pt x="280" y="683"/>
                  </a:lnTo>
                  <a:lnTo>
                    <a:pt x="305" y="669"/>
                  </a:lnTo>
                  <a:lnTo>
                    <a:pt x="331" y="656"/>
                  </a:lnTo>
                  <a:lnTo>
                    <a:pt x="357" y="644"/>
                  </a:lnTo>
                  <a:lnTo>
                    <a:pt x="385" y="634"/>
                  </a:lnTo>
                  <a:lnTo>
                    <a:pt x="412" y="624"/>
                  </a:lnTo>
                  <a:lnTo>
                    <a:pt x="441" y="616"/>
                  </a:lnTo>
                  <a:lnTo>
                    <a:pt x="470" y="608"/>
                  </a:lnTo>
                  <a:lnTo>
                    <a:pt x="500" y="60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9" name="Freeform 10"/>
            <p:cNvSpPr>
              <a:spLocks noEditPoints="1"/>
            </p:cNvSpPr>
            <p:nvPr/>
          </p:nvSpPr>
          <p:spPr bwMode="auto">
            <a:xfrm>
              <a:off x="4594446" y="864714"/>
              <a:ext cx="388455" cy="218959"/>
            </a:xfrm>
            <a:custGeom>
              <a:avLst/>
              <a:gdLst>
                <a:gd name="T0" fmla="*/ 1956 w 3536"/>
                <a:gd name="T1" fmla="*/ 1995 h 1995"/>
                <a:gd name="T2" fmla="*/ 2030 w 3536"/>
                <a:gd name="T3" fmla="*/ 1989 h 1995"/>
                <a:gd name="T4" fmla="*/ 2098 w 3536"/>
                <a:gd name="T5" fmla="*/ 1962 h 1995"/>
                <a:gd name="T6" fmla="*/ 2156 w 3536"/>
                <a:gd name="T7" fmla="*/ 1917 h 1995"/>
                <a:gd name="T8" fmla="*/ 2199 w 3536"/>
                <a:gd name="T9" fmla="*/ 1856 h 1995"/>
                <a:gd name="T10" fmla="*/ 3034 w 3536"/>
                <a:gd name="T11" fmla="*/ 1932 h 1995"/>
                <a:gd name="T12" fmla="*/ 3110 w 3536"/>
                <a:gd name="T13" fmla="*/ 1941 h 1995"/>
                <a:gd name="T14" fmla="*/ 3182 w 3536"/>
                <a:gd name="T15" fmla="*/ 1928 h 1995"/>
                <a:gd name="T16" fmla="*/ 3247 w 3536"/>
                <a:gd name="T17" fmla="*/ 1895 h 1995"/>
                <a:gd name="T18" fmla="*/ 3300 w 3536"/>
                <a:gd name="T19" fmla="*/ 1845 h 1995"/>
                <a:gd name="T20" fmla="*/ 3338 w 3536"/>
                <a:gd name="T21" fmla="*/ 1780 h 1995"/>
                <a:gd name="T22" fmla="*/ 3534 w 3536"/>
                <a:gd name="T23" fmla="*/ 1060 h 1995"/>
                <a:gd name="T24" fmla="*/ 3532 w 3536"/>
                <a:gd name="T25" fmla="*/ 985 h 1995"/>
                <a:gd name="T26" fmla="*/ 3509 w 3536"/>
                <a:gd name="T27" fmla="*/ 916 h 1995"/>
                <a:gd name="T28" fmla="*/ 3467 w 3536"/>
                <a:gd name="T29" fmla="*/ 856 h 1995"/>
                <a:gd name="T30" fmla="*/ 3408 w 3536"/>
                <a:gd name="T31" fmla="*/ 810 h 1995"/>
                <a:gd name="T32" fmla="*/ 2556 w 3536"/>
                <a:gd name="T33" fmla="*/ 567 h 1995"/>
                <a:gd name="T34" fmla="*/ 2591 w 3536"/>
                <a:gd name="T35" fmla="*/ 409 h 1995"/>
                <a:gd name="T36" fmla="*/ 2581 w 3536"/>
                <a:gd name="T37" fmla="*/ 337 h 1995"/>
                <a:gd name="T38" fmla="*/ 2552 w 3536"/>
                <a:gd name="T39" fmla="*/ 269 h 1995"/>
                <a:gd name="T40" fmla="*/ 2503 w 3536"/>
                <a:gd name="T41" fmla="*/ 213 h 1995"/>
                <a:gd name="T42" fmla="*/ 2440 w 3536"/>
                <a:gd name="T43" fmla="*/ 173 h 1995"/>
                <a:gd name="T44" fmla="*/ 1833 w 3536"/>
                <a:gd name="T45" fmla="*/ 4 h 1995"/>
                <a:gd name="T46" fmla="*/ 1758 w 3536"/>
                <a:gd name="T47" fmla="*/ 2 h 1995"/>
                <a:gd name="T48" fmla="*/ 1686 w 3536"/>
                <a:gd name="T49" fmla="*/ 22 h 1995"/>
                <a:gd name="T50" fmla="*/ 1624 w 3536"/>
                <a:gd name="T51" fmla="*/ 62 h 1995"/>
                <a:gd name="T52" fmla="*/ 1576 w 3536"/>
                <a:gd name="T53" fmla="*/ 117 h 1995"/>
                <a:gd name="T54" fmla="*/ 1545 w 3536"/>
                <a:gd name="T55" fmla="*/ 187 h 1995"/>
                <a:gd name="T56" fmla="*/ 1168 w 3536"/>
                <a:gd name="T57" fmla="*/ 1586 h 1995"/>
                <a:gd name="T58" fmla="*/ 1178 w 3536"/>
                <a:gd name="T59" fmla="*/ 1660 h 1995"/>
                <a:gd name="T60" fmla="*/ 1207 w 3536"/>
                <a:gd name="T61" fmla="*/ 1727 h 1995"/>
                <a:gd name="T62" fmla="*/ 1255 w 3536"/>
                <a:gd name="T63" fmla="*/ 1781 h 1995"/>
                <a:gd name="T64" fmla="*/ 1319 w 3536"/>
                <a:gd name="T65" fmla="*/ 1821 h 1995"/>
                <a:gd name="T66" fmla="*/ 803 w 3536"/>
                <a:gd name="T67" fmla="*/ 95 h 1995"/>
                <a:gd name="T68" fmla="*/ 954 w 3536"/>
                <a:gd name="T69" fmla="*/ 182 h 1995"/>
                <a:gd name="T70" fmla="*/ 1071 w 3536"/>
                <a:gd name="T71" fmla="*/ 306 h 1995"/>
                <a:gd name="T72" fmla="*/ 1147 w 3536"/>
                <a:gd name="T73" fmla="*/ 456 h 1995"/>
                <a:gd name="T74" fmla="*/ 1178 w 3536"/>
                <a:gd name="T75" fmla="*/ 624 h 1995"/>
                <a:gd name="T76" fmla="*/ 1157 w 3536"/>
                <a:gd name="T77" fmla="*/ 800 h 1995"/>
                <a:gd name="T78" fmla="*/ 1085 w 3536"/>
                <a:gd name="T79" fmla="*/ 962 h 1995"/>
                <a:gd name="T80" fmla="*/ 972 w 3536"/>
                <a:gd name="T81" fmla="*/ 1091 h 1995"/>
                <a:gd name="T82" fmla="*/ 829 w 3536"/>
                <a:gd name="T83" fmla="*/ 1181 h 1995"/>
                <a:gd name="T84" fmla="*/ 666 w 3536"/>
                <a:gd name="T85" fmla="*/ 1228 h 1995"/>
                <a:gd name="T86" fmla="*/ 492 w 3536"/>
                <a:gd name="T87" fmla="*/ 1224 h 1995"/>
                <a:gd name="T88" fmla="*/ 322 w 3536"/>
                <a:gd name="T89" fmla="*/ 1168 h 1995"/>
                <a:gd name="T90" fmla="*/ 181 w 3536"/>
                <a:gd name="T91" fmla="*/ 1068 h 1995"/>
                <a:gd name="T92" fmla="*/ 77 w 3536"/>
                <a:gd name="T93" fmla="*/ 934 h 1995"/>
                <a:gd name="T94" fmla="*/ 15 w 3536"/>
                <a:gd name="T95" fmla="*/ 777 h 1995"/>
                <a:gd name="T96" fmla="*/ 2 w 3536"/>
                <a:gd name="T97" fmla="*/ 605 h 1995"/>
                <a:gd name="T98" fmla="*/ 41 w 3536"/>
                <a:gd name="T99" fmla="*/ 430 h 1995"/>
                <a:gd name="T100" fmla="*/ 127 w 3536"/>
                <a:gd name="T101" fmla="*/ 279 h 1995"/>
                <a:gd name="T102" fmla="*/ 250 w 3536"/>
                <a:gd name="T103" fmla="*/ 162 h 1995"/>
                <a:gd name="T104" fmla="*/ 401 w 3536"/>
                <a:gd name="T105" fmla="*/ 86 h 1995"/>
                <a:gd name="T106" fmla="*/ 570 w 3536"/>
                <a:gd name="T107" fmla="*/ 55 h 1995"/>
                <a:gd name="T108" fmla="*/ 745 w 3536"/>
                <a:gd name="T109" fmla="*/ 76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36" h="1995">
                  <a:moveTo>
                    <a:pt x="1355" y="1834"/>
                  </a:moveTo>
                  <a:lnTo>
                    <a:pt x="1905" y="1986"/>
                  </a:lnTo>
                  <a:lnTo>
                    <a:pt x="1919" y="1990"/>
                  </a:lnTo>
                  <a:lnTo>
                    <a:pt x="1931" y="1992"/>
                  </a:lnTo>
                  <a:lnTo>
                    <a:pt x="1944" y="1994"/>
                  </a:lnTo>
                  <a:lnTo>
                    <a:pt x="1956" y="1995"/>
                  </a:lnTo>
                  <a:lnTo>
                    <a:pt x="1968" y="1995"/>
                  </a:lnTo>
                  <a:lnTo>
                    <a:pt x="1981" y="1995"/>
                  </a:lnTo>
                  <a:lnTo>
                    <a:pt x="1994" y="1994"/>
                  </a:lnTo>
                  <a:lnTo>
                    <a:pt x="2006" y="1993"/>
                  </a:lnTo>
                  <a:lnTo>
                    <a:pt x="2018" y="1991"/>
                  </a:lnTo>
                  <a:lnTo>
                    <a:pt x="2030" y="1989"/>
                  </a:lnTo>
                  <a:lnTo>
                    <a:pt x="2042" y="1985"/>
                  </a:lnTo>
                  <a:lnTo>
                    <a:pt x="2053" y="1982"/>
                  </a:lnTo>
                  <a:lnTo>
                    <a:pt x="2065" y="1978"/>
                  </a:lnTo>
                  <a:lnTo>
                    <a:pt x="2076" y="1973"/>
                  </a:lnTo>
                  <a:lnTo>
                    <a:pt x="2087" y="1968"/>
                  </a:lnTo>
                  <a:lnTo>
                    <a:pt x="2098" y="1962"/>
                  </a:lnTo>
                  <a:lnTo>
                    <a:pt x="2108" y="1956"/>
                  </a:lnTo>
                  <a:lnTo>
                    <a:pt x="2119" y="1949"/>
                  </a:lnTo>
                  <a:lnTo>
                    <a:pt x="2128" y="1941"/>
                  </a:lnTo>
                  <a:lnTo>
                    <a:pt x="2138" y="1934"/>
                  </a:lnTo>
                  <a:lnTo>
                    <a:pt x="2147" y="1926"/>
                  </a:lnTo>
                  <a:lnTo>
                    <a:pt x="2156" y="1917"/>
                  </a:lnTo>
                  <a:lnTo>
                    <a:pt x="2165" y="1908"/>
                  </a:lnTo>
                  <a:lnTo>
                    <a:pt x="2172" y="1898"/>
                  </a:lnTo>
                  <a:lnTo>
                    <a:pt x="2180" y="1888"/>
                  </a:lnTo>
                  <a:lnTo>
                    <a:pt x="2187" y="1878"/>
                  </a:lnTo>
                  <a:lnTo>
                    <a:pt x="2193" y="1867"/>
                  </a:lnTo>
                  <a:lnTo>
                    <a:pt x="2199" y="1856"/>
                  </a:lnTo>
                  <a:lnTo>
                    <a:pt x="2204" y="1845"/>
                  </a:lnTo>
                  <a:lnTo>
                    <a:pt x="2210" y="1833"/>
                  </a:lnTo>
                  <a:lnTo>
                    <a:pt x="2214" y="1821"/>
                  </a:lnTo>
                  <a:lnTo>
                    <a:pt x="2217" y="1809"/>
                  </a:lnTo>
                  <a:lnTo>
                    <a:pt x="2244" y="1715"/>
                  </a:lnTo>
                  <a:lnTo>
                    <a:pt x="3034" y="1932"/>
                  </a:lnTo>
                  <a:lnTo>
                    <a:pt x="3047" y="1936"/>
                  </a:lnTo>
                  <a:lnTo>
                    <a:pt x="3059" y="1938"/>
                  </a:lnTo>
                  <a:lnTo>
                    <a:pt x="3072" y="1940"/>
                  </a:lnTo>
                  <a:lnTo>
                    <a:pt x="3084" y="1941"/>
                  </a:lnTo>
                  <a:lnTo>
                    <a:pt x="3096" y="1941"/>
                  </a:lnTo>
                  <a:lnTo>
                    <a:pt x="3110" y="1941"/>
                  </a:lnTo>
                  <a:lnTo>
                    <a:pt x="3122" y="1941"/>
                  </a:lnTo>
                  <a:lnTo>
                    <a:pt x="3134" y="1939"/>
                  </a:lnTo>
                  <a:lnTo>
                    <a:pt x="3146" y="1938"/>
                  </a:lnTo>
                  <a:lnTo>
                    <a:pt x="3158" y="1935"/>
                  </a:lnTo>
                  <a:lnTo>
                    <a:pt x="3170" y="1932"/>
                  </a:lnTo>
                  <a:lnTo>
                    <a:pt x="3182" y="1928"/>
                  </a:lnTo>
                  <a:lnTo>
                    <a:pt x="3193" y="1925"/>
                  </a:lnTo>
                  <a:lnTo>
                    <a:pt x="3204" y="1919"/>
                  </a:lnTo>
                  <a:lnTo>
                    <a:pt x="3216" y="1914"/>
                  </a:lnTo>
                  <a:lnTo>
                    <a:pt x="3227" y="1908"/>
                  </a:lnTo>
                  <a:lnTo>
                    <a:pt x="3236" y="1903"/>
                  </a:lnTo>
                  <a:lnTo>
                    <a:pt x="3247" y="1895"/>
                  </a:lnTo>
                  <a:lnTo>
                    <a:pt x="3257" y="1888"/>
                  </a:lnTo>
                  <a:lnTo>
                    <a:pt x="3266" y="1881"/>
                  </a:lnTo>
                  <a:lnTo>
                    <a:pt x="3275" y="1872"/>
                  </a:lnTo>
                  <a:lnTo>
                    <a:pt x="3284" y="1864"/>
                  </a:lnTo>
                  <a:lnTo>
                    <a:pt x="3293" y="1854"/>
                  </a:lnTo>
                  <a:lnTo>
                    <a:pt x="3300" y="1845"/>
                  </a:lnTo>
                  <a:lnTo>
                    <a:pt x="3308" y="1835"/>
                  </a:lnTo>
                  <a:lnTo>
                    <a:pt x="3315" y="1824"/>
                  </a:lnTo>
                  <a:lnTo>
                    <a:pt x="3321" y="1814"/>
                  </a:lnTo>
                  <a:lnTo>
                    <a:pt x="3328" y="1803"/>
                  </a:lnTo>
                  <a:lnTo>
                    <a:pt x="3333" y="1791"/>
                  </a:lnTo>
                  <a:lnTo>
                    <a:pt x="3338" y="1780"/>
                  </a:lnTo>
                  <a:lnTo>
                    <a:pt x="3342" y="1768"/>
                  </a:lnTo>
                  <a:lnTo>
                    <a:pt x="3346" y="1755"/>
                  </a:lnTo>
                  <a:lnTo>
                    <a:pt x="3528" y="1098"/>
                  </a:lnTo>
                  <a:lnTo>
                    <a:pt x="3531" y="1085"/>
                  </a:lnTo>
                  <a:lnTo>
                    <a:pt x="3533" y="1072"/>
                  </a:lnTo>
                  <a:lnTo>
                    <a:pt x="3534" y="1060"/>
                  </a:lnTo>
                  <a:lnTo>
                    <a:pt x="3535" y="1047"/>
                  </a:lnTo>
                  <a:lnTo>
                    <a:pt x="3536" y="1035"/>
                  </a:lnTo>
                  <a:lnTo>
                    <a:pt x="3536" y="1023"/>
                  </a:lnTo>
                  <a:lnTo>
                    <a:pt x="3535" y="1009"/>
                  </a:lnTo>
                  <a:lnTo>
                    <a:pt x="3534" y="997"/>
                  </a:lnTo>
                  <a:lnTo>
                    <a:pt x="3532" y="985"/>
                  </a:lnTo>
                  <a:lnTo>
                    <a:pt x="3530" y="973"/>
                  </a:lnTo>
                  <a:lnTo>
                    <a:pt x="3526" y="961"/>
                  </a:lnTo>
                  <a:lnTo>
                    <a:pt x="3523" y="950"/>
                  </a:lnTo>
                  <a:lnTo>
                    <a:pt x="3519" y="938"/>
                  </a:lnTo>
                  <a:lnTo>
                    <a:pt x="3514" y="927"/>
                  </a:lnTo>
                  <a:lnTo>
                    <a:pt x="3509" y="916"/>
                  </a:lnTo>
                  <a:lnTo>
                    <a:pt x="3503" y="905"/>
                  </a:lnTo>
                  <a:lnTo>
                    <a:pt x="3497" y="895"/>
                  </a:lnTo>
                  <a:lnTo>
                    <a:pt x="3490" y="885"/>
                  </a:lnTo>
                  <a:lnTo>
                    <a:pt x="3482" y="875"/>
                  </a:lnTo>
                  <a:lnTo>
                    <a:pt x="3475" y="865"/>
                  </a:lnTo>
                  <a:lnTo>
                    <a:pt x="3467" y="856"/>
                  </a:lnTo>
                  <a:lnTo>
                    <a:pt x="3458" y="847"/>
                  </a:lnTo>
                  <a:lnTo>
                    <a:pt x="3449" y="838"/>
                  </a:lnTo>
                  <a:lnTo>
                    <a:pt x="3439" y="831"/>
                  </a:lnTo>
                  <a:lnTo>
                    <a:pt x="3429" y="824"/>
                  </a:lnTo>
                  <a:lnTo>
                    <a:pt x="3420" y="816"/>
                  </a:lnTo>
                  <a:lnTo>
                    <a:pt x="3408" y="810"/>
                  </a:lnTo>
                  <a:lnTo>
                    <a:pt x="3397" y="804"/>
                  </a:lnTo>
                  <a:lnTo>
                    <a:pt x="3386" y="799"/>
                  </a:lnTo>
                  <a:lnTo>
                    <a:pt x="3374" y="793"/>
                  </a:lnTo>
                  <a:lnTo>
                    <a:pt x="3362" y="789"/>
                  </a:lnTo>
                  <a:lnTo>
                    <a:pt x="3350" y="785"/>
                  </a:lnTo>
                  <a:lnTo>
                    <a:pt x="2556" y="567"/>
                  </a:lnTo>
                  <a:lnTo>
                    <a:pt x="2581" y="472"/>
                  </a:lnTo>
                  <a:lnTo>
                    <a:pt x="2585" y="460"/>
                  </a:lnTo>
                  <a:lnTo>
                    <a:pt x="2587" y="447"/>
                  </a:lnTo>
                  <a:lnTo>
                    <a:pt x="2589" y="435"/>
                  </a:lnTo>
                  <a:lnTo>
                    <a:pt x="2590" y="423"/>
                  </a:lnTo>
                  <a:lnTo>
                    <a:pt x="2591" y="409"/>
                  </a:lnTo>
                  <a:lnTo>
                    <a:pt x="2590" y="397"/>
                  </a:lnTo>
                  <a:lnTo>
                    <a:pt x="2590" y="385"/>
                  </a:lnTo>
                  <a:lnTo>
                    <a:pt x="2589" y="372"/>
                  </a:lnTo>
                  <a:lnTo>
                    <a:pt x="2587" y="360"/>
                  </a:lnTo>
                  <a:lnTo>
                    <a:pt x="2584" y="348"/>
                  </a:lnTo>
                  <a:lnTo>
                    <a:pt x="2581" y="337"/>
                  </a:lnTo>
                  <a:lnTo>
                    <a:pt x="2577" y="324"/>
                  </a:lnTo>
                  <a:lnTo>
                    <a:pt x="2574" y="313"/>
                  </a:lnTo>
                  <a:lnTo>
                    <a:pt x="2568" y="301"/>
                  </a:lnTo>
                  <a:lnTo>
                    <a:pt x="2564" y="290"/>
                  </a:lnTo>
                  <a:lnTo>
                    <a:pt x="2557" y="280"/>
                  </a:lnTo>
                  <a:lnTo>
                    <a:pt x="2552" y="269"/>
                  </a:lnTo>
                  <a:lnTo>
                    <a:pt x="2544" y="259"/>
                  </a:lnTo>
                  <a:lnTo>
                    <a:pt x="2537" y="249"/>
                  </a:lnTo>
                  <a:lnTo>
                    <a:pt x="2530" y="240"/>
                  </a:lnTo>
                  <a:lnTo>
                    <a:pt x="2521" y="231"/>
                  </a:lnTo>
                  <a:lnTo>
                    <a:pt x="2513" y="222"/>
                  </a:lnTo>
                  <a:lnTo>
                    <a:pt x="2503" y="213"/>
                  </a:lnTo>
                  <a:lnTo>
                    <a:pt x="2494" y="205"/>
                  </a:lnTo>
                  <a:lnTo>
                    <a:pt x="2484" y="199"/>
                  </a:lnTo>
                  <a:lnTo>
                    <a:pt x="2473" y="191"/>
                  </a:lnTo>
                  <a:lnTo>
                    <a:pt x="2463" y="184"/>
                  </a:lnTo>
                  <a:lnTo>
                    <a:pt x="2452" y="179"/>
                  </a:lnTo>
                  <a:lnTo>
                    <a:pt x="2440" y="173"/>
                  </a:lnTo>
                  <a:lnTo>
                    <a:pt x="2429" y="168"/>
                  </a:lnTo>
                  <a:lnTo>
                    <a:pt x="2417" y="163"/>
                  </a:lnTo>
                  <a:lnTo>
                    <a:pt x="2404" y="160"/>
                  </a:lnTo>
                  <a:lnTo>
                    <a:pt x="1858" y="9"/>
                  </a:lnTo>
                  <a:lnTo>
                    <a:pt x="1845" y="7"/>
                  </a:lnTo>
                  <a:lnTo>
                    <a:pt x="1833" y="4"/>
                  </a:lnTo>
                  <a:lnTo>
                    <a:pt x="1819" y="2"/>
                  </a:lnTo>
                  <a:lnTo>
                    <a:pt x="1807" y="1"/>
                  </a:lnTo>
                  <a:lnTo>
                    <a:pt x="1794" y="0"/>
                  </a:lnTo>
                  <a:lnTo>
                    <a:pt x="1782" y="0"/>
                  </a:lnTo>
                  <a:lnTo>
                    <a:pt x="1770" y="1"/>
                  </a:lnTo>
                  <a:lnTo>
                    <a:pt x="1758" y="2"/>
                  </a:lnTo>
                  <a:lnTo>
                    <a:pt x="1744" y="5"/>
                  </a:lnTo>
                  <a:lnTo>
                    <a:pt x="1733" y="7"/>
                  </a:lnTo>
                  <a:lnTo>
                    <a:pt x="1721" y="10"/>
                  </a:lnTo>
                  <a:lnTo>
                    <a:pt x="1709" y="13"/>
                  </a:lnTo>
                  <a:lnTo>
                    <a:pt x="1698" y="18"/>
                  </a:lnTo>
                  <a:lnTo>
                    <a:pt x="1686" y="22"/>
                  </a:lnTo>
                  <a:lnTo>
                    <a:pt x="1675" y="28"/>
                  </a:lnTo>
                  <a:lnTo>
                    <a:pt x="1665" y="33"/>
                  </a:lnTo>
                  <a:lnTo>
                    <a:pt x="1654" y="40"/>
                  </a:lnTo>
                  <a:lnTo>
                    <a:pt x="1644" y="47"/>
                  </a:lnTo>
                  <a:lnTo>
                    <a:pt x="1634" y="54"/>
                  </a:lnTo>
                  <a:lnTo>
                    <a:pt x="1624" y="62"/>
                  </a:lnTo>
                  <a:lnTo>
                    <a:pt x="1615" y="70"/>
                  </a:lnTo>
                  <a:lnTo>
                    <a:pt x="1607" y="79"/>
                  </a:lnTo>
                  <a:lnTo>
                    <a:pt x="1599" y="87"/>
                  </a:lnTo>
                  <a:lnTo>
                    <a:pt x="1591" y="97"/>
                  </a:lnTo>
                  <a:lnTo>
                    <a:pt x="1583" y="107"/>
                  </a:lnTo>
                  <a:lnTo>
                    <a:pt x="1576" y="117"/>
                  </a:lnTo>
                  <a:lnTo>
                    <a:pt x="1570" y="128"/>
                  </a:lnTo>
                  <a:lnTo>
                    <a:pt x="1564" y="139"/>
                  </a:lnTo>
                  <a:lnTo>
                    <a:pt x="1558" y="150"/>
                  </a:lnTo>
                  <a:lnTo>
                    <a:pt x="1554" y="162"/>
                  </a:lnTo>
                  <a:lnTo>
                    <a:pt x="1549" y="174"/>
                  </a:lnTo>
                  <a:lnTo>
                    <a:pt x="1545" y="187"/>
                  </a:lnTo>
                  <a:lnTo>
                    <a:pt x="1178" y="1522"/>
                  </a:lnTo>
                  <a:lnTo>
                    <a:pt x="1174" y="1535"/>
                  </a:lnTo>
                  <a:lnTo>
                    <a:pt x="1171" y="1549"/>
                  </a:lnTo>
                  <a:lnTo>
                    <a:pt x="1170" y="1561"/>
                  </a:lnTo>
                  <a:lnTo>
                    <a:pt x="1169" y="1574"/>
                  </a:lnTo>
                  <a:lnTo>
                    <a:pt x="1168" y="1586"/>
                  </a:lnTo>
                  <a:lnTo>
                    <a:pt x="1168" y="1599"/>
                  </a:lnTo>
                  <a:lnTo>
                    <a:pt x="1169" y="1612"/>
                  </a:lnTo>
                  <a:lnTo>
                    <a:pt x="1170" y="1625"/>
                  </a:lnTo>
                  <a:lnTo>
                    <a:pt x="1172" y="1637"/>
                  </a:lnTo>
                  <a:lnTo>
                    <a:pt x="1174" y="1649"/>
                  </a:lnTo>
                  <a:lnTo>
                    <a:pt x="1178" y="1660"/>
                  </a:lnTo>
                  <a:lnTo>
                    <a:pt x="1181" y="1672"/>
                  </a:lnTo>
                  <a:lnTo>
                    <a:pt x="1185" y="1683"/>
                  </a:lnTo>
                  <a:lnTo>
                    <a:pt x="1190" y="1695"/>
                  </a:lnTo>
                  <a:lnTo>
                    <a:pt x="1195" y="1705"/>
                  </a:lnTo>
                  <a:lnTo>
                    <a:pt x="1201" y="1716"/>
                  </a:lnTo>
                  <a:lnTo>
                    <a:pt x="1207" y="1727"/>
                  </a:lnTo>
                  <a:lnTo>
                    <a:pt x="1214" y="1737"/>
                  </a:lnTo>
                  <a:lnTo>
                    <a:pt x="1222" y="1746"/>
                  </a:lnTo>
                  <a:lnTo>
                    <a:pt x="1229" y="1756"/>
                  </a:lnTo>
                  <a:lnTo>
                    <a:pt x="1237" y="1765"/>
                  </a:lnTo>
                  <a:lnTo>
                    <a:pt x="1246" y="1774"/>
                  </a:lnTo>
                  <a:lnTo>
                    <a:pt x="1255" y="1781"/>
                  </a:lnTo>
                  <a:lnTo>
                    <a:pt x="1265" y="1789"/>
                  </a:lnTo>
                  <a:lnTo>
                    <a:pt x="1275" y="1797"/>
                  </a:lnTo>
                  <a:lnTo>
                    <a:pt x="1285" y="1803"/>
                  </a:lnTo>
                  <a:lnTo>
                    <a:pt x="1296" y="1810"/>
                  </a:lnTo>
                  <a:lnTo>
                    <a:pt x="1307" y="1817"/>
                  </a:lnTo>
                  <a:lnTo>
                    <a:pt x="1319" y="1821"/>
                  </a:lnTo>
                  <a:lnTo>
                    <a:pt x="1330" y="1827"/>
                  </a:lnTo>
                  <a:lnTo>
                    <a:pt x="1342" y="1831"/>
                  </a:lnTo>
                  <a:lnTo>
                    <a:pt x="1355" y="1834"/>
                  </a:lnTo>
                  <a:close/>
                  <a:moveTo>
                    <a:pt x="745" y="76"/>
                  </a:moveTo>
                  <a:lnTo>
                    <a:pt x="774" y="85"/>
                  </a:lnTo>
                  <a:lnTo>
                    <a:pt x="803" y="95"/>
                  </a:lnTo>
                  <a:lnTo>
                    <a:pt x="830" y="107"/>
                  </a:lnTo>
                  <a:lnTo>
                    <a:pt x="857" y="119"/>
                  </a:lnTo>
                  <a:lnTo>
                    <a:pt x="882" y="134"/>
                  </a:lnTo>
                  <a:lnTo>
                    <a:pt x="907" y="148"/>
                  </a:lnTo>
                  <a:lnTo>
                    <a:pt x="931" y="165"/>
                  </a:lnTo>
                  <a:lnTo>
                    <a:pt x="954" y="182"/>
                  </a:lnTo>
                  <a:lnTo>
                    <a:pt x="976" y="200"/>
                  </a:lnTo>
                  <a:lnTo>
                    <a:pt x="997" y="220"/>
                  </a:lnTo>
                  <a:lnTo>
                    <a:pt x="1017" y="240"/>
                  </a:lnTo>
                  <a:lnTo>
                    <a:pt x="1036" y="260"/>
                  </a:lnTo>
                  <a:lnTo>
                    <a:pt x="1054" y="283"/>
                  </a:lnTo>
                  <a:lnTo>
                    <a:pt x="1071" y="306"/>
                  </a:lnTo>
                  <a:lnTo>
                    <a:pt x="1086" y="329"/>
                  </a:lnTo>
                  <a:lnTo>
                    <a:pt x="1100" y="353"/>
                  </a:lnTo>
                  <a:lnTo>
                    <a:pt x="1114" y="378"/>
                  </a:lnTo>
                  <a:lnTo>
                    <a:pt x="1127" y="404"/>
                  </a:lnTo>
                  <a:lnTo>
                    <a:pt x="1137" y="429"/>
                  </a:lnTo>
                  <a:lnTo>
                    <a:pt x="1147" y="456"/>
                  </a:lnTo>
                  <a:lnTo>
                    <a:pt x="1156" y="483"/>
                  </a:lnTo>
                  <a:lnTo>
                    <a:pt x="1162" y="511"/>
                  </a:lnTo>
                  <a:lnTo>
                    <a:pt x="1169" y="538"/>
                  </a:lnTo>
                  <a:lnTo>
                    <a:pt x="1173" y="567"/>
                  </a:lnTo>
                  <a:lnTo>
                    <a:pt x="1175" y="596"/>
                  </a:lnTo>
                  <a:lnTo>
                    <a:pt x="1178" y="624"/>
                  </a:lnTo>
                  <a:lnTo>
                    <a:pt x="1178" y="653"/>
                  </a:lnTo>
                  <a:lnTo>
                    <a:pt x="1176" y="683"/>
                  </a:lnTo>
                  <a:lnTo>
                    <a:pt x="1173" y="712"/>
                  </a:lnTo>
                  <a:lnTo>
                    <a:pt x="1170" y="741"/>
                  </a:lnTo>
                  <a:lnTo>
                    <a:pt x="1163" y="771"/>
                  </a:lnTo>
                  <a:lnTo>
                    <a:pt x="1157" y="800"/>
                  </a:lnTo>
                  <a:lnTo>
                    <a:pt x="1148" y="830"/>
                  </a:lnTo>
                  <a:lnTo>
                    <a:pt x="1138" y="857"/>
                  </a:lnTo>
                  <a:lnTo>
                    <a:pt x="1126" y="885"/>
                  </a:lnTo>
                  <a:lnTo>
                    <a:pt x="1114" y="911"/>
                  </a:lnTo>
                  <a:lnTo>
                    <a:pt x="1099" y="938"/>
                  </a:lnTo>
                  <a:lnTo>
                    <a:pt x="1085" y="962"/>
                  </a:lnTo>
                  <a:lnTo>
                    <a:pt x="1068" y="986"/>
                  </a:lnTo>
                  <a:lnTo>
                    <a:pt x="1051" y="1009"/>
                  </a:lnTo>
                  <a:lnTo>
                    <a:pt x="1033" y="1030"/>
                  </a:lnTo>
                  <a:lnTo>
                    <a:pt x="1013" y="1052"/>
                  </a:lnTo>
                  <a:lnTo>
                    <a:pt x="993" y="1072"/>
                  </a:lnTo>
                  <a:lnTo>
                    <a:pt x="972" y="1091"/>
                  </a:lnTo>
                  <a:lnTo>
                    <a:pt x="950" y="1109"/>
                  </a:lnTo>
                  <a:lnTo>
                    <a:pt x="927" y="1125"/>
                  </a:lnTo>
                  <a:lnTo>
                    <a:pt x="904" y="1142"/>
                  </a:lnTo>
                  <a:lnTo>
                    <a:pt x="880" y="1156"/>
                  </a:lnTo>
                  <a:lnTo>
                    <a:pt x="854" y="1169"/>
                  </a:lnTo>
                  <a:lnTo>
                    <a:pt x="829" y="1181"/>
                  </a:lnTo>
                  <a:lnTo>
                    <a:pt x="803" y="1192"/>
                  </a:lnTo>
                  <a:lnTo>
                    <a:pt x="776" y="1202"/>
                  </a:lnTo>
                  <a:lnTo>
                    <a:pt x="750" y="1210"/>
                  </a:lnTo>
                  <a:lnTo>
                    <a:pt x="722" y="1218"/>
                  </a:lnTo>
                  <a:lnTo>
                    <a:pt x="693" y="1223"/>
                  </a:lnTo>
                  <a:lnTo>
                    <a:pt x="666" y="1228"/>
                  </a:lnTo>
                  <a:lnTo>
                    <a:pt x="637" y="1231"/>
                  </a:lnTo>
                  <a:lnTo>
                    <a:pt x="609" y="1232"/>
                  </a:lnTo>
                  <a:lnTo>
                    <a:pt x="579" y="1232"/>
                  </a:lnTo>
                  <a:lnTo>
                    <a:pt x="550" y="1231"/>
                  </a:lnTo>
                  <a:lnTo>
                    <a:pt x="520" y="1229"/>
                  </a:lnTo>
                  <a:lnTo>
                    <a:pt x="492" y="1224"/>
                  </a:lnTo>
                  <a:lnTo>
                    <a:pt x="462" y="1219"/>
                  </a:lnTo>
                  <a:lnTo>
                    <a:pt x="432" y="1211"/>
                  </a:lnTo>
                  <a:lnTo>
                    <a:pt x="403" y="1202"/>
                  </a:lnTo>
                  <a:lnTo>
                    <a:pt x="375" y="1192"/>
                  </a:lnTo>
                  <a:lnTo>
                    <a:pt x="348" y="1181"/>
                  </a:lnTo>
                  <a:lnTo>
                    <a:pt x="322" y="1168"/>
                  </a:lnTo>
                  <a:lnTo>
                    <a:pt x="295" y="1155"/>
                  </a:lnTo>
                  <a:lnTo>
                    <a:pt x="271" y="1139"/>
                  </a:lnTo>
                  <a:lnTo>
                    <a:pt x="247" y="1123"/>
                  </a:lnTo>
                  <a:lnTo>
                    <a:pt x="224" y="1106"/>
                  </a:lnTo>
                  <a:lnTo>
                    <a:pt x="202" y="1088"/>
                  </a:lnTo>
                  <a:lnTo>
                    <a:pt x="181" y="1068"/>
                  </a:lnTo>
                  <a:lnTo>
                    <a:pt x="161" y="1048"/>
                  </a:lnTo>
                  <a:lnTo>
                    <a:pt x="142" y="1027"/>
                  </a:lnTo>
                  <a:lnTo>
                    <a:pt x="124" y="1005"/>
                  </a:lnTo>
                  <a:lnTo>
                    <a:pt x="107" y="982"/>
                  </a:lnTo>
                  <a:lnTo>
                    <a:pt x="91" y="959"/>
                  </a:lnTo>
                  <a:lnTo>
                    <a:pt x="77" y="934"/>
                  </a:lnTo>
                  <a:lnTo>
                    <a:pt x="64" y="910"/>
                  </a:lnTo>
                  <a:lnTo>
                    <a:pt x="52" y="884"/>
                  </a:lnTo>
                  <a:lnTo>
                    <a:pt x="41" y="858"/>
                  </a:lnTo>
                  <a:lnTo>
                    <a:pt x="31" y="832"/>
                  </a:lnTo>
                  <a:lnTo>
                    <a:pt x="23" y="804"/>
                  </a:lnTo>
                  <a:lnTo>
                    <a:pt x="15" y="777"/>
                  </a:lnTo>
                  <a:lnTo>
                    <a:pt x="10" y="749"/>
                  </a:lnTo>
                  <a:lnTo>
                    <a:pt x="5" y="720"/>
                  </a:lnTo>
                  <a:lnTo>
                    <a:pt x="2" y="692"/>
                  </a:lnTo>
                  <a:lnTo>
                    <a:pt x="1" y="663"/>
                  </a:lnTo>
                  <a:lnTo>
                    <a:pt x="0" y="634"/>
                  </a:lnTo>
                  <a:lnTo>
                    <a:pt x="2" y="605"/>
                  </a:lnTo>
                  <a:lnTo>
                    <a:pt x="4" y="576"/>
                  </a:lnTo>
                  <a:lnTo>
                    <a:pt x="9" y="546"/>
                  </a:lnTo>
                  <a:lnTo>
                    <a:pt x="14" y="516"/>
                  </a:lnTo>
                  <a:lnTo>
                    <a:pt x="22" y="488"/>
                  </a:lnTo>
                  <a:lnTo>
                    <a:pt x="31" y="458"/>
                  </a:lnTo>
                  <a:lnTo>
                    <a:pt x="41" y="430"/>
                  </a:lnTo>
                  <a:lnTo>
                    <a:pt x="52" y="403"/>
                  </a:lnTo>
                  <a:lnTo>
                    <a:pt x="65" y="376"/>
                  </a:lnTo>
                  <a:lnTo>
                    <a:pt x="78" y="351"/>
                  </a:lnTo>
                  <a:lnTo>
                    <a:pt x="94" y="326"/>
                  </a:lnTo>
                  <a:lnTo>
                    <a:pt x="110" y="301"/>
                  </a:lnTo>
                  <a:lnTo>
                    <a:pt x="127" y="279"/>
                  </a:lnTo>
                  <a:lnTo>
                    <a:pt x="145" y="257"/>
                  </a:lnTo>
                  <a:lnTo>
                    <a:pt x="164" y="236"/>
                  </a:lnTo>
                  <a:lnTo>
                    <a:pt x="185" y="215"/>
                  </a:lnTo>
                  <a:lnTo>
                    <a:pt x="206" y="197"/>
                  </a:lnTo>
                  <a:lnTo>
                    <a:pt x="228" y="179"/>
                  </a:lnTo>
                  <a:lnTo>
                    <a:pt x="250" y="162"/>
                  </a:lnTo>
                  <a:lnTo>
                    <a:pt x="274" y="147"/>
                  </a:lnTo>
                  <a:lnTo>
                    <a:pt x="299" y="131"/>
                  </a:lnTo>
                  <a:lnTo>
                    <a:pt x="323" y="118"/>
                  </a:lnTo>
                  <a:lnTo>
                    <a:pt x="348" y="106"/>
                  </a:lnTo>
                  <a:lnTo>
                    <a:pt x="375" y="95"/>
                  </a:lnTo>
                  <a:lnTo>
                    <a:pt x="401" y="86"/>
                  </a:lnTo>
                  <a:lnTo>
                    <a:pt x="429" y="77"/>
                  </a:lnTo>
                  <a:lnTo>
                    <a:pt x="456" y="71"/>
                  </a:lnTo>
                  <a:lnTo>
                    <a:pt x="484" y="64"/>
                  </a:lnTo>
                  <a:lnTo>
                    <a:pt x="513" y="60"/>
                  </a:lnTo>
                  <a:lnTo>
                    <a:pt x="540" y="58"/>
                  </a:lnTo>
                  <a:lnTo>
                    <a:pt x="570" y="55"/>
                  </a:lnTo>
                  <a:lnTo>
                    <a:pt x="599" y="55"/>
                  </a:lnTo>
                  <a:lnTo>
                    <a:pt x="627" y="56"/>
                  </a:lnTo>
                  <a:lnTo>
                    <a:pt x="657" y="59"/>
                  </a:lnTo>
                  <a:lnTo>
                    <a:pt x="687" y="63"/>
                  </a:lnTo>
                  <a:lnTo>
                    <a:pt x="716" y="69"/>
                  </a:lnTo>
                  <a:lnTo>
                    <a:pt x="745" y="7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0" name="Freeform 12"/>
            <p:cNvSpPr>
              <a:spLocks noEditPoints="1"/>
            </p:cNvSpPr>
            <p:nvPr/>
          </p:nvSpPr>
          <p:spPr bwMode="auto">
            <a:xfrm>
              <a:off x="5066659" y="296211"/>
              <a:ext cx="258530" cy="375265"/>
            </a:xfrm>
            <a:custGeom>
              <a:avLst/>
              <a:gdLst>
                <a:gd name="T0" fmla="*/ 494 w 2351"/>
                <a:gd name="T1" fmla="*/ 2509 h 3411"/>
                <a:gd name="T2" fmla="*/ 548 w 2351"/>
                <a:gd name="T3" fmla="*/ 2560 h 3411"/>
                <a:gd name="T4" fmla="*/ 613 w 2351"/>
                <a:gd name="T5" fmla="*/ 2593 h 3411"/>
                <a:gd name="T6" fmla="*/ 684 w 2351"/>
                <a:gd name="T7" fmla="*/ 2606 h 3411"/>
                <a:gd name="T8" fmla="*/ 758 w 2351"/>
                <a:gd name="T9" fmla="*/ 2598 h 3411"/>
                <a:gd name="T10" fmla="*/ 1259 w 2351"/>
                <a:gd name="T11" fmla="*/ 3270 h 3411"/>
                <a:gd name="T12" fmla="*/ 1303 w 2351"/>
                <a:gd name="T13" fmla="*/ 3332 h 3411"/>
                <a:gd name="T14" fmla="*/ 1360 w 2351"/>
                <a:gd name="T15" fmla="*/ 3378 h 3411"/>
                <a:gd name="T16" fmla="*/ 1429 w 2351"/>
                <a:gd name="T17" fmla="*/ 3405 h 3411"/>
                <a:gd name="T18" fmla="*/ 1502 w 2351"/>
                <a:gd name="T19" fmla="*/ 3410 h 3411"/>
                <a:gd name="T20" fmla="*/ 1575 w 2351"/>
                <a:gd name="T21" fmla="*/ 3395 h 3411"/>
                <a:gd name="T22" fmla="*/ 2243 w 2351"/>
                <a:gd name="T23" fmla="*/ 3062 h 3411"/>
                <a:gd name="T24" fmla="*/ 2297 w 2351"/>
                <a:gd name="T25" fmla="*/ 3010 h 3411"/>
                <a:gd name="T26" fmla="*/ 2333 w 2351"/>
                <a:gd name="T27" fmla="*/ 2946 h 3411"/>
                <a:gd name="T28" fmla="*/ 2350 w 2351"/>
                <a:gd name="T29" fmla="*/ 2874 h 3411"/>
                <a:gd name="T30" fmla="*/ 2345 w 2351"/>
                <a:gd name="T31" fmla="*/ 2800 h 3411"/>
                <a:gd name="T32" fmla="*/ 1958 w 2351"/>
                <a:gd name="T33" fmla="*/ 2003 h 3411"/>
                <a:gd name="T34" fmla="*/ 2098 w 2351"/>
                <a:gd name="T35" fmla="*/ 1925 h 3411"/>
                <a:gd name="T36" fmla="*/ 2147 w 2351"/>
                <a:gd name="T37" fmla="*/ 1869 h 3411"/>
                <a:gd name="T38" fmla="*/ 2177 w 2351"/>
                <a:gd name="T39" fmla="*/ 1801 h 3411"/>
                <a:gd name="T40" fmla="*/ 2185 w 2351"/>
                <a:gd name="T41" fmla="*/ 1728 h 3411"/>
                <a:gd name="T42" fmla="*/ 2174 w 2351"/>
                <a:gd name="T43" fmla="*/ 1655 h 3411"/>
                <a:gd name="T44" fmla="*/ 1894 w 2351"/>
                <a:gd name="T45" fmla="*/ 1089 h 3411"/>
                <a:gd name="T46" fmla="*/ 1846 w 2351"/>
                <a:gd name="T47" fmla="*/ 1031 h 3411"/>
                <a:gd name="T48" fmla="*/ 1783 w 2351"/>
                <a:gd name="T49" fmla="*/ 993 h 3411"/>
                <a:gd name="T50" fmla="*/ 1712 w 2351"/>
                <a:gd name="T51" fmla="*/ 973 h 3411"/>
                <a:gd name="T52" fmla="*/ 1639 w 2351"/>
                <a:gd name="T53" fmla="*/ 973 h 3411"/>
                <a:gd name="T54" fmla="*/ 1567 w 2351"/>
                <a:gd name="T55" fmla="*/ 996 h 3411"/>
                <a:gd name="T56" fmla="*/ 272 w 2351"/>
                <a:gd name="T57" fmla="*/ 1649 h 3411"/>
                <a:gd name="T58" fmla="*/ 223 w 2351"/>
                <a:gd name="T59" fmla="*/ 1705 h 3411"/>
                <a:gd name="T60" fmla="*/ 194 w 2351"/>
                <a:gd name="T61" fmla="*/ 1773 h 3411"/>
                <a:gd name="T62" fmla="*/ 185 w 2351"/>
                <a:gd name="T63" fmla="*/ 1844 h 3411"/>
                <a:gd name="T64" fmla="*/ 197 w 2351"/>
                <a:gd name="T65" fmla="*/ 1918 h 3411"/>
                <a:gd name="T66" fmla="*/ 1139 w 2351"/>
                <a:gd name="T67" fmla="*/ 382 h 3411"/>
                <a:gd name="T68" fmla="*/ 1176 w 2351"/>
                <a:gd name="T69" fmla="*/ 553 h 3411"/>
                <a:gd name="T70" fmla="*/ 1162 w 2351"/>
                <a:gd name="T71" fmla="*/ 723 h 3411"/>
                <a:gd name="T72" fmla="*/ 1100 w 2351"/>
                <a:gd name="T73" fmla="*/ 879 h 3411"/>
                <a:gd name="T74" fmla="*/ 995 w 2351"/>
                <a:gd name="T75" fmla="*/ 1015 h 3411"/>
                <a:gd name="T76" fmla="*/ 850 w 2351"/>
                <a:gd name="T77" fmla="*/ 1116 h 3411"/>
                <a:gd name="T78" fmla="*/ 682 w 2351"/>
                <a:gd name="T79" fmla="*/ 1170 h 3411"/>
                <a:gd name="T80" fmla="*/ 511 w 2351"/>
                <a:gd name="T81" fmla="*/ 1173 h 3411"/>
                <a:gd name="T82" fmla="*/ 348 w 2351"/>
                <a:gd name="T83" fmla="*/ 1126 h 3411"/>
                <a:gd name="T84" fmla="*/ 205 w 2351"/>
                <a:gd name="T85" fmla="*/ 1036 h 3411"/>
                <a:gd name="T86" fmla="*/ 90 w 2351"/>
                <a:gd name="T87" fmla="*/ 903 h 3411"/>
                <a:gd name="T88" fmla="*/ 19 w 2351"/>
                <a:gd name="T89" fmla="*/ 739 h 3411"/>
                <a:gd name="T90" fmla="*/ 0 w 2351"/>
                <a:gd name="T91" fmla="*/ 568 h 3411"/>
                <a:gd name="T92" fmla="*/ 31 w 2351"/>
                <a:gd name="T93" fmla="*/ 402 h 3411"/>
                <a:gd name="T94" fmla="*/ 107 w 2351"/>
                <a:gd name="T95" fmla="*/ 251 h 3411"/>
                <a:gd name="T96" fmla="*/ 226 w 2351"/>
                <a:gd name="T97" fmla="*/ 125 h 3411"/>
                <a:gd name="T98" fmla="*/ 381 w 2351"/>
                <a:gd name="T99" fmla="*/ 38 h 3411"/>
                <a:gd name="T100" fmla="*/ 552 w 2351"/>
                <a:gd name="T101" fmla="*/ 1 h 3411"/>
                <a:gd name="T102" fmla="*/ 721 w 2351"/>
                <a:gd name="T103" fmla="*/ 16 h 3411"/>
                <a:gd name="T104" fmla="*/ 879 w 2351"/>
                <a:gd name="T105" fmla="*/ 77 h 3411"/>
                <a:gd name="T106" fmla="*/ 1014 w 2351"/>
                <a:gd name="T107" fmla="*/ 182 h 3411"/>
                <a:gd name="T108" fmla="*/ 1116 w 2351"/>
                <a:gd name="T109" fmla="*/ 327 h 3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51" h="3411">
                  <a:moveTo>
                    <a:pt x="212" y="1953"/>
                  </a:moveTo>
                  <a:lnTo>
                    <a:pt x="466" y="2465"/>
                  </a:lnTo>
                  <a:lnTo>
                    <a:pt x="473" y="2477"/>
                  </a:lnTo>
                  <a:lnTo>
                    <a:pt x="479" y="2488"/>
                  </a:lnTo>
                  <a:lnTo>
                    <a:pt x="486" y="2498"/>
                  </a:lnTo>
                  <a:lnTo>
                    <a:pt x="494" y="2509"/>
                  </a:lnTo>
                  <a:lnTo>
                    <a:pt x="501" y="2518"/>
                  </a:lnTo>
                  <a:lnTo>
                    <a:pt x="510" y="2528"/>
                  </a:lnTo>
                  <a:lnTo>
                    <a:pt x="519" y="2537"/>
                  </a:lnTo>
                  <a:lnTo>
                    <a:pt x="528" y="2545"/>
                  </a:lnTo>
                  <a:lnTo>
                    <a:pt x="538" y="2552"/>
                  </a:lnTo>
                  <a:lnTo>
                    <a:pt x="548" y="2560"/>
                  </a:lnTo>
                  <a:lnTo>
                    <a:pt x="558" y="2567"/>
                  </a:lnTo>
                  <a:lnTo>
                    <a:pt x="569" y="2573"/>
                  </a:lnTo>
                  <a:lnTo>
                    <a:pt x="579" y="2579"/>
                  </a:lnTo>
                  <a:lnTo>
                    <a:pt x="590" y="2584"/>
                  </a:lnTo>
                  <a:lnTo>
                    <a:pt x="602" y="2589"/>
                  </a:lnTo>
                  <a:lnTo>
                    <a:pt x="613" y="2593"/>
                  </a:lnTo>
                  <a:lnTo>
                    <a:pt x="625" y="2596"/>
                  </a:lnTo>
                  <a:lnTo>
                    <a:pt x="636" y="2600"/>
                  </a:lnTo>
                  <a:lnTo>
                    <a:pt x="648" y="2602"/>
                  </a:lnTo>
                  <a:lnTo>
                    <a:pt x="660" y="2604"/>
                  </a:lnTo>
                  <a:lnTo>
                    <a:pt x="672" y="2605"/>
                  </a:lnTo>
                  <a:lnTo>
                    <a:pt x="684" y="2606"/>
                  </a:lnTo>
                  <a:lnTo>
                    <a:pt x="698" y="2606"/>
                  </a:lnTo>
                  <a:lnTo>
                    <a:pt x="710" y="2606"/>
                  </a:lnTo>
                  <a:lnTo>
                    <a:pt x="722" y="2605"/>
                  </a:lnTo>
                  <a:lnTo>
                    <a:pt x="734" y="2603"/>
                  </a:lnTo>
                  <a:lnTo>
                    <a:pt x="746" y="2601"/>
                  </a:lnTo>
                  <a:lnTo>
                    <a:pt x="758" y="2598"/>
                  </a:lnTo>
                  <a:lnTo>
                    <a:pt x="770" y="2594"/>
                  </a:lnTo>
                  <a:lnTo>
                    <a:pt x="783" y="2590"/>
                  </a:lnTo>
                  <a:lnTo>
                    <a:pt x="795" y="2585"/>
                  </a:lnTo>
                  <a:lnTo>
                    <a:pt x="807" y="2580"/>
                  </a:lnTo>
                  <a:lnTo>
                    <a:pt x="894" y="2537"/>
                  </a:lnTo>
                  <a:lnTo>
                    <a:pt x="1259" y="3270"/>
                  </a:lnTo>
                  <a:lnTo>
                    <a:pt x="1265" y="3281"/>
                  </a:lnTo>
                  <a:lnTo>
                    <a:pt x="1271" y="3292"/>
                  </a:lnTo>
                  <a:lnTo>
                    <a:pt x="1279" y="3303"/>
                  </a:lnTo>
                  <a:lnTo>
                    <a:pt x="1287" y="3313"/>
                  </a:lnTo>
                  <a:lnTo>
                    <a:pt x="1294" y="3323"/>
                  </a:lnTo>
                  <a:lnTo>
                    <a:pt x="1303" y="3332"/>
                  </a:lnTo>
                  <a:lnTo>
                    <a:pt x="1312" y="3341"/>
                  </a:lnTo>
                  <a:lnTo>
                    <a:pt x="1321" y="3350"/>
                  </a:lnTo>
                  <a:lnTo>
                    <a:pt x="1331" y="3357"/>
                  </a:lnTo>
                  <a:lnTo>
                    <a:pt x="1341" y="3365"/>
                  </a:lnTo>
                  <a:lnTo>
                    <a:pt x="1351" y="3372"/>
                  </a:lnTo>
                  <a:lnTo>
                    <a:pt x="1360" y="3378"/>
                  </a:lnTo>
                  <a:lnTo>
                    <a:pt x="1371" y="3384"/>
                  </a:lnTo>
                  <a:lnTo>
                    <a:pt x="1383" y="3389"/>
                  </a:lnTo>
                  <a:lnTo>
                    <a:pt x="1394" y="3394"/>
                  </a:lnTo>
                  <a:lnTo>
                    <a:pt x="1406" y="3398"/>
                  </a:lnTo>
                  <a:lnTo>
                    <a:pt x="1417" y="3402"/>
                  </a:lnTo>
                  <a:lnTo>
                    <a:pt x="1429" y="3405"/>
                  </a:lnTo>
                  <a:lnTo>
                    <a:pt x="1441" y="3407"/>
                  </a:lnTo>
                  <a:lnTo>
                    <a:pt x="1453" y="3409"/>
                  </a:lnTo>
                  <a:lnTo>
                    <a:pt x="1465" y="3410"/>
                  </a:lnTo>
                  <a:lnTo>
                    <a:pt x="1477" y="3411"/>
                  </a:lnTo>
                  <a:lnTo>
                    <a:pt x="1489" y="3411"/>
                  </a:lnTo>
                  <a:lnTo>
                    <a:pt x="1502" y="3410"/>
                  </a:lnTo>
                  <a:lnTo>
                    <a:pt x="1515" y="3409"/>
                  </a:lnTo>
                  <a:lnTo>
                    <a:pt x="1527" y="3408"/>
                  </a:lnTo>
                  <a:lnTo>
                    <a:pt x="1539" y="3406"/>
                  </a:lnTo>
                  <a:lnTo>
                    <a:pt x="1551" y="3403"/>
                  </a:lnTo>
                  <a:lnTo>
                    <a:pt x="1563" y="3399"/>
                  </a:lnTo>
                  <a:lnTo>
                    <a:pt x="1575" y="3395"/>
                  </a:lnTo>
                  <a:lnTo>
                    <a:pt x="1588" y="3390"/>
                  </a:lnTo>
                  <a:lnTo>
                    <a:pt x="1600" y="3385"/>
                  </a:lnTo>
                  <a:lnTo>
                    <a:pt x="2210" y="3082"/>
                  </a:lnTo>
                  <a:lnTo>
                    <a:pt x="2222" y="3075"/>
                  </a:lnTo>
                  <a:lnTo>
                    <a:pt x="2233" y="3068"/>
                  </a:lnTo>
                  <a:lnTo>
                    <a:pt x="2243" y="3062"/>
                  </a:lnTo>
                  <a:lnTo>
                    <a:pt x="2254" y="3054"/>
                  </a:lnTo>
                  <a:lnTo>
                    <a:pt x="2263" y="3046"/>
                  </a:lnTo>
                  <a:lnTo>
                    <a:pt x="2272" y="3038"/>
                  </a:lnTo>
                  <a:lnTo>
                    <a:pt x="2281" y="3029"/>
                  </a:lnTo>
                  <a:lnTo>
                    <a:pt x="2289" y="3019"/>
                  </a:lnTo>
                  <a:lnTo>
                    <a:pt x="2297" y="3010"/>
                  </a:lnTo>
                  <a:lnTo>
                    <a:pt x="2304" y="3000"/>
                  </a:lnTo>
                  <a:lnTo>
                    <a:pt x="2311" y="2990"/>
                  </a:lnTo>
                  <a:lnTo>
                    <a:pt x="2318" y="2979"/>
                  </a:lnTo>
                  <a:lnTo>
                    <a:pt x="2323" y="2968"/>
                  </a:lnTo>
                  <a:lnTo>
                    <a:pt x="2329" y="2957"/>
                  </a:lnTo>
                  <a:lnTo>
                    <a:pt x="2333" y="2946"/>
                  </a:lnTo>
                  <a:lnTo>
                    <a:pt x="2338" y="2935"/>
                  </a:lnTo>
                  <a:lnTo>
                    <a:pt x="2341" y="2923"/>
                  </a:lnTo>
                  <a:lnTo>
                    <a:pt x="2344" y="2911"/>
                  </a:lnTo>
                  <a:lnTo>
                    <a:pt x="2346" y="2899"/>
                  </a:lnTo>
                  <a:lnTo>
                    <a:pt x="2349" y="2886"/>
                  </a:lnTo>
                  <a:lnTo>
                    <a:pt x="2350" y="2874"/>
                  </a:lnTo>
                  <a:lnTo>
                    <a:pt x="2351" y="2862"/>
                  </a:lnTo>
                  <a:lnTo>
                    <a:pt x="2351" y="2850"/>
                  </a:lnTo>
                  <a:lnTo>
                    <a:pt x="2351" y="2838"/>
                  </a:lnTo>
                  <a:lnTo>
                    <a:pt x="2350" y="2826"/>
                  </a:lnTo>
                  <a:lnTo>
                    <a:pt x="2347" y="2814"/>
                  </a:lnTo>
                  <a:lnTo>
                    <a:pt x="2345" y="2800"/>
                  </a:lnTo>
                  <a:lnTo>
                    <a:pt x="2342" y="2788"/>
                  </a:lnTo>
                  <a:lnTo>
                    <a:pt x="2339" y="2776"/>
                  </a:lnTo>
                  <a:lnTo>
                    <a:pt x="2334" y="2764"/>
                  </a:lnTo>
                  <a:lnTo>
                    <a:pt x="2330" y="2752"/>
                  </a:lnTo>
                  <a:lnTo>
                    <a:pt x="2324" y="2741"/>
                  </a:lnTo>
                  <a:lnTo>
                    <a:pt x="1958" y="2003"/>
                  </a:lnTo>
                  <a:lnTo>
                    <a:pt x="2045" y="1960"/>
                  </a:lnTo>
                  <a:lnTo>
                    <a:pt x="2056" y="1953"/>
                  </a:lnTo>
                  <a:lnTo>
                    <a:pt x="2067" y="1947"/>
                  </a:lnTo>
                  <a:lnTo>
                    <a:pt x="2078" y="1940"/>
                  </a:lnTo>
                  <a:lnTo>
                    <a:pt x="2088" y="1932"/>
                  </a:lnTo>
                  <a:lnTo>
                    <a:pt x="2098" y="1925"/>
                  </a:lnTo>
                  <a:lnTo>
                    <a:pt x="2107" y="1916"/>
                  </a:lnTo>
                  <a:lnTo>
                    <a:pt x="2116" y="1907"/>
                  </a:lnTo>
                  <a:lnTo>
                    <a:pt x="2125" y="1898"/>
                  </a:lnTo>
                  <a:lnTo>
                    <a:pt x="2132" y="1888"/>
                  </a:lnTo>
                  <a:lnTo>
                    <a:pt x="2139" y="1878"/>
                  </a:lnTo>
                  <a:lnTo>
                    <a:pt x="2147" y="1869"/>
                  </a:lnTo>
                  <a:lnTo>
                    <a:pt x="2152" y="1857"/>
                  </a:lnTo>
                  <a:lnTo>
                    <a:pt x="2159" y="1846"/>
                  </a:lnTo>
                  <a:lnTo>
                    <a:pt x="2163" y="1835"/>
                  </a:lnTo>
                  <a:lnTo>
                    <a:pt x="2169" y="1824"/>
                  </a:lnTo>
                  <a:lnTo>
                    <a:pt x="2172" y="1813"/>
                  </a:lnTo>
                  <a:lnTo>
                    <a:pt x="2177" y="1801"/>
                  </a:lnTo>
                  <a:lnTo>
                    <a:pt x="2179" y="1789"/>
                  </a:lnTo>
                  <a:lnTo>
                    <a:pt x="2182" y="1777"/>
                  </a:lnTo>
                  <a:lnTo>
                    <a:pt x="2183" y="1766"/>
                  </a:lnTo>
                  <a:lnTo>
                    <a:pt x="2185" y="1753"/>
                  </a:lnTo>
                  <a:lnTo>
                    <a:pt x="2185" y="1741"/>
                  </a:lnTo>
                  <a:lnTo>
                    <a:pt x="2185" y="1728"/>
                  </a:lnTo>
                  <a:lnTo>
                    <a:pt x="2185" y="1716"/>
                  </a:lnTo>
                  <a:lnTo>
                    <a:pt x="2184" y="1704"/>
                  </a:lnTo>
                  <a:lnTo>
                    <a:pt x="2183" y="1692"/>
                  </a:lnTo>
                  <a:lnTo>
                    <a:pt x="2181" y="1679"/>
                  </a:lnTo>
                  <a:lnTo>
                    <a:pt x="2178" y="1667"/>
                  </a:lnTo>
                  <a:lnTo>
                    <a:pt x="2174" y="1655"/>
                  </a:lnTo>
                  <a:lnTo>
                    <a:pt x="2170" y="1642"/>
                  </a:lnTo>
                  <a:lnTo>
                    <a:pt x="2165" y="1630"/>
                  </a:lnTo>
                  <a:lnTo>
                    <a:pt x="2160" y="1619"/>
                  </a:lnTo>
                  <a:lnTo>
                    <a:pt x="1907" y="1111"/>
                  </a:lnTo>
                  <a:lnTo>
                    <a:pt x="1901" y="1100"/>
                  </a:lnTo>
                  <a:lnTo>
                    <a:pt x="1894" y="1089"/>
                  </a:lnTo>
                  <a:lnTo>
                    <a:pt x="1888" y="1078"/>
                  </a:lnTo>
                  <a:lnTo>
                    <a:pt x="1880" y="1068"/>
                  </a:lnTo>
                  <a:lnTo>
                    <a:pt x="1872" y="1058"/>
                  </a:lnTo>
                  <a:lnTo>
                    <a:pt x="1863" y="1049"/>
                  </a:lnTo>
                  <a:lnTo>
                    <a:pt x="1855" y="1040"/>
                  </a:lnTo>
                  <a:lnTo>
                    <a:pt x="1846" y="1031"/>
                  </a:lnTo>
                  <a:lnTo>
                    <a:pt x="1836" y="1024"/>
                  </a:lnTo>
                  <a:lnTo>
                    <a:pt x="1826" y="1017"/>
                  </a:lnTo>
                  <a:lnTo>
                    <a:pt x="1816" y="1009"/>
                  </a:lnTo>
                  <a:lnTo>
                    <a:pt x="1805" y="1004"/>
                  </a:lnTo>
                  <a:lnTo>
                    <a:pt x="1794" y="997"/>
                  </a:lnTo>
                  <a:lnTo>
                    <a:pt x="1783" y="993"/>
                  </a:lnTo>
                  <a:lnTo>
                    <a:pt x="1772" y="987"/>
                  </a:lnTo>
                  <a:lnTo>
                    <a:pt x="1761" y="984"/>
                  </a:lnTo>
                  <a:lnTo>
                    <a:pt x="1749" y="980"/>
                  </a:lnTo>
                  <a:lnTo>
                    <a:pt x="1737" y="977"/>
                  </a:lnTo>
                  <a:lnTo>
                    <a:pt x="1724" y="974"/>
                  </a:lnTo>
                  <a:lnTo>
                    <a:pt x="1712" y="973"/>
                  </a:lnTo>
                  <a:lnTo>
                    <a:pt x="1700" y="971"/>
                  </a:lnTo>
                  <a:lnTo>
                    <a:pt x="1688" y="971"/>
                  </a:lnTo>
                  <a:lnTo>
                    <a:pt x="1676" y="971"/>
                  </a:lnTo>
                  <a:lnTo>
                    <a:pt x="1664" y="971"/>
                  </a:lnTo>
                  <a:lnTo>
                    <a:pt x="1652" y="972"/>
                  </a:lnTo>
                  <a:lnTo>
                    <a:pt x="1639" y="973"/>
                  </a:lnTo>
                  <a:lnTo>
                    <a:pt x="1626" y="975"/>
                  </a:lnTo>
                  <a:lnTo>
                    <a:pt x="1614" y="978"/>
                  </a:lnTo>
                  <a:lnTo>
                    <a:pt x="1602" y="982"/>
                  </a:lnTo>
                  <a:lnTo>
                    <a:pt x="1590" y="986"/>
                  </a:lnTo>
                  <a:lnTo>
                    <a:pt x="1578" y="991"/>
                  </a:lnTo>
                  <a:lnTo>
                    <a:pt x="1567" y="996"/>
                  </a:lnTo>
                  <a:lnTo>
                    <a:pt x="326" y="1613"/>
                  </a:lnTo>
                  <a:lnTo>
                    <a:pt x="314" y="1619"/>
                  </a:lnTo>
                  <a:lnTo>
                    <a:pt x="303" y="1626"/>
                  </a:lnTo>
                  <a:lnTo>
                    <a:pt x="292" y="1634"/>
                  </a:lnTo>
                  <a:lnTo>
                    <a:pt x="282" y="1641"/>
                  </a:lnTo>
                  <a:lnTo>
                    <a:pt x="272" y="1649"/>
                  </a:lnTo>
                  <a:lnTo>
                    <a:pt x="262" y="1658"/>
                  </a:lnTo>
                  <a:lnTo>
                    <a:pt x="253" y="1667"/>
                  </a:lnTo>
                  <a:lnTo>
                    <a:pt x="246" y="1676"/>
                  </a:lnTo>
                  <a:lnTo>
                    <a:pt x="238" y="1685"/>
                  </a:lnTo>
                  <a:lnTo>
                    <a:pt x="230" y="1695"/>
                  </a:lnTo>
                  <a:lnTo>
                    <a:pt x="223" y="1705"/>
                  </a:lnTo>
                  <a:lnTo>
                    <a:pt x="217" y="1716"/>
                  </a:lnTo>
                  <a:lnTo>
                    <a:pt x="211" y="1727"/>
                  </a:lnTo>
                  <a:lnTo>
                    <a:pt x="206" y="1738"/>
                  </a:lnTo>
                  <a:lnTo>
                    <a:pt x="201" y="1749"/>
                  </a:lnTo>
                  <a:lnTo>
                    <a:pt x="197" y="1760"/>
                  </a:lnTo>
                  <a:lnTo>
                    <a:pt x="194" y="1773"/>
                  </a:lnTo>
                  <a:lnTo>
                    <a:pt x="190" y="1784"/>
                  </a:lnTo>
                  <a:lnTo>
                    <a:pt x="188" y="1796"/>
                  </a:lnTo>
                  <a:lnTo>
                    <a:pt x="187" y="1808"/>
                  </a:lnTo>
                  <a:lnTo>
                    <a:pt x="186" y="1820"/>
                  </a:lnTo>
                  <a:lnTo>
                    <a:pt x="185" y="1832"/>
                  </a:lnTo>
                  <a:lnTo>
                    <a:pt x="185" y="1844"/>
                  </a:lnTo>
                  <a:lnTo>
                    <a:pt x="185" y="1856"/>
                  </a:lnTo>
                  <a:lnTo>
                    <a:pt x="187" y="1869"/>
                  </a:lnTo>
                  <a:lnTo>
                    <a:pt x="188" y="1882"/>
                  </a:lnTo>
                  <a:lnTo>
                    <a:pt x="190" y="1894"/>
                  </a:lnTo>
                  <a:lnTo>
                    <a:pt x="194" y="1906"/>
                  </a:lnTo>
                  <a:lnTo>
                    <a:pt x="197" y="1918"/>
                  </a:lnTo>
                  <a:lnTo>
                    <a:pt x="201" y="1930"/>
                  </a:lnTo>
                  <a:lnTo>
                    <a:pt x="207" y="1942"/>
                  </a:lnTo>
                  <a:lnTo>
                    <a:pt x="212" y="1953"/>
                  </a:lnTo>
                  <a:close/>
                  <a:moveTo>
                    <a:pt x="1116" y="327"/>
                  </a:moveTo>
                  <a:lnTo>
                    <a:pt x="1128" y="354"/>
                  </a:lnTo>
                  <a:lnTo>
                    <a:pt x="1139" y="382"/>
                  </a:lnTo>
                  <a:lnTo>
                    <a:pt x="1149" y="411"/>
                  </a:lnTo>
                  <a:lnTo>
                    <a:pt x="1158" y="438"/>
                  </a:lnTo>
                  <a:lnTo>
                    <a:pt x="1164" y="467"/>
                  </a:lnTo>
                  <a:lnTo>
                    <a:pt x="1170" y="495"/>
                  </a:lnTo>
                  <a:lnTo>
                    <a:pt x="1173" y="524"/>
                  </a:lnTo>
                  <a:lnTo>
                    <a:pt x="1176" y="553"/>
                  </a:lnTo>
                  <a:lnTo>
                    <a:pt x="1177" y="581"/>
                  </a:lnTo>
                  <a:lnTo>
                    <a:pt x="1176" y="610"/>
                  </a:lnTo>
                  <a:lnTo>
                    <a:pt x="1175" y="639"/>
                  </a:lnTo>
                  <a:lnTo>
                    <a:pt x="1172" y="666"/>
                  </a:lnTo>
                  <a:lnTo>
                    <a:pt x="1167" y="694"/>
                  </a:lnTo>
                  <a:lnTo>
                    <a:pt x="1162" y="723"/>
                  </a:lnTo>
                  <a:lnTo>
                    <a:pt x="1154" y="749"/>
                  </a:lnTo>
                  <a:lnTo>
                    <a:pt x="1147" y="777"/>
                  </a:lnTo>
                  <a:lnTo>
                    <a:pt x="1137" y="803"/>
                  </a:lnTo>
                  <a:lnTo>
                    <a:pt x="1126" y="830"/>
                  </a:lnTo>
                  <a:lnTo>
                    <a:pt x="1113" y="855"/>
                  </a:lnTo>
                  <a:lnTo>
                    <a:pt x="1100" y="879"/>
                  </a:lnTo>
                  <a:lnTo>
                    <a:pt x="1086" y="903"/>
                  </a:lnTo>
                  <a:lnTo>
                    <a:pt x="1069" y="928"/>
                  </a:lnTo>
                  <a:lnTo>
                    <a:pt x="1053" y="951"/>
                  </a:lnTo>
                  <a:lnTo>
                    <a:pt x="1035" y="973"/>
                  </a:lnTo>
                  <a:lnTo>
                    <a:pt x="1015" y="994"/>
                  </a:lnTo>
                  <a:lnTo>
                    <a:pt x="995" y="1015"/>
                  </a:lnTo>
                  <a:lnTo>
                    <a:pt x="973" y="1034"/>
                  </a:lnTo>
                  <a:lnTo>
                    <a:pt x="951" y="1052"/>
                  </a:lnTo>
                  <a:lnTo>
                    <a:pt x="927" y="1070"/>
                  </a:lnTo>
                  <a:lnTo>
                    <a:pt x="903" y="1087"/>
                  </a:lnTo>
                  <a:lnTo>
                    <a:pt x="877" y="1102"/>
                  </a:lnTo>
                  <a:lnTo>
                    <a:pt x="850" y="1116"/>
                  </a:lnTo>
                  <a:lnTo>
                    <a:pt x="822" y="1128"/>
                  </a:lnTo>
                  <a:lnTo>
                    <a:pt x="795" y="1141"/>
                  </a:lnTo>
                  <a:lnTo>
                    <a:pt x="767" y="1149"/>
                  </a:lnTo>
                  <a:lnTo>
                    <a:pt x="738" y="1158"/>
                  </a:lnTo>
                  <a:lnTo>
                    <a:pt x="710" y="1165"/>
                  </a:lnTo>
                  <a:lnTo>
                    <a:pt x="682" y="1170"/>
                  </a:lnTo>
                  <a:lnTo>
                    <a:pt x="654" y="1174"/>
                  </a:lnTo>
                  <a:lnTo>
                    <a:pt x="625" y="1177"/>
                  </a:lnTo>
                  <a:lnTo>
                    <a:pt x="596" y="1178"/>
                  </a:lnTo>
                  <a:lnTo>
                    <a:pt x="568" y="1177"/>
                  </a:lnTo>
                  <a:lnTo>
                    <a:pt x="539" y="1176"/>
                  </a:lnTo>
                  <a:lnTo>
                    <a:pt x="511" y="1173"/>
                  </a:lnTo>
                  <a:lnTo>
                    <a:pt x="483" y="1168"/>
                  </a:lnTo>
                  <a:lnTo>
                    <a:pt x="455" y="1163"/>
                  </a:lnTo>
                  <a:lnTo>
                    <a:pt x="428" y="1155"/>
                  </a:lnTo>
                  <a:lnTo>
                    <a:pt x="401" y="1147"/>
                  </a:lnTo>
                  <a:lnTo>
                    <a:pt x="375" y="1137"/>
                  </a:lnTo>
                  <a:lnTo>
                    <a:pt x="348" y="1126"/>
                  </a:lnTo>
                  <a:lnTo>
                    <a:pt x="323" y="1114"/>
                  </a:lnTo>
                  <a:lnTo>
                    <a:pt x="297" y="1101"/>
                  </a:lnTo>
                  <a:lnTo>
                    <a:pt x="273" y="1087"/>
                  </a:lnTo>
                  <a:lnTo>
                    <a:pt x="250" y="1071"/>
                  </a:lnTo>
                  <a:lnTo>
                    <a:pt x="227" y="1053"/>
                  </a:lnTo>
                  <a:lnTo>
                    <a:pt x="205" y="1036"/>
                  </a:lnTo>
                  <a:lnTo>
                    <a:pt x="183" y="1016"/>
                  </a:lnTo>
                  <a:lnTo>
                    <a:pt x="163" y="996"/>
                  </a:lnTo>
                  <a:lnTo>
                    <a:pt x="143" y="974"/>
                  </a:lnTo>
                  <a:lnTo>
                    <a:pt x="124" y="952"/>
                  </a:lnTo>
                  <a:lnTo>
                    <a:pt x="107" y="928"/>
                  </a:lnTo>
                  <a:lnTo>
                    <a:pt x="90" y="903"/>
                  </a:lnTo>
                  <a:lnTo>
                    <a:pt x="76" y="878"/>
                  </a:lnTo>
                  <a:lnTo>
                    <a:pt x="61" y="851"/>
                  </a:lnTo>
                  <a:lnTo>
                    <a:pt x="48" y="823"/>
                  </a:lnTo>
                  <a:lnTo>
                    <a:pt x="37" y="795"/>
                  </a:lnTo>
                  <a:lnTo>
                    <a:pt x="27" y="768"/>
                  </a:lnTo>
                  <a:lnTo>
                    <a:pt x="19" y="739"/>
                  </a:lnTo>
                  <a:lnTo>
                    <a:pt x="12" y="710"/>
                  </a:lnTo>
                  <a:lnTo>
                    <a:pt x="7" y="683"/>
                  </a:lnTo>
                  <a:lnTo>
                    <a:pt x="3" y="654"/>
                  </a:lnTo>
                  <a:lnTo>
                    <a:pt x="1" y="626"/>
                  </a:lnTo>
                  <a:lnTo>
                    <a:pt x="0" y="597"/>
                  </a:lnTo>
                  <a:lnTo>
                    <a:pt x="0" y="568"/>
                  </a:lnTo>
                  <a:lnTo>
                    <a:pt x="2" y="540"/>
                  </a:lnTo>
                  <a:lnTo>
                    <a:pt x="5" y="512"/>
                  </a:lnTo>
                  <a:lnTo>
                    <a:pt x="10" y="483"/>
                  </a:lnTo>
                  <a:lnTo>
                    <a:pt x="15" y="456"/>
                  </a:lnTo>
                  <a:lnTo>
                    <a:pt x="22" y="428"/>
                  </a:lnTo>
                  <a:lnTo>
                    <a:pt x="31" y="402"/>
                  </a:lnTo>
                  <a:lnTo>
                    <a:pt x="40" y="375"/>
                  </a:lnTo>
                  <a:lnTo>
                    <a:pt x="50" y="349"/>
                  </a:lnTo>
                  <a:lnTo>
                    <a:pt x="62" y="323"/>
                  </a:lnTo>
                  <a:lnTo>
                    <a:pt x="77" y="298"/>
                  </a:lnTo>
                  <a:lnTo>
                    <a:pt x="91" y="274"/>
                  </a:lnTo>
                  <a:lnTo>
                    <a:pt x="107" y="251"/>
                  </a:lnTo>
                  <a:lnTo>
                    <a:pt x="123" y="227"/>
                  </a:lnTo>
                  <a:lnTo>
                    <a:pt x="142" y="205"/>
                  </a:lnTo>
                  <a:lnTo>
                    <a:pt x="161" y="184"/>
                  </a:lnTo>
                  <a:lnTo>
                    <a:pt x="182" y="163"/>
                  </a:lnTo>
                  <a:lnTo>
                    <a:pt x="203" y="144"/>
                  </a:lnTo>
                  <a:lnTo>
                    <a:pt x="226" y="125"/>
                  </a:lnTo>
                  <a:lnTo>
                    <a:pt x="249" y="108"/>
                  </a:lnTo>
                  <a:lnTo>
                    <a:pt x="274" y="92"/>
                  </a:lnTo>
                  <a:lnTo>
                    <a:pt x="300" y="76"/>
                  </a:lnTo>
                  <a:lnTo>
                    <a:pt x="326" y="62"/>
                  </a:lnTo>
                  <a:lnTo>
                    <a:pt x="354" y="49"/>
                  </a:lnTo>
                  <a:lnTo>
                    <a:pt x="381" y="38"/>
                  </a:lnTo>
                  <a:lnTo>
                    <a:pt x="410" y="28"/>
                  </a:lnTo>
                  <a:lnTo>
                    <a:pt x="437" y="20"/>
                  </a:lnTo>
                  <a:lnTo>
                    <a:pt x="466" y="12"/>
                  </a:lnTo>
                  <a:lnTo>
                    <a:pt x="495" y="8"/>
                  </a:lnTo>
                  <a:lnTo>
                    <a:pt x="523" y="4"/>
                  </a:lnTo>
                  <a:lnTo>
                    <a:pt x="552" y="1"/>
                  </a:lnTo>
                  <a:lnTo>
                    <a:pt x="581" y="0"/>
                  </a:lnTo>
                  <a:lnTo>
                    <a:pt x="609" y="0"/>
                  </a:lnTo>
                  <a:lnTo>
                    <a:pt x="637" y="2"/>
                  </a:lnTo>
                  <a:lnTo>
                    <a:pt x="666" y="6"/>
                  </a:lnTo>
                  <a:lnTo>
                    <a:pt x="693" y="10"/>
                  </a:lnTo>
                  <a:lnTo>
                    <a:pt x="721" y="16"/>
                  </a:lnTo>
                  <a:lnTo>
                    <a:pt x="748" y="22"/>
                  </a:lnTo>
                  <a:lnTo>
                    <a:pt x="776" y="31"/>
                  </a:lnTo>
                  <a:lnTo>
                    <a:pt x="802" y="41"/>
                  </a:lnTo>
                  <a:lnTo>
                    <a:pt x="828" y="51"/>
                  </a:lnTo>
                  <a:lnTo>
                    <a:pt x="854" y="63"/>
                  </a:lnTo>
                  <a:lnTo>
                    <a:pt x="879" y="77"/>
                  </a:lnTo>
                  <a:lnTo>
                    <a:pt x="903" y="92"/>
                  </a:lnTo>
                  <a:lnTo>
                    <a:pt x="927" y="107"/>
                  </a:lnTo>
                  <a:lnTo>
                    <a:pt x="950" y="124"/>
                  </a:lnTo>
                  <a:lnTo>
                    <a:pt x="972" y="143"/>
                  </a:lnTo>
                  <a:lnTo>
                    <a:pt x="993" y="161"/>
                  </a:lnTo>
                  <a:lnTo>
                    <a:pt x="1014" y="182"/>
                  </a:lnTo>
                  <a:lnTo>
                    <a:pt x="1033" y="203"/>
                  </a:lnTo>
                  <a:lnTo>
                    <a:pt x="1052" y="226"/>
                  </a:lnTo>
                  <a:lnTo>
                    <a:pt x="1069" y="249"/>
                  </a:lnTo>
                  <a:lnTo>
                    <a:pt x="1086" y="275"/>
                  </a:lnTo>
                  <a:lnTo>
                    <a:pt x="1101" y="300"/>
                  </a:lnTo>
                  <a:lnTo>
                    <a:pt x="1116" y="32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1" name="Freeform 13"/>
            <p:cNvSpPr>
              <a:spLocks noEditPoints="1"/>
            </p:cNvSpPr>
            <p:nvPr/>
          </p:nvSpPr>
          <p:spPr bwMode="auto">
            <a:xfrm>
              <a:off x="5401034" y="201900"/>
              <a:ext cx="210386" cy="390434"/>
            </a:xfrm>
            <a:custGeom>
              <a:avLst/>
              <a:gdLst>
                <a:gd name="T0" fmla="*/ 31 w 1915"/>
                <a:gd name="T1" fmla="*/ 2303 h 3553"/>
                <a:gd name="T2" fmla="*/ 59 w 1915"/>
                <a:gd name="T3" fmla="*/ 2371 h 3553"/>
                <a:gd name="T4" fmla="*/ 106 w 1915"/>
                <a:gd name="T5" fmla="*/ 2429 h 3553"/>
                <a:gd name="T6" fmla="*/ 166 w 1915"/>
                <a:gd name="T7" fmla="*/ 2469 h 3553"/>
                <a:gd name="T8" fmla="*/ 237 w 1915"/>
                <a:gd name="T9" fmla="*/ 2492 h 3553"/>
                <a:gd name="T10" fmla="*/ 419 w 1915"/>
                <a:gd name="T11" fmla="*/ 3310 h 3553"/>
                <a:gd name="T12" fmla="*/ 433 w 1915"/>
                <a:gd name="T13" fmla="*/ 3385 h 3553"/>
                <a:gd name="T14" fmla="*/ 468 w 1915"/>
                <a:gd name="T15" fmla="*/ 3450 h 3553"/>
                <a:gd name="T16" fmla="*/ 519 w 1915"/>
                <a:gd name="T17" fmla="*/ 3502 h 3553"/>
                <a:gd name="T18" fmla="*/ 584 w 1915"/>
                <a:gd name="T19" fmla="*/ 3538 h 3553"/>
                <a:gd name="T20" fmla="*/ 657 w 1915"/>
                <a:gd name="T21" fmla="*/ 3553 h 3553"/>
                <a:gd name="T22" fmla="*/ 1402 w 1915"/>
                <a:gd name="T23" fmla="*/ 3521 h 3553"/>
                <a:gd name="T24" fmla="*/ 1473 w 1915"/>
                <a:gd name="T25" fmla="*/ 3496 h 3553"/>
                <a:gd name="T26" fmla="*/ 1533 w 1915"/>
                <a:gd name="T27" fmla="*/ 3453 h 3553"/>
                <a:gd name="T28" fmla="*/ 1577 w 1915"/>
                <a:gd name="T29" fmla="*/ 3395 h 3553"/>
                <a:gd name="T30" fmla="*/ 1602 w 1915"/>
                <a:gd name="T31" fmla="*/ 3325 h 3553"/>
                <a:gd name="T32" fmla="*/ 1574 w 1915"/>
                <a:gd name="T33" fmla="*/ 2438 h 3553"/>
                <a:gd name="T34" fmla="*/ 1734 w 1915"/>
                <a:gd name="T35" fmla="*/ 2424 h 3553"/>
                <a:gd name="T36" fmla="*/ 1802 w 1915"/>
                <a:gd name="T37" fmla="*/ 2392 h 3553"/>
                <a:gd name="T38" fmla="*/ 1856 w 1915"/>
                <a:gd name="T39" fmla="*/ 2344 h 3553"/>
                <a:gd name="T40" fmla="*/ 1894 w 1915"/>
                <a:gd name="T41" fmla="*/ 2281 h 3553"/>
                <a:gd name="T42" fmla="*/ 1914 w 1915"/>
                <a:gd name="T43" fmla="*/ 2209 h 3553"/>
                <a:gd name="T44" fmla="*/ 1890 w 1915"/>
                <a:gd name="T45" fmla="*/ 1578 h 3553"/>
                <a:gd name="T46" fmla="*/ 1868 w 1915"/>
                <a:gd name="T47" fmla="*/ 1505 h 3553"/>
                <a:gd name="T48" fmla="*/ 1827 w 1915"/>
                <a:gd name="T49" fmla="*/ 1445 h 3553"/>
                <a:gd name="T50" fmla="*/ 1771 w 1915"/>
                <a:gd name="T51" fmla="*/ 1397 h 3553"/>
                <a:gd name="T52" fmla="*/ 1703 w 1915"/>
                <a:gd name="T53" fmla="*/ 1369 h 3553"/>
                <a:gd name="T54" fmla="*/ 1627 w 1915"/>
                <a:gd name="T55" fmla="*/ 1360 h 3553"/>
                <a:gd name="T56" fmla="*/ 179 w 1915"/>
                <a:gd name="T57" fmla="*/ 1427 h 3553"/>
                <a:gd name="T58" fmla="*/ 112 w 1915"/>
                <a:gd name="T59" fmla="*/ 1459 h 3553"/>
                <a:gd name="T60" fmla="*/ 58 w 1915"/>
                <a:gd name="T61" fmla="*/ 1508 h 3553"/>
                <a:gd name="T62" fmla="*/ 21 w 1915"/>
                <a:gd name="T63" fmla="*/ 1570 h 3553"/>
                <a:gd name="T64" fmla="*/ 2 w 1915"/>
                <a:gd name="T65" fmla="*/ 1642 h 3553"/>
                <a:gd name="T66" fmla="*/ 1488 w 1915"/>
                <a:gd name="T67" fmla="*/ 625 h 3553"/>
                <a:gd name="T68" fmla="*/ 1452 w 1915"/>
                <a:gd name="T69" fmla="*/ 795 h 3553"/>
                <a:gd name="T70" fmla="*/ 1370 w 1915"/>
                <a:gd name="T71" fmla="*/ 944 h 3553"/>
                <a:gd name="T72" fmla="*/ 1249 w 1915"/>
                <a:gd name="T73" fmla="*/ 1063 h 3553"/>
                <a:gd name="T74" fmla="*/ 1099 w 1915"/>
                <a:gd name="T75" fmla="*/ 1144 h 3553"/>
                <a:gd name="T76" fmla="*/ 925 w 1915"/>
                <a:gd name="T77" fmla="*/ 1177 h 3553"/>
                <a:gd name="T78" fmla="*/ 748 w 1915"/>
                <a:gd name="T79" fmla="*/ 1158 h 3553"/>
                <a:gd name="T80" fmla="*/ 592 w 1915"/>
                <a:gd name="T81" fmla="*/ 1090 h 3553"/>
                <a:gd name="T82" fmla="*/ 462 w 1915"/>
                <a:gd name="T83" fmla="*/ 982 h 3553"/>
                <a:gd name="T84" fmla="*/ 368 w 1915"/>
                <a:gd name="T85" fmla="*/ 840 h 3553"/>
                <a:gd name="T86" fmla="*/ 318 w 1915"/>
                <a:gd name="T87" fmla="*/ 673 h 3553"/>
                <a:gd name="T88" fmla="*/ 319 w 1915"/>
                <a:gd name="T89" fmla="*/ 494 h 3553"/>
                <a:gd name="T90" fmla="*/ 372 w 1915"/>
                <a:gd name="T91" fmla="*/ 330 h 3553"/>
                <a:gd name="T92" fmla="*/ 468 w 1915"/>
                <a:gd name="T93" fmla="*/ 190 h 3553"/>
                <a:gd name="T94" fmla="*/ 600 w 1915"/>
                <a:gd name="T95" fmla="*/ 83 h 3553"/>
                <a:gd name="T96" fmla="*/ 758 w 1915"/>
                <a:gd name="T97" fmla="*/ 18 h 3553"/>
                <a:gd name="T98" fmla="*/ 937 w 1915"/>
                <a:gd name="T99" fmla="*/ 1 h 3553"/>
                <a:gd name="T100" fmla="*/ 1108 w 1915"/>
                <a:gd name="T101" fmla="*/ 37 h 3553"/>
                <a:gd name="T102" fmla="*/ 1256 w 1915"/>
                <a:gd name="T103" fmla="*/ 119 h 3553"/>
                <a:gd name="T104" fmla="*/ 1375 w 1915"/>
                <a:gd name="T105" fmla="*/ 239 h 3553"/>
                <a:gd name="T106" fmla="*/ 1455 w 1915"/>
                <a:gd name="T107" fmla="*/ 390 h 3553"/>
                <a:gd name="T108" fmla="*/ 1488 w 1915"/>
                <a:gd name="T109" fmla="*/ 565 h 3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15" h="3553">
                  <a:moveTo>
                    <a:pt x="1" y="1681"/>
                  </a:moveTo>
                  <a:lnTo>
                    <a:pt x="24" y="2252"/>
                  </a:lnTo>
                  <a:lnTo>
                    <a:pt x="25" y="2265"/>
                  </a:lnTo>
                  <a:lnTo>
                    <a:pt x="26" y="2277"/>
                  </a:lnTo>
                  <a:lnTo>
                    <a:pt x="28" y="2291"/>
                  </a:lnTo>
                  <a:lnTo>
                    <a:pt x="31" y="2303"/>
                  </a:lnTo>
                  <a:lnTo>
                    <a:pt x="35" y="2315"/>
                  </a:lnTo>
                  <a:lnTo>
                    <a:pt x="38" y="2327"/>
                  </a:lnTo>
                  <a:lnTo>
                    <a:pt x="43" y="2338"/>
                  </a:lnTo>
                  <a:lnTo>
                    <a:pt x="48" y="2350"/>
                  </a:lnTo>
                  <a:lnTo>
                    <a:pt x="54" y="2361"/>
                  </a:lnTo>
                  <a:lnTo>
                    <a:pt x="59" y="2371"/>
                  </a:lnTo>
                  <a:lnTo>
                    <a:pt x="66" y="2382"/>
                  </a:lnTo>
                  <a:lnTo>
                    <a:pt x="74" y="2392"/>
                  </a:lnTo>
                  <a:lnTo>
                    <a:pt x="80" y="2402"/>
                  </a:lnTo>
                  <a:lnTo>
                    <a:pt x="89" y="2411"/>
                  </a:lnTo>
                  <a:lnTo>
                    <a:pt x="97" y="2420"/>
                  </a:lnTo>
                  <a:lnTo>
                    <a:pt x="106" y="2429"/>
                  </a:lnTo>
                  <a:lnTo>
                    <a:pt x="114" y="2436"/>
                  </a:lnTo>
                  <a:lnTo>
                    <a:pt x="124" y="2444"/>
                  </a:lnTo>
                  <a:lnTo>
                    <a:pt x="134" y="2451"/>
                  </a:lnTo>
                  <a:lnTo>
                    <a:pt x="144" y="2457"/>
                  </a:lnTo>
                  <a:lnTo>
                    <a:pt x="155" y="2464"/>
                  </a:lnTo>
                  <a:lnTo>
                    <a:pt x="166" y="2469"/>
                  </a:lnTo>
                  <a:lnTo>
                    <a:pt x="177" y="2475"/>
                  </a:lnTo>
                  <a:lnTo>
                    <a:pt x="188" y="2479"/>
                  </a:lnTo>
                  <a:lnTo>
                    <a:pt x="200" y="2484"/>
                  </a:lnTo>
                  <a:lnTo>
                    <a:pt x="213" y="2487"/>
                  </a:lnTo>
                  <a:lnTo>
                    <a:pt x="225" y="2490"/>
                  </a:lnTo>
                  <a:lnTo>
                    <a:pt x="237" y="2492"/>
                  </a:lnTo>
                  <a:lnTo>
                    <a:pt x="249" y="2494"/>
                  </a:lnTo>
                  <a:lnTo>
                    <a:pt x="262" y="2495"/>
                  </a:lnTo>
                  <a:lnTo>
                    <a:pt x="275" y="2496"/>
                  </a:lnTo>
                  <a:lnTo>
                    <a:pt x="288" y="2496"/>
                  </a:lnTo>
                  <a:lnTo>
                    <a:pt x="386" y="2491"/>
                  </a:lnTo>
                  <a:lnTo>
                    <a:pt x="419" y="3310"/>
                  </a:lnTo>
                  <a:lnTo>
                    <a:pt x="420" y="3323"/>
                  </a:lnTo>
                  <a:lnTo>
                    <a:pt x="421" y="3336"/>
                  </a:lnTo>
                  <a:lnTo>
                    <a:pt x="423" y="3348"/>
                  </a:lnTo>
                  <a:lnTo>
                    <a:pt x="426" y="3360"/>
                  </a:lnTo>
                  <a:lnTo>
                    <a:pt x="430" y="3373"/>
                  </a:lnTo>
                  <a:lnTo>
                    <a:pt x="433" y="3385"/>
                  </a:lnTo>
                  <a:lnTo>
                    <a:pt x="439" y="3397"/>
                  </a:lnTo>
                  <a:lnTo>
                    <a:pt x="443" y="3408"/>
                  </a:lnTo>
                  <a:lnTo>
                    <a:pt x="449" y="3419"/>
                  </a:lnTo>
                  <a:lnTo>
                    <a:pt x="455" y="3430"/>
                  </a:lnTo>
                  <a:lnTo>
                    <a:pt x="462" y="3440"/>
                  </a:lnTo>
                  <a:lnTo>
                    <a:pt x="468" y="3450"/>
                  </a:lnTo>
                  <a:lnTo>
                    <a:pt x="476" y="3460"/>
                  </a:lnTo>
                  <a:lnTo>
                    <a:pt x="484" y="3470"/>
                  </a:lnTo>
                  <a:lnTo>
                    <a:pt x="493" y="3478"/>
                  </a:lnTo>
                  <a:lnTo>
                    <a:pt x="500" y="3486"/>
                  </a:lnTo>
                  <a:lnTo>
                    <a:pt x="510" y="3495"/>
                  </a:lnTo>
                  <a:lnTo>
                    <a:pt x="519" y="3502"/>
                  </a:lnTo>
                  <a:lnTo>
                    <a:pt x="529" y="3509"/>
                  </a:lnTo>
                  <a:lnTo>
                    <a:pt x="540" y="3516"/>
                  </a:lnTo>
                  <a:lnTo>
                    <a:pt x="550" y="3523"/>
                  </a:lnTo>
                  <a:lnTo>
                    <a:pt x="561" y="3528"/>
                  </a:lnTo>
                  <a:lnTo>
                    <a:pt x="572" y="3534"/>
                  </a:lnTo>
                  <a:lnTo>
                    <a:pt x="584" y="3538"/>
                  </a:lnTo>
                  <a:lnTo>
                    <a:pt x="595" y="3541"/>
                  </a:lnTo>
                  <a:lnTo>
                    <a:pt x="607" y="3546"/>
                  </a:lnTo>
                  <a:lnTo>
                    <a:pt x="619" y="3548"/>
                  </a:lnTo>
                  <a:lnTo>
                    <a:pt x="632" y="3550"/>
                  </a:lnTo>
                  <a:lnTo>
                    <a:pt x="645" y="3552"/>
                  </a:lnTo>
                  <a:lnTo>
                    <a:pt x="657" y="3553"/>
                  </a:lnTo>
                  <a:lnTo>
                    <a:pt x="670" y="3553"/>
                  </a:lnTo>
                  <a:lnTo>
                    <a:pt x="683" y="3553"/>
                  </a:lnTo>
                  <a:lnTo>
                    <a:pt x="1365" y="3526"/>
                  </a:lnTo>
                  <a:lnTo>
                    <a:pt x="1377" y="3525"/>
                  </a:lnTo>
                  <a:lnTo>
                    <a:pt x="1390" y="3524"/>
                  </a:lnTo>
                  <a:lnTo>
                    <a:pt x="1402" y="3521"/>
                  </a:lnTo>
                  <a:lnTo>
                    <a:pt x="1416" y="3518"/>
                  </a:lnTo>
                  <a:lnTo>
                    <a:pt x="1428" y="3515"/>
                  </a:lnTo>
                  <a:lnTo>
                    <a:pt x="1439" y="3512"/>
                  </a:lnTo>
                  <a:lnTo>
                    <a:pt x="1451" y="3507"/>
                  </a:lnTo>
                  <a:lnTo>
                    <a:pt x="1462" y="3502"/>
                  </a:lnTo>
                  <a:lnTo>
                    <a:pt x="1473" y="3496"/>
                  </a:lnTo>
                  <a:lnTo>
                    <a:pt x="1484" y="3491"/>
                  </a:lnTo>
                  <a:lnTo>
                    <a:pt x="1494" y="3484"/>
                  </a:lnTo>
                  <a:lnTo>
                    <a:pt x="1504" y="3476"/>
                  </a:lnTo>
                  <a:lnTo>
                    <a:pt x="1514" y="3469"/>
                  </a:lnTo>
                  <a:lnTo>
                    <a:pt x="1524" y="3461"/>
                  </a:lnTo>
                  <a:lnTo>
                    <a:pt x="1533" y="3453"/>
                  </a:lnTo>
                  <a:lnTo>
                    <a:pt x="1540" y="3444"/>
                  </a:lnTo>
                  <a:lnTo>
                    <a:pt x="1549" y="3434"/>
                  </a:lnTo>
                  <a:lnTo>
                    <a:pt x="1557" y="3426"/>
                  </a:lnTo>
                  <a:lnTo>
                    <a:pt x="1563" y="3416"/>
                  </a:lnTo>
                  <a:lnTo>
                    <a:pt x="1570" y="3405"/>
                  </a:lnTo>
                  <a:lnTo>
                    <a:pt x="1577" y="3395"/>
                  </a:lnTo>
                  <a:lnTo>
                    <a:pt x="1582" y="3384"/>
                  </a:lnTo>
                  <a:lnTo>
                    <a:pt x="1588" y="3373"/>
                  </a:lnTo>
                  <a:lnTo>
                    <a:pt x="1592" y="3360"/>
                  </a:lnTo>
                  <a:lnTo>
                    <a:pt x="1596" y="3349"/>
                  </a:lnTo>
                  <a:lnTo>
                    <a:pt x="1600" y="3337"/>
                  </a:lnTo>
                  <a:lnTo>
                    <a:pt x="1602" y="3325"/>
                  </a:lnTo>
                  <a:lnTo>
                    <a:pt x="1605" y="3313"/>
                  </a:lnTo>
                  <a:lnTo>
                    <a:pt x="1606" y="3300"/>
                  </a:lnTo>
                  <a:lnTo>
                    <a:pt x="1608" y="3288"/>
                  </a:lnTo>
                  <a:lnTo>
                    <a:pt x="1608" y="3274"/>
                  </a:lnTo>
                  <a:lnTo>
                    <a:pt x="1608" y="3261"/>
                  </a:lnTo>
                  <a:lnTo>
                    <a:pt x="1574" y="2438"/>
                  </a:lnTo>
                  <a:lnTo>
                    <a:pt x="1671" y="2434"/>
                  </a:lnTo>
                  <a:lnTo>
                    <a:pt x="1685" y="2434"/>
                  </a:lnTo>
                  <a:lnTo>
                    <a:pt x="1697" y="2432"/>
                  </a:lnTo>
                  <a:lnTo>
                    <a:pt x="1710" y="2430"/>
                  </a:lnTo>
                  <a:lnTo>
                    <a:pt x="1722" y="2427"/>
                  </a:lnTo>
                  <a:lnTo>
                    <a:pt x="1734" y="2424"/>
                  </a:lnTo>
                  <a:lnTo>
                    <a:pt x="1746" y="2420"/>
                  </a:lnTo>
                  <a:lnTo>
                    <a:pt x="1758" y="2415"/>
                  </a:lnTo>
                  <a:lnTo>
                    <a:pt x="1770" y="2411"/>
                  </a:lnTo>
                  <a:lnTo>
                    <a:pt x="1781" y="2405"/>
                  </a:lnTo>
                  <a:lnTo>
                    <a:pt x="1791" y="2399"/>
                  </a:lnTo>
                  <a:lnTo>
                    <a:pt x="1802" y="2392"/>
                  </a:lnTo>
                  <a:lnTo>
                    <a:pt x="1812" y="2386"/>
                  </a:lnTo>
                  <a:lnTo>
                    <a:pt x="1821" y="2378"/>
                  </a:lnTo>
                  <a:lnTo>
                    <a:pt x="1830" y="2370"/>
                  </a:lnTo>
                  <a:lnTo>
                    <a:pt x="1839" y="2361"/>
                  </a:lnTo>
                  <a:lnTo>
                    <a:pt x="1848" y="2352"/>
                  </a:lnTo>
                  <a:lnTo>
                    <a:pt x="1856" y="2344"/>
                  </a:lnTo>
                  <a:lnTo>
                    <a:pt x="1863" y="2334"/>
                  </a:lnTo>
                  <a:lnTo>
                    <a:pt x="1871" y="2324"/>
                  </a:lnTo>
                  <a:lnTo>
                    <a:pt x="1878" y="2314"/>
                  </a:lnTo>
                  <a:lnTo>
                    <a:pt x="1883" y="2303"/>
                  </a:lnTo>
                  <a:lnTo>
                    <a:pt x="1889" y="2292"/>
                  </a:lnTo>
                  <a:lnTo>
                    <a:pt x="1894" y="2281"/>
                  </a:lnTo>
                  <a:lnTo>
                    <a:pt x="1899" y="2270"/>
                  </a:lnTo>
                  <a:lnTo>
                    <a:pt x="1903" y="2258"/>
                  </a:lnTo>
                  <a:lnTo>
                    <a:pt x="1906" y="2247"/>
                  </a:lnTo>
                  <a:lnTo>
                    <a:pt x="1910" y="2233"/>
                  </a:lnTo>
                  <a:lnTo>
                    <a:pt x="1912" y="2221"/>
                  </a:lnTo>
                  <a:lnTo>
                    <a:pt x="1914" y="2209"/>
                  </a:lnTo>
                  <a:lnTo>
                    <a:pt x="1915" y="2196"/>
                  </a:lnTo>
                  <a:lnTo>
                    <a:pt x="1915" y="2184"/>
                  </a:lnTo>
                  <a:lnTo>
                    <a:pt x="1915" y="2170"/>
                  </a:lnTo>
                  <a:lnTo>
                    <a:pt x="1892" y="1604"/>
                  </a:lnTo>
                  <a:lnTo>
                    <a:pt x="1891" y="1590"/>
                  </a:lnTo>
                  <a:lnTo>
                    <a:pt x="1890" y="1578"/>
                  </a:lnTo>
                  <a:lnTo>
                    <a:pt x="1888" y="1565"/>
                  </a:lnTo>
                  <a:lnTo>
                    <a:pt x="1884" y="1553"/>
                  </a:lnTo>
                  <a:lnTo>
                    <a:pt x="1881" y="1541"/>
                  </a:lnTo>
                  <a:lnTo>
                    <a:pt x="1878" y="1529"/>
                  </a:lnTo>
                  <a:lnTo>
                    <a:pt x="1872" y="1518"/>
                  </a:lnTo>
                  <a:lnTo>
                    <a:pt x="1868" y="1505"/>
                  </a:lnTo>
                  <a:lnTo>
                    <a:pt x="1862" y="1494"/>
                  </a:lnTo>
                  <a:lnTo>
                    <a:pt x="1856" y="1484"/>
                  </a:lnTo>
                  <a:lnTo>
                    <a:pt x="1849" y="1473"/>
                  </a:lnTo>
                  <a:lnTo>
                    <a:pt x="1842" y="1464"/>
                  </a:lnTo>
                  <a:lnTo>
                    <a:pt x="1835" y="1454"/>
                  </a:lnTo>
                  <a:lnTo>
                    <a:pt x="1827" y="1445"/>
                  </a:lnTo>
                  <a:lnTo>
                    <a:pt x="1818" y="1436"/>
                  </a:lnTo>
                  <a:lnTo>
                    <a:pt x="1809" y="1427"/>
                  </a:lnTo>
                  <a:lnTo>
                    <a:pt x="1801" y="1419"/>
                  </a:lnTo>
                  <a:lnTo>
                    <a:pt x="1791" y="1412"/>
                  </a:lnTo>
                  <a:lnTo>
                    <a:pt x="1781" y="1404"/>
                  </a:lnTo>
                  <a:lnTo>
                    <a:pt x="1771" y="1397"/>
                  </a:lnTo>
                  <a:lnTo>
                    <a:pt x="1761" y="1392"/>
                  </a:lnTo>
                  <a:lnTo>
                    <a:pt x="1750" y="1386"/>
                  </a:lnTo>
                  <a:lnTo>
                    <a:pt x="1739" y="1381"/>
                  </a:lnTo>
                  <a:lnTo>
                    <a:pt x="1727" y="1376"/>
                  </a:lnTo>
                  <a:lnTo>
                    <a:pt x="1716" y="1372"/>
                  </a:lnTo>
                  <a:lnTo>
                    <a:pt x="1703" y="1369"/>
                  </a:lnTo>
                  <a:lnTo>
                    <a:pt x="1691" y="1365"/>
                  </a:lnTo>
                  <a:lnTo>
                    <a:pt x="1678" y="1363"/>
                  </a:lnTo>
                  <a:lnTo>
                    <a:pt x="1666" y="1361"/>
                  </a:lnTo>
                  <a:lnTo>
                    <a:pt x="1654" y="1360"/>
                  </a:lnTo>
                  <a:lnTo>
                    <a:pt x="1641" y="1360"/>
                  </a:lnTo>
                  <a:lnTo>
                    <a:pt x="1627" y="1360"/>
                  </a:lnTo>
                  <a:lnTo>
                    <a:pt x="243" y="1417"/>
                  </a:lnTo>
                  <a:lnTo>
                    <a:pt x="230" y="1417"/>
                  </a:lnTo>
                  <a:lnTo>
                    <a:pt x="217" y="1419"/>
                  </a:lnTo>
                  <a:lnTo>
                    <a:pt x="205" y="1422"/>
                  </a:lnTo>
                  <a:lnTo>
                    <a:pt x="192" y="1424"/>
                  </a:lnTo>
                  <a:lnTo>
                    <a:pt x="179" y="1427"/>
                  </a:lnTo>
                  <a:lnTo>
                    <a:pt x="167" y="1432"/>
                  </a:lnTo>
                  <a:lnTo>
                    <a:pt x="155" y="1436"/>
                  </a:lnTo>
                  <a:lnTo>
                    <a:pt x="144" y="1441"/>
                  </a:lnTo>
                  <a:lnTo>
                    <a:pt x="133" y="1447"/>
                  </a:lnTo>
                  <a:lnTo>
                    <a:pt x="122" y="1452"/>
                  </a:lnTo>
                  <a:lnTo>
                    <a:pt x="112" y="1459"/>
                  </a:lnTo>
                  <a:lnTo>
                    <a:pt x="102" y="1466"/>
                  </a:lnTo>
                  <a:lnTo>
                    <a:pt x="92" y="1473"/>
                  </a:lnTo>
                  <a:lnTo>
                    <a:pt x="83" y="1481"/>
                  </a:lnTo>
                  <a:lnTo>
                    <a:pt x="75" y="1490"/>
                  </a:lnTo>
                  <a:lnTo>
                    <a:pt x="66" y="1499"/>
                  </a:lnTo>
                  <a:lnTo>
                    <a:pt x="58" y="1508"/>
                  </a:lnTo>
                  <a:lnTo>
                    <a:pt x="50" y="1518"/>
                  </a:lnTo>
                  <a:lnTo>
                    <a:pt x="44" y="1527"/>
                  </a:lnTo>
                  <a:lnTo>
                    <a:pt x="37" y="1537"/>
                  </a:lnTo>
                  <a:lnTo>
                    <a:pt x="31" y="1548"/>
                  </a:lnTo>
                  <a:lnTo>
                    <a:pt x="25" y="1559"/>
                  </a:lnTo>
                  <a:lnTo>
                    <a:pt x="21" y="1570"/>
                  </a:lnTo>
                  <a:lnTo>
                    <a:pt x="16" y="1582"/>
                  </a:lnTo>
                  <a:lnTo>
                    <a:pt x="12" y="1594"/>
                  </a:lnTo>
                  <a:lnTo>
                    <a:pt x="8" y="1606"/>
                  </a:lnTo>
                  <a:lnTo>
                    <a:pt x="5" y="1618"/>
                  </a:lnTo>
                  <a:lnTo>
                    <a:pt x="3" y="1630"/>
                  </a:lnTo>
                  <a:lnTo>
                    <a:pt x="2" y="1642"/>
                  </a:lnTo>
                  <a:lnTo>
                    <a:pt x="1" y="1655"/>
                  </a:lnTo>
                  <a:lnTo>
                    <a:pt x="0" y="1668"/>
                  </a:lnTo>
                  <a:lnTo>
                    <a:pt x="1" y="1681"/>
                  </a:lnTo>
                  <a:close/>
                  <a:moveTo>
                    <a:pt x="1488" y="565"/>
                  </a:moveTo>
                  <a:lnTo>
                    <a:pt x="1490" y="594"/>
                  </a:lnTo>
                  <a:lnTo>
                    <a:pt x="1488" y="625"/>
                  </a:lnTo>
                  <a:lnTo>
                    <a:pt x="1486" y="654"/>
                  </a:lnTo>
                  <a:lnTo>
                    <a:pt x="1482" y="684"/>
                  </a:lnTo>
                  <a:lnTo>
                    <a:pt x="1476" y="712"/>
                  </a:lnTo>
                  <a:lnTo>
                    <a:pt x="1470" y="740"/>
                  </a:lnTo>
                  <a:lnTo>
                    <a:pt x="1462" y="769"/>
                  </a:lnTo>
                  <a:lnTo>
                    <a:pt x="1452" y="795"/>
                  </a:lnTo>
                  <a:lnTo>
                    <a:pt x="1441" y="822"/>
                  </a:lnTo>
                  <a:lnTo>
                    <a:pt x="1429" y="848"/>
                  </a:lnTo>
                  <a:lnTo>
                    <a:pt x="1417" y="873"/>
                  </a:lnTo>
                  <a:lnTo>
                    <a:pt x="1402" y="898"/>
                  </a:lnTo>
                  <a:lnTo>
                    <a:pt x="1387" y="921"/>
                  </a:lnTo>
                  <a:lnTo>
                    <a:pt x="1370" y="944"/>
                  </a:lnTo>
                  <a:lnTo>
                    <a:pt x="1353" y="966"/>
                  </a:lnTo>
                  <a:lnTo>
                    <a:pt x="1334" y="987"/>
                  </a:lnTo>
                  <a:lnTo>
                    <a:pt x="1314" y="1008"/>
                  </a:lnTo>
                  <a:lnTo>
                    <a:pt x="1293" y="1027"/>
                  </a:lnTo>
                  <a:lnTo>
                    <a:pt x="1272" y="1046"/>
                  </a:lnTo>
                  <a:lnTo>
                    <a:pt x="1249" y="1063"/>
                  </a:lnTo>
                  <a:lnTo>
                    <a:pt x="1226" y="1080"/>
                  </a:lnTo>
                  <a:lnTo>
                    <a:pt x="1203" y="1094"/>
                  </a:lnTo>
                  <a:lnTo>
                    <a:pt x="1177" y="1108"/>
                  </a:lnTo>
                  <a:lnTo>
                    <a:pt x="1152" y="1122"/>
                  </a:lnTo>
                  <a:lnTo>
                    <a:pt x="1126" y="1133"/>
                  </a:lnTo>
                  <a:lnTo>
                    <a:pt x="1099" y="1144"/>
                  </a:lnTo>
                  <a:lnTo>
                    <a:pt x="1072" y="1153"/>
                  </a:lnTo>
                  <a:lnTo>
                    <a:pt x="1043" y="1160"/>
                  </a:lnTo>
                  <a:lnTo>
                    <a:pt x="1014" y="1167"/>
                  </a:lnTo>
                  <a:lnTo>
                    <a:pt x="984" y="1171"/>
                  </a:lnTo>
                  <a:lnTo>
                    <a:pt x="955" y="1175"/>
                  </a:lnTo>
                  <a:lnTo>
                    <a:pt x="925" y="1177"/>
                  </a:lnTo>
                  <a:lnTo>
                    <a:pt x="895" y="1178"/>
                  </a:lnTo>
                  <a:lnTo>
                    <a:pt x="864" y="1177"/>
                  </a:lnTo>
                  <a:lnTo>
                    <a:pt x="836" y="1173"/>
                  </a:lnTo>
                  <a:lnTo>
                    <a:pt x="806" y="1170"/>
                  </a:lnTo>
                  <a:lnTo>
                    <a:pt x="777" y="1165"/>
                  </a:lnTo>
                  <a:lnTo>
                    <a:pt x="748" y="1158"/>
                  </a:lnTo>
                  <a:lnTo>
                    <a:pt x="721" y="1149"/>
                  </a:lnTo>
                  <a:lnTo>
                    <a:pt x="694" y="1140"/>
                  </a:lnTo>
                  <a:lnTo>
                    <a:pt x="668" y="1129"/>
                  </a:lnTo>
                  <a:lnTo>
                    <a:pt x="641" y="1117"/>
                  </a:lnTo>
                  <a:lnTo>
                    <a:pt x="616" y="1104"/>
                  </a:lnTo>
                  <a:lnTo>
                    <a:pt x="592" y="1090"/>
                  </a:lnTo>
                  <a:lnTo>
                    <a:pt x="569" y="1074"/>
                  </a:lnTo>
                  <a:lnTo>
                    <a:pt x="546" y="1058"/>
                  </a:lnTo>
                  <a:lnTo>
                    <a:pt x="523" y="1040"/>
                  </a:lnTo>
                  <a:lnTo>
                    <a:pt x="501" y="1021"/>
                  </a:lnTo>
                  <a:lnTo>
                    <a:pt x="482" y="1003"/>
                  </a:lnTo>
                  <a:lnTo>
                    <a:pt x="462" y="982"/>
                  </a:lnTo>
                  <a:lnTo>
                    <a:pt x="444" y="960"/>
                  </a:lnTo>
                  <a:lnTo>
                    <a:pt x="426" y="937"/>
                  </a:lnTo>
                  <a:lnTo>
                    <a:pt x="410" y="914"/>
                  </a:lnTo>
                  <a:lnTo>
                    <a:pt x="396" y="890"/>
                  </a:lnTo>
                  <a:lnTo>
                    <a:pt x="381" y="866"/>
                  </a:lnTo>
                  <a:lnTo>
                    <a:pt x="368" y="840"/>
                  </a:lnTo>
                  <a:lnTo>
                    <a:pt x="357" y="814"/>
                  </a:lnTo>
                  <a:lnTo>
                    <a:pt x="346" y="786"/>
                  </a:lnTo>
                  <a:lnTo>
                    <a:pt x="337" y="759"/>
                  </a:lnTo>
                  <a:lnTo>
                    <a:pt x="329" y="731"/>
                  </a:lnTo>
                  <a:lnTo>
                    <a:pt x="323" y="703"/>
                  </a:lnTo>
                  <a:lnTo>
                    <a:pt x="318" y="673"/>
                  </a:lnTo>
                  <a:lnTo>
                    <a:pt x="315" y="643"/>
                  </a:lnTo>
                  <a:lnTo>
                    <a:pt x="313" y="613"/>
                  </a:lnTo>
                  <a:lnTo>
                    <a:pt x="312" y="582"/>
                  </a:lnTo>
                  <a:lnTo>
                    <a:pt x="313" y="553"/>
                  </a:lnTo>
                  <a:lnTo>
                    <a:pt x="316" y="523"/>
                  </a:lnTo>
                  <a:lnTo>
                    <a:pt x="319" y="494"/>
                  </a:lnTo>
                  <a:lnTo>
                    <a:pt x="325" y="465"/>
                  </a:lnTo>
                  <a:lnTo>
                    <a:pt x="332" y="437"/>
                  </a:lnTo>
                  <a:lnTo>
                    <a:pt x="340" y="409"/>
                  </a:lnTo>
                  <a:lnTo>
                    <a:pt x="349" y="382"/>
                  </a:lnTo>
                  <a:lnTo>
                    <a:pt x="360" y="355"/>
                  </a:lnTo>
                  <a:lnTo>
                    <a:pt x="372" y="330"/>
                  </a:lnTo>
                  <a:lnTo>
                    <a:pt x="386" y="304"/>
                  </a:lnTo>
                  <a:lnTo>
                    <a:pt x="400" y="280"/>
                  </a:lnTo>
                  <a:lnTo>
                    <a:pt x="415" y="256"/>
                  </a:lnTo>
                  <a:lnTo>
                    <a:pt x="432" y="233"/>
                  </a:lnTo>
                  <a:lnTo>
                    <a:pt x="450" y="211"/>
                  </a:lnTo>
                  <a:lnTo>
                    <a:pt x="468" y="190"/>
                  </a:lnTo>
                  <a:lnTo>
                    <a:pt x="487" y="170"/>
                  </a:lnTo>
                  <a:lnTo>
                    <a:pt x="508" y="150"/>
                  </a:lnTo>
                  <a:lnTo>
                    <a:pt x="530" y="131"/>
                  </a:lnTo>
                  <a:lnTo>
                    <a:pt x="552" y="115"/>
                  </a:lnTo>
                  <a:lnTo>
                    <a:pt x="575" y="98"/>
                  </a:lnTo>
                  <a:lnTo>
                    <a:pt x="600" y="83"/>
                  </a:lnTo>
                  <a:lnTo>
                    <a:pt x="624" y="69"/>
                  </a:lnTo>
                  <a:lnTo>
                    <a:pt x="649" y="56"/>
                  </a:lnTo>
                  <a:lnTo>
                    <a:pt x="676" y="44"/>
                  </a:lnTo>
                  <a:lnTo>
                    <a:pt x="703" y="34"/>
                  </a:lnTo>
                  <a:lnTo>
                    <a:pt x="731" y="25"/>
                  </a:lnTo>
                  <a:lnTo>
                    <a:pt x="758" y="18"/>
                  </a:lnTo>
                  <a:lnTo>
                    <a:pt x="787" y="11"/>
                  </a:lnTo>
                  <a:lnTo>
                    <a:pt x="817" y="6"/>
                  </a:lnTo>
                  <a:lnTo>
                    <a:pt x="847" y="2"/>
                  </a:lnTo>
                  <a:lnTo>
                    <a:pt x="876" y="0"/>
                  </a:lnTo>
                  <a:lnTo>
                    <a:pt x="907" y="0"/>
                  </a:lnTo>
                  <a:lnTo>
                    <a:pt x="937" y="1"/>
                  </a:lnTo>
                  <a:lnTo>
                    <a:pt x="967" y="3"/>
                  </a:lnTo>
                  <a:lnTo>
                    <a:pt x="995" y="8"/>
                  </a:lnTo>
                  <a:lnTo>
                    <a:pt x="1024" y="13"/>
                  </a:lnTo>
                  <a:lnTo>
                    <a:pt x="1053" y="20"/>
                  </a:lnTo>
                  <a:lnTo>
                    <a:pt x="1080" y="28"/>
                  </a:lnTo>
                  <a:lnTo>
                    <a:pt x="1108" y="37"/>
                  </a:lnTo>
                  <a:lnTo>
                    <a:pt x="1134" y="49"/>
                  </a:lnTo>
                  <a:lnTo>
                    <a:pt x="1160" y="60"/>
                  </a:lnTo>
                  <a:lnTo>
                    <a:pt x="1185" y="73"/>
                  </a:lnTo>
                  <a:lnTo>
                    <a:pt x="1209" y="87"/>
                  </a:lnTo>
                  <a:lnTo>
                    <a:pt x="1234" y="103"/>
                  </a:lnTo>
                  <a:lnTo>
                    <a:pt x="1256" y="119"/>
                  </a:lnTo>
                  <a:lnTo>
                    <a:pt x="1279" y="137"/>
                  </a:lnTo>
                  <a:lnTo>
                    <a:pt x="1300" y="156"/>
                  </a:lnTo>
                  <a:lnTo>
                    <a:pt x="1320" y="175"/>
                  </a:lnTo>
                  <a:lnTo>
                    <a:pt x="1340" y="196"/>
                  </a:lnTo>
                  <a:lnTo>
                    <a:pt x="1357" y="217"/>
                  </a:lnTo>
                  <a:lnTo>
                    <a:pt x="1375" y="239"/>
                  </a:lnTo>
                  <a:lnTo>
                    <a:pt x="1391" y="262"/>
                  </a:lnTo>
                  <a:lnTo>
                    <a:pt x="1407" y="287"/>
                  </a:lnTo>
                  <a:lnTo>
                    <a:pt x="1420" y="312"/>
                  </a:lnTo>
                  <a:lnTo>
                    <a:pt x="1433" y="337"/>
                  </a:lnTo>
                  <a:lnTo>
                    <a:pt x="1444" y="364"/>
                  </a:lnTo>
                  <a:lnTo>
                    <a:pt x="1455" y="390"/>
                  </a:lnTo>
                  <a:lnTo>
                    <a:pt x="1464" y="418"/>
                  </a:lnTo>
                  <a:lnTo>
                    <a:pt x="1472" y="447"/>
                  </a:lnTo>
                  <a:lnTo>
                    <a:pt x="1478" y="475"/>
                  </a:lnTo>
                  <a:lnTo>
                    <a:pt x="1483" y="504"/>
                  </a:lnTo>
                  <a:lnTo>
                    <a:pt x="1487" y="534"/>
                  </a:lnTo>
                  <a:lnTo>
                    <a:pt x="1488" y="56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2" name="Freeform 15"/>
            <p:cNvSpPr>
              <a:spLocks noEditPoints="1"/>
            </p:cNvSpPr>
            <p:nvPr/>
          </p:nvSpPr>
          <p:spPr bwMode="auto">
            <a:xfrm>
              <a:off x="5924030" y="476918"/>
              <a:ext cx="331077" cy="326461"/>
            </a:xfrm>
            <a:custGeom>
              <a:avLst/>
              <a:gdLst>
                <a:gd name="T0" fmla="*/ 568 w 3014"/>
                <a:gd name="T1" fmla="*/ 1084 h 2970"/>
                <a:gd name="T2" fmla="*/ 536 w 3014"/>
                <a:gd name="T3" fmla="*/ 1151 h 2970"/>
                <a:gd name="T4" fmla="*/ 525 w 3014"/>
                <a:gd name="T5" fmla="*/ 1223 h 2970"/>
                <a:gd name="T6" fmla="*/ 534 w 3014"/>
                <a:gd name="T7" fmla="*/ 1295 h 2970"/>
                <a:gd name="T8" fmla="*/ 565 w 3014"/>
                <a:gd name="T9" fmla="*/ 1363 h 2970"/>
                <a:gd name="T10" fmla="*/ 77 w 3014"/>
                <a:gd name="T11" fmla="*/ 2044 h 2970"/>
                <a:gd name="T12" fmla="*/ 31 w 3014"/>
                <a:gd name="T13" fmla="*/ 2105 h 2970"/>
                <a:gd name="T14" fmla="*/ 6 w 3014"/>
                <a:gd name="T15" fmla="*/ 2174 h 2970"/>
                <a:gd name="T16" fmla="*/ 1 w 3014"/>
                <a:gd name="T17" fmla="*/ 2247 h 2970"/>
                <a:gd name="T18" fmla="*/ 18 w 3014"/>
                <a:gd name="T19" fmla="*/ 2319 h 2970"/>
                <a:gd name="T20" fmla="*/ 54 w 3014"/>
                <a:gd name="T21" fmla="*/ 2384 h 2970"/>
                <a:gd name="T22" fmla="*/ 576 w 3014"/>
                <a:gd name="T23" fmla="*/ 2919 h 2970"/>
                <a:gd name="T24" fmla="*/ 642 w 3014"/>
                <a:gd name="T25" fmla="*/ 2954 h 2970"/>
                <a:gd name="T26" fmla="*/ 714 w 3014"/>
                <a:gd name="T27" fmla="*/ 2968 h 2970"/>
                <a:gd name="T28" fmla="*/ 787 w 3014"/>
                <a:gd name="T29" fmla="*/ 2963 h 2970"/>
                <a:gd name="T30" fmla="*/ 855 w 3014"/>
                <a:gd name="T31" fmla="*/ 2936 h 2970"/>
                <a:gd name="T32" fmla="*/ 1497 w 3014"/>
                <a:gd name="T33" fmla="*/ 2323 h 2970"/>
                <a:gd name="T34" fmla="*/ 1615 w 3014"/>
                <a:gd name="T35" fmla="*/ 2434 h 2970"/>
                <a:gd name="T36" fmla="*/ 1683 w 3014"/>
                <a:gd name="T37" fmla="*/ 2462 h 2970"/>
                <a:gd name="T38" fmla="*/ 1756 w 3014"/>
                <a:gd name="T39" fmla="*/ 2470 h 2970"/>
                <a:gd name="T40" fmla="*/ 1828 w 3014"/>
                <a:gd name="T41" fmla="*/ 2458 h 2970"/>
                <a:gd name="T42" fmla="*/ 1895 w 3014"/>
                <a:gd name="T43" fmla="*/ 2424 h 2970"/>
                <a:gd name="T44" fmla="*/ 2348 w 3014"/>
                <a:gd name="T45" fmla="*/ 1985 h 2970"/>
                <a:gd name="T46" fmla="*/ 2388 w 3014"/>
                <a:gd name="T47" fmla="*/ 1921 h 2970"/>
                <a:gd name="T48" fmla="*/ 2405 w 3014"/>
                <a:gd name="T49" fmla="*/ 1849 h 2970"/>
                <a:gd name="T50" fmla="*/ 2403 w 3014"/>
                <a:gd name="T51" fmla="*/ 1776 h 2970"/>
                <a:gd name="T52" fmla="*/ 2380 w 3014"/>
                <a:gd name="T53" fmla="*/ 1706 h 2970"/>
                <a:gd name="T54" fmla="*/ 2336 w 3014"/>
                <a:gd name="T55" fmla="*/ 1644 h 2970"/>
                <a:gd name="T56" fmla="*/ 1320 w 3014"/>
                <a:gd name="T57" fmla="*/ 611 h 2970"/>
                <a:gd name="T58" fmla="*/ 1251 w 3014"/>
                <a:gd name="T59" fmla="*/ 581 h 2970"/>
                <a:gd name="T60" fmla="*/ 1179 w 3014"/>
                <a:gd name="T61" fmla="*/ 573 h 2970"/>
                <a:gd name="T62" fmla="*/ 1107 w 3014"/>
                <a:gd name="T63" fmla="*/ 586 h 2970"/>
                <a:gd name="T64" fmla="*/ 1041 w 3014"/>
                <a:gd name="T65" fmla="*/ 622 h 2970"/>
                <a:gd name="T66" fmla="*/ 2790 w 3014"/>
                <a:gd name="T67" fmla="*/ 1049 h 2970"/>
                <a:gd name="T68" fmla="*/ 2639 w 3014"/>
                <a:gd name="T69" fmla="*/ 1137 h 2970"/>
                <a:gd name="T70" fmla="*/ 2474 w 3014"/>
                <a:gd name="T71" fmla="*/ 1175 h 2970"/>
                <a:gd name="T72" fmla="*/ 2305 w 3014"/>
                <a:gd name="T73" fmla="*/ 1164 h 2970"/>
                <a:gd name="T74" fmla="*/ 2145 w 3014"/>
                <a:gd name="T75" fmla="*/ 1106 h 2970"/>
                <a:gd name="T76" fmla="*/ 2004 w 3014"/>
                <a:gd name="T77" fmla="*/ 999 h 2970"/>
                <a:gd name="T78" fmla="*/ 1900 w 3014"/>
                <a:gd name="T79" fmla="*/ 854 h 2970"/>
                <a:gd name="T80" fmla="*/ 1846 w 3014"/>
                <a:gd name="T81" fmla="*/ 692 h 2970"/>
                <a:gd name="T82" fmla="*/ 1841 w 3014"/>
                <a:gd name="T83" fmla="*/ 523 h 2970"/>
                <a:gd name="T84" fmla="*/ 1884 w 3014"/>
                <a:gd name="T85" fmla="*/ 359 h 2970"/>
                <a:gd name="T86" fmla="*/ 1974 w 3014"/>
                <a:gd name="T87" fmla="*/ 210 h 2970"/>
                <a:gd name="T88" fmla="*/ 2109 w 3014"/>
                <a:gd name="T89" fmla="*/ 92 h 2970"/>
                <a:gd name="T90" fmla="*/ 2266 w 3014"/>
                <a:gd name="T91" fmla="*/ 22 h 2970"/>
                <a:gd name="T92" fmla="*/ 2434 w 3014"/>
                <a:gd name="T93" fmla="*/ 0 h 2970"/>
                <a:gd name="T94" fmla="*/ 2602 w 3014"/>
                <a:gd name="T95" fmla="*/ 26 h 2970"/>
                <a:gd name="T96" fmla="*/ 2757 w 3014"/>
                <a:gd name="T97" fmla="*/ 101 h 2970"/>
                <a:gd name="T98" fmla="*/ 2887 w 3014"/>
                <a:gd name="T99" fmla="*/ 223 h 2970"/>
                <a:gd name="T100" fmla="*/ 2974 w 3014"/>
                <a:gd name="T101" fmla="*/ 375 h 2970"/>
                <a:gd name="T102" fmla="*/ 3013 w 3014"/>
                <a:gd name="T103" fmla="*/ 540 h 2970"/>
                <a:gd name="T104" fmla="*/ 3002 w 3014"/>
                <a:gd name="T105" fmla="*/ 709 h 2970"/>
                <a:gd name="T106" fmla="*/ 2944 w 3014"/>
                <a:gd name="T107" fmla="*/ 870 h 2970"/>
                <a:gd name="T108" fmla="*/ 2837 w 3014"/>
                <a:gd name="T109" fmla="*/ 1010 h 2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4" h="2970">
                  <a:moveTo>
                    <a:pt x="1012" y="646"/>
                  </a:moveTo>
                  <a:lnTo>
                    <a:pt x="601" y="1044"/>
                  </a:lnTo>
                  <a:lnTo>
                    <a:pt x="592" y="1054"/>
                  </a:lnTo>
                  <a:lnTo>
                    <a:pt x="584" y="1063"/>
                  </a:lnTo>
                  <a:lnTo>
                    <a:pt x="576" y="1074"/>
                  </a:lnTo>
                  <a:lnTo>
                    <a:pt x="568" y="1084"/>
                  </a:lnTo>
                  <a:lnTo>
                    <a:pt x="562" y="1094"/>
                  </a:lnTo>
                  <a:lnTo>
                    <a:pt x="556" y="1105"/>
                  </a:lnTo>
                  <a:lnTo>
                    <a:pt x="551" y="1116"/>
                  </a:lnTo>
                  <a:lnTo>
                    <a:pt x="545" y="1128"/>
                  </a:lnTo>
                  <a:lnTo>
                    <a:pt x="541" y="1139"/>
                  </a:lnTo>
                  <a:lnTo>
                    <a:pt x="536" y="1151"/>
                  </a:lnTo>
                  <a:lnTo>
                    <a:pt x="533" y="1162"/>
                  </a:lnTo>
                  <a:lnTo>
                    <a:pt x="531" y="1174"/>
                  </a:lnTo>
                  <a:lnTo>
                    <a:pt x="528" y="1186"/>
                  </a:lnTo>
                  <a:lnTo>
                    <a:pt x="526" y="1198"/>
                  </a:lnTo>
                  <a:lnTo>
                    <a:pt x="525" y="1210"/>
                  </a:lnTo>
                  <a:lnTo>
                    <a:pt x="525" y="1223"/>
                  </a:lnTo>
                  <a:lnTo>
                    <a:pt x="525" y="1235"/>
                  </a:lnTo>
                  <a:lnTo>
                    <a:pt x="526" y="1247"/>
                  </a:lnTo>
                  <a:lnTo>
                    <a:pt x="527" y="1259"/>
                  </a:lnTo>
                  <a:lnTo>
                    <a:pt x="530" y="1271"/>
                  </a:lnTo>
                  <a:lnTo>
                    <a:pt x="532" y="1283"/>
                  </a:lnTo>
                  <a:lnTo>
                    <a:pt x="534" y="1295"/>
                  </a:lnTo>
                  <a:lnTo>
                    <a:pt x="538" y="1308"/>
                  </a:lnTo>
                  <a:lnTo>
                    <a:pt x="542" y="1319"/>
                  </a:lnTo>
                  <a:lnTo>
                    <a:pt x="547" y="1330"/>
                  </a:lnTo>
                  <a:lnTo>
                    <a:pt x="553" y="1342"/>
                  </a:lnTo>
                  <a:lnTo>
                    <a:pt x="558" y="1353"/>
                  </a:lnTo>
                  <a:lnTo>
                    <a:pt x="565" y="1363"/>
                  </a:lnTo>
                  <a:lnTo>
                    <a:pt x="571" y="1374"/>
                  </a:lnTo>
                  <a:lnTo>
                    <a:pt x="579" y="1384"/>
                  </a:lnTo>
                  <a:lnTo>
                    <a:pt x="588" y="1394"/>
                  </a:lnTo>
                  <a:lnTo>
                    <a:pt x="597" y="1403"/>
                  </a:lnTo>
                  <a:lnTo>
                    <a:pt x="664" y="1473"/>
                  </a:lnTo>
                  <a:lnTo>
                    <a:pt x="77" y="2044"/>
                  </a:lnTo>
                  <a:lnTo>
                    <a:pt x="68" y="2054"/>
                  </a:lnTo>
                  <a:lnTo>
                    <a:pt x="60" y="2063"/>
                  </a:lnTo>
                  <a:lnTo>
                    <a:pt x="51" y="2073"/>
                  </a:lnTo>
                  <a:lnTo>
                    <a:pt x="44" y="2084"/>
                  </a:lnTo>
                  <a:lnTo>
                    <a:pt x="38" y="2094"/>
                  </a:lnTo>
                  <a:lnTo>
                    <a:pt x="31" y="2105"/>
                  </a:lnTo>
                  <a:lnTo>
                    <a:pt x="26" y="2116"/>
                  </a:lnTo>
                  <a:lnTo>
                    <a:pt x="20" y="2128"/>
                  </a:lnTo>
                  <a:lnTo>
                    <a:pt x="16" y="2139"/>
                  </a:lnTo>
                  <a:lnTo>
                    <a:pt x="11" y="2151"/>
                  </a:lnTo>
                  <a:lnTo>
                    <a:pt x="8" y="2162"/>
                  </a:lnTo>
                  <a:lnTo>
                    <a:pt x="6" y="2174"/>
                  </a:lnTo>
                  <a:lnTo>
                    <a:pt x="4" y="2187"/>
                  </a:lnTo>
                  <a:lnTo>
                    <a:pt x="1" y="2199"/>
                  </a:lnTo>
                  <a:lnTo>
                    <a:pt x="0" y="2211"/>
                  </a:lnTo>
                  <a:lnTo>
                    <a:pt x="0" y="2223"/>
                  </a:lnTo>
                  <a:lnTo>
                    <a:pt x="0" y="2235"/>
                  </a:lnTo>
                  <a:lnTo>
                    <a:pt x="1" y="2247"/>
                  </a:lnTo>
                  <a:lnTo>
                    <a:pt x="2" y="2259"/>
                  </a:lnTo>
                  <a:lnTo>
                    <a:pt x="5" y="2271"/>
                  </a:lnTo>
                  <a:lnTo>
                    <a:pt x="7" y="2284"/>
                  </a:lnTo>
                  <a:lnTo>
                    <a:pt x="10" y="2296"/>
                  </a:lnTo>
                  <a:lnTo>
                    <a:pt x="13" y="2308"/>
                  </a:lnTo>
                  <a:lnTo>
                    <a:pt x="18" y="2319"/>
                  </a:lnTo>
                  <a:lnTo>
                    <a:pt x="22" y="2330"/>
                  </a:lnTo>
                  <a:lnTo>
                    <a:pt x="28" y="2342"/>
                  </a:lnTo>
                  <a:lnTo>
                    <a:pt x="33" y="2353"/>
                  </a:lnTo>
                  <a:lnTo>
                    <a:pt x="40" y="2363"/>
                  </a:lnTo>
                  <a:lnTo>
                    <a:pt x="47" y="2374"/>
                  </a:lnTo>
                  <a:lnTo>
                    <a:pt x="54" y="2384"/>
                  </a:lnTo>
                  <a:lnTo>
                    <a:pt x="63" y="2394"/>
                  </a:lnTo>
                  <a:lnTo>
                    <a:pt x="72" y="2404"/>
                  </a:lnTo>
                  <a:lnTo>
                    <a:pt x="547" y="2892"/>
                  </a:lnTo>
                  <a:lnTo>
                    <a:pt x="556" y="2902"/>
                  </a:lnTo>
                  <a:lnTo>
                    <a:pt x="566" y="2910"/>
                  </a:lnTo>
                  <a:lnTo>
                    <a:pt x="576" y="2919"/>
                  </a:lnTo>
                  <a:lnTo>
                    <a:pt x="587" y="2925"/>
                  </a:lnTo>
                  <a:lnTo>
                    <a:pt x="597" y="2932"/>
                  </a:lnTo>
                  <a:lnTo>
                    <a:pt x="608" y="2939"/>
                  </a:lnTo>
                  <a:lnTo>
                    <a:pt x="619" y="2944"/>
                  </a:lnTo>
                  <a:lnTo>
                    <a:pt x="630" y="2950"/>
                  </a:lnTo>
                  <a:lnTo>
                    <a:pt x="642" y="2954"/>
                  </a:lnTo>
                  <a:lnTo>
                    <a:pt x="653" y="2957"/>
                  </a:lnTo>
                  <a:lnTo>
                    <a:pt x="665" y="2961"/>
                  </a:lnTo>
                  <a:lnTo>
                    <a:pt x="677" y="2964"/>
                  </a:lnTo>
                  <a:lnTo>
                    <a:pt x="689" y="2966"/>
                  </a:lnTo>
                  <a:lnTo>
                    <a:pt x="702" y="2967"/>
                  </a:lnTo>
                  <a:lnTo>
                    <a:pt x="714" y="2968"/>
                  </a:lnTo>
                  <a:lnTo>
                    <a:pt x="726" y="2970"/>
                  </a:lnTo>
                  <a:lnTo>
                    <a:pt x="738" y="2970"/>
                  </a:lnTo>
                  <a:lnTo>
                    <a:pt x="750" y="2968"/>
                  </a:lnTo>
                  <a:lnTo>
                    <a:pt x="762" y="2967"/>
                  </a:lnTo>
                  <a:lnTo>
                    <a:pt x="774" y="2965"/>
                  </a:lnTo>
                  <a:lnTo>
                    <a:pt x="787" y="2963"/>
                  </a:lnTo>
                  <a:lnTo>
                    <a:pt x="799" y="2960"/>
                  </a:lnTo>
                  <a:lnTo>
                    <a:pt x="810" y="2956"/>
                  </a:lnTo>
                  <a:lnTo>
                    <a:pt x="822" y="2952"/>
                  </a:lnTo>
                  <a:lnTo>
                    <a:pt x="833" y="2948"/>
                  </a:lnTo>
                  <a:lnTo>
                    <a:pt x="844" y="2942"/>
                  </a:lnTo>
                  <a:lnTo>
                    <a:pt x="855" y="2936"/>
                  </a:lnTo>
                  <a:lnTo>
                    <a:pt x="866" y="2930"/>
                  </a:lnTo>
                  <a:lnTo>
                    <a:pt x="877" y="2922"/>
                  </a:lnTo>
                  <a:lnTo>
                    <a:pt x="887" y="2914"/>
                  </a:lnTo>
                  <a:lnTo>
                    <a:pt x="897" y="2907"/>
                  </a:lnTo>
                  <a:lnTo>
                    <a:pt x="907" y="2898"/>
                  </a:lnTo>
                  <a:lnTo>
                    <a:pt x="1497" y="2323"/>
                  </a:lnTo>
                  <a:lnTo>
                    <a:pt x="1565" y="2394"/>
                  </a:lnTo>
                  <a:lnTo>
                    <a:pt x="1574" y="2403"/>
                  </a:lnTo>
                  <a:lnTo>
                    <a:pt x="1584" y="2412"/>
                  </a:lnTo>
                  <a:lnTo>
                    <a:pt x="1594" y="2419"/>
                  </a:lnTo>
                  <a:lnTo>
                    <a:pt x="1604" y="2427"/>
                  </a:lnTo>
                  <a:lnTo>
                    <a:pt x="1615" y="2434"/>
                  </a:lnTo>
                  <a:lnTo>
                    <a:pt x="1626" y="2439"/>
                  </a:lnTo>
                  <a:lnTo>
                    <a:pt x="1637" y="2446"/>
                  </a:lnTo>
                  <a:lnTo>
                    <a:pt x="1648" y="2450"/>
                  </a:lnTo>
                  <a:lnTo>
                    <a:pt x="1660" y="2455"/>
                  </a:lnTo>
                  <a:lnTo>
                    <a:pt x="1671" y="2459"/>
                  </a:lnTo>
                  <a:lnTo>
                    <a:pt x="1683" y="2462"/>
                  </a:lnTo>
                  <a:lnTo>
                    <a:pt x="1695" y="2464"/>
                  </a:lnTo>
                  <a:lnTo>
                    <a:pt x="1707" y="2467"/>
                  </a:lnTo>
                  <a:lnTo>
                    <a:pt x="1719" y="2469"/>
                  </a:lnTo>
                  <a:lnTo>
                    <a:pt x="1732" y="2470"/>
                  </a:lnTo>
                  <a:lnTo>
                    <a:pt x="1744" y="2470"/>
                  </a:lnTo>
                  <a:lnTo>
                    <a:pt x="1756" y="2470"/>
                  </a:lnTo>
                  <a:lnTo>
                    <a:pt x="1768" y="2470"/>
                  </a:lnTo>
                  <a:lnTo>
                    <a:pt x="1780" y="2468"/>
                  </a:lnTo>
                  <a:lnTo>
                    <a:pt x="1792" y="2467"/>
                  </a:lnTo>
                  <a:lnTo>
                    <a:pt x="1804" y="2464"/>
                  </a:lnTo>
                  <a:lnTo>
                    <a:pt x="1815" y="2461"/>
                  </a:lnTo>
                  <a:lnTo>
                    <a:pt x="1828" y="2458"/>
                  </a:lnTo>
                  <a:lnTo>
                    <a:pt x="1840" y="2453"/>
                  </a:lnTo>
                  <a:lnTo>
                    <a:pt x="1851" y="2448"/>
                  </a:lnTo>
                  <a:lnTo>
                    <a:pt x="1862" y="2443"/>
                  </a:lnTo>
                  <a:lnTo>
                    <a:pt x="1873" y="2437"/>
                  </a:lnTo>
                  <a:lnTo>
                    <a:pt x="1884" y="2430"/>
                  </a:lnTo>
                  <a:lnTo>
                    <a:pt x="1895" y="2424"/>
                  </a:lnTo>
                  <a:lnTo>
                    <a:pt x="1905" y="2416"/>
                  </a:lnTo>
                  <a:lnTo>
                    <a:pt x="1915" y="2407"/>
                  </a:lnTo>
                  <a:lnTo>
                    <a:pt x="1925" y="2398"/>
                  </a:lnTo>
                  <a:lnTo>
                    <a:pt x="2330" y="2003"/>
                  </a:lnTo>
                  <a:lnTo>
                    <a:pt x="2340" y="1995"/>
                  </a:lnTo>
                  <a:lnTo>
                    <a:pt x="2348" y="1985"/>
                  </a:lnTo>
                  <a:lnTo>
                    <a:pt x="2357" y="1975"/>
                  </a:lnTo>
                  <a:lnTo>
                    <a:pt x="2364" y="1964"/>
                  </a:lnTo>
                  <a:lnTo>
                    <a:pt x="2370" y="1954"/>
                  </a:lnTo>
                  <a:lnTo>
                    <a:pt x="2377" y="1943"/>
                  </a:lnTo>
                  <a:lnTo>
                    <a:pt x="2382" y="1932"/>
                  </a:lnTo>
                  <a:lnTo>
                    <a:pt x="2388" y="1921"/>
                  </a:lnTo>
                  <a:lnTo>
                    <a:pt x="2392" y="1909"/>
                  </a:lnTo>
                  <a:lnTo>
                    <a:pt x="2395" y="1898"/>
                  </a:lnTo>
                  <a:lnTo>
                    <a:pt x="2400" y="1885"/>
                  </a:lnTo>
                  <a:lnTo>
                    <a:pt x="2402" y="1873"/>
                  </a:lnTo>
                  <a:lnTo>
                    <a:pt x="2404" y="1861"/>
                  </a:lnTo>
                  <a:lnTo>
                    <a:pt x="2405" y="1849"/>
                  </a:lnTo>
                  <a:lnTo>
                    <a:pt x="2407" y="1837"/>
                  </a:lnTo>
                  <a:lnTo>
                    <a:pt x="2408" y="1825"/>
                  </a:lnTo>
                  <a:lnTo>
                    <a:pt x="2408" y="1813"/>
                  </a:lnTo>
                  <a:lnTo>
                    <a:pt x="2407" y="1801"/>
                  </a:lnTo>
                  <a:lnTo>
                    <a:pt x="2405" y="1788"/>
                  </a:lnTo>
                  <a:lnTo>
                    <a:pt x="2403" y="1776"/>
                  </a:lnTo>
                  <a:lnTo>
                    <a:pt x="2401" y="1764"/>
                  </a:lnTo>
                  <a:lnTo>
                    <a:pt x="2398" y="1752"/>
                  </a:lnTo>
                  <a:lnTo>
                    <a:pt x="2394" y="1741"/>
                  </a:lnTo>
                  <a:lnTo>
                    <a:pt x="2390" y="1729"/>
                  </a:lnTo>
                  <a:lnTo>
                    <a:pt x="2386" y="1718"/>
                  </a:lnTo>
                  <a:lnTo>
                    <a:pt x="2380" y="1706"/>
                  </a:lnTo>
                  <a:lnTo>
                    <a:pt x="2375" y="1695"/>
                  </a:lnTo>
                  <a:lnTo>
                    <a:pt x="2368" y="1685"/>
                  </a:lnTo>
                  <a:lnTo>
                    <a:pt x="2360" y="1674"/>
                  </a:lnTo>
                  <a:lnTo>
                    <a:pt x="2352" y="1664"/>
                  </a:lnTo>
                  <a:lnTo>
                    <a:pt x="2345" y="1654"/>
                  </a:lnTo>
                  <a:lnTo>
                    <a:pt x="2336" y="1644"/>
                  </a:lnTo>
                  <a:lnTo>
                    <a:pt x="1371" y="651"/>
                  </a:lnTo>
                  <a:lnTo>
                    <a:pt x="1361" y="641"/>
                  </a:lnTo>
                  <a:lnTo>
                    <a:pt x="1351" y="633"/>
                  </a:lnTo>
                  <a:lnTo>
                    <a:pt x="1341" y="625"/>
                  </a:lnTo>
                  <a:lnTo>
                    <a:pt x="1330" y="617"/>
                  </a:lnTo>
                  <a:lnTo>
                    <a:pt x="1320" y="611"/>
                  </a:lnTo>
                  <a:lnTo>
                    <a:pt x="1309" y="604"/>
                  </a:lnTo>
                  <a:lnTo>
                    <a:pt x="1298" y="598"/>
                  </a:lnTo>
                  <a:lnTo>
                    <a:pt x="1286" y="593"/>
                  </a:lnTo>
                  <a:lnTo>
                    <a:pt x="1275" y="588"/>
                  </a:lnTo>
                  <a:lnTo>
                    <a:pt x="1263" y="584"/>
                  </a:lnTo>
                  <a:lnTo>
                    <a:pt x="1251" y="581"/>
                  </a:lnTo>
                  <a:lnTo>
                    <a:pt x="1240" y="579"/>
                  </a:lnTo>
                  <a:lnTo>
                    <a:pt x="1228" y="576"/>
                  </a:lnTo>
                  <a:lnTo>
                    <a:pt x="1216" y="574"/>
                  </a:lnTo>
                  <a:lnTo>
                    <a:pt x="1203" y="573"/>
                  </a:lnTo>
                  <a:lnTo>
                    <a:pt x="1191" y="573"/>
                  </a:lnTo>
                  <a:lnTo>
                    <a:pt x="1179" y="573"/>
                  </a:lnTo>
                  <a:lnTo>
                    <a:pt x="1167" y="574"/>
                  </a:lnTo>
                  <a:lnTo>
                    <a:pt x="1155" y="575"/>
                  </a:lnTo>
                  <a:lnTo>
                    <a:pt x="1143" y="577"/>
                  </a:lnTo>
                  <a:lnTo>
                    <a:pt x="1131" y="580"/>
                  </a:lnTo>
                  <a:lnTo>
                    <a:pt x="1118" y="583"/>
                  </a:lnTo>
                  <a:lnTo>
                    <a:pt x="1107" y="586"/>
                  </a:lnTo>
                  <a:lnTo>
                    <a:pt x="1095" y="591"/>
                  </a:lnTo>
                  <a:lnTo>
                    <a:pt x="1084" y="596"/>
                  </a:lnTo>
                  <a:lnTo>
                    <a:pt x="1073" y="602"/>
                  </a:lnTo>
                  <a:lnTo>
                    <a:pt x="1062" y="607"/>
                  </a:lnTo>
                  <a:lnTo>
                    <a:pt x="1051" y="614"/>
                  </a:lnTo>
                  <a:lnTo>
                    <a:pt x="1041" y="622"/>
                  </a:lnTo>
                  <a:lnTo>
                    <a:pt x="1031" y="629"/>
                  </a:lnTo>
                  <a:lnTo>
                    <a:pt x="1021" y="637"/>
                  </a:lnTo>
                  <a:lnTo>
                    <a:pt x="1012" y="646"/>
                  </a:lnTo>
                  <a:close/>
                  <a:moveTo>
                    <a:pt x="2837" y="1010"/>
                  </a:moveTo>
                  <a:lnTo>
                    <a:pt x="2813" y="1031"/>
                  </a:lnTo>
                  <a:lnTo>
                    <a:pt x="2790" y="1049"/>
                  </a:lnTo>
                  <a:lnTo>
                    <a:pt x="2767" y="1068"/>
                  </a:lnTo>
                  <a:lnTo>
                    <a:pt x="2743" y="1085"/>
                  </a:lnTo>
                  <a:lnTo>
                    <a:pt x="2717" y="1099"/>
                  </a:lnTo>
                  <a:lnTo>
                    <a:pt x="2692" y="1113"/>
                  </a:lnTo>
                  <a:lnTo>
                    <a:pt x="2666" y="1126"/>
                  </a:lnTo>
                  <a:lnTo>
                    <a:pt x="2639" y="1137"/>
                  </a:lnTo>
                  <a:lnTo>
                    <a:pt x="2613" y="1147"/>
                  </a:lnTo>
                  <a:lnTo>
                    <a:pt x="2585" y="1155"/>
                  </a:lnTo>
                  <a:lnTo>
                    <a:pt x="2558" y="1162"/>
                  </a:lnTo>
                  <a:lnTo>
                    <a:pt x="2530" y="1167"/>
                  </a:lnTo>
                  <a:lnTo>
                    <a:pt x="2502" y="1172"/>
                  </a:lnTo>
                  <a:lnTo>
                    <a:pt x="2474" y="1175"/>
                  </a:lnTo>
                  <a:lnTo>
                    <a:pt x="2446" y="1176"/>
                  </a:lnTo>
                  <a:lnTo>
                    <a:pt x="2418" y="1176"/>
                  </a:lnTo>
                  <a:lnTo>
                    <a:pt x="2389" y="1175"/>
                  </a:lnTo>
                  <a:lnTo>
                    <a:pt x="2361" y="1173"/>
                  </a:lnTo>
                  <a:lnTo>
                    <a:pt x="2333" y="1170"/>
                  </a:lnTo>
                  <a:lnTo>
                    <a:pt x="2305" y="1164"/>
                  </a:lnTo>
                  <a:lnTo>
                    <a:pt x="2277" y="1158"/>
                  </a:lnTo>
                  <a:lnTo>
                    <a:pt x="2250" y="1150"/>
                  </a:lnTo>
                  <a:lnTo>
                    <a:pt x="2223" y="1141"/>
                  </a:lnTo>
                  <a:lnTo>
                    <a:pt x="2197" y="1130"/>
                  </a:lnTo>
                  <a:lnTo>
                    <a:pt x="2171" y="1119"/>
                  </a:lnTo>
                  <a:lnTo>
                    <a:pt x="2145" y="1106"/>
                  </a:lnTo>
                  <a:lnTo>
                    <a:pt x="2120" y="1091"/>
                  </a:lnTo>
                  <a:lnTo>
                    <a:pt x="2096" y="1075"/>
                  </a:lnTo>
                  <a:lnTo>
                    <a:pt x="2071" y="1058"/>
                  </a:lnTo>
                  <a:lnTo>
                    <a:pt x="2048" y="1040"/>
                  </a:lnTo>
                  <a:lnTo>
                    <a:pt x="2025" y="1020"/>
                  </a:lnTo>
                  <a:lnTo>
                    <a:pt x="2004" y="999"/>
                  </a:lnTo>
                  <a:lnTo>
                    <a:pt x="1983" y="977"/>
                  </a:lnTo>
                  <a:lnTo>
                    <a:pt x="1964" y="954"/>
                  </a:lnTo>
                  <a:lnTo>
                    <a:pt x="1947" y="929"/>
                  </a:lnTo>
                  <a:lnTo>
                    <a:pt x="1930" y="905"/>
                  </a:lnTo>
                  <a:lnTo>
                    <a:pt x="1915" y="880"/>
                  </a:lnTo>
                  <a:lnTo>
                    <a:pt x="1900" y="854"/>
                  </a:lnTo>
                  <a:lnTo>
                    <a:pt x="1888" y="829"/>
                  </a:lnTo>
                  <a:lnTo>
                    <a:pt x="1877" y="802"/>
                  </a:lnTo>
                  <a:lnTo>
                    <a:pt x="1867" y="775"/>
                  </a:lnTo>
                  <a:lnTo>
                    <a:pt x="1860" y="747"/>
                  </a:lnTo>
                  <a:lnTo>
                    <a:pt x="1852" y="720"/>
                  </a:lnTo>
                  <a:lnTo>
                    <a:pt x="1846" y="692"/>
                  </a:lnTo>
                  <a:lnTo>
                    <a:pt x="1842" y="665"/>
                  </a:lnTo>
                  <a:lnTo>
                    <a:pt x="1840" y="636"/>
                  </a:lnTo>
                  <a:lnTo>
                    <a:pt x="1837" y="608"/>
                  </a:lnTo>
                  <a:lnTo>
                    <a:pt x="1837" y="580"/>
                  </a:lnTo>
                  <a:lnTo>
                    <a:pt x="1839" y="552"/>
                  </a:lnTo>
                  <a:lnTo>
                    <a:pt x="1841" y="523"/>
                  </a:lnTo>
                  <a:lnTo>
                    <a:pt x="1844" y="496"/>
                  </a:lnTo>
                  <a:lnTo>
                    <a:pt x="1850" y="467"/>
                  </a:lnTo>
                  <a:lnTo>
                    <a:pt x="1856" y="440"/>
                  </a:lnTo>
                  <a:lnTo>
                    <a:pt x="1864" y="412"/>
                  </a:lnTo>
                  <a:lnTo>
                    <a:pt x="1873" y="386"/>
                  </a:lnTo>
                  <a:lnTo>
                    <a:pt x="1884" y="359"/>
                  </a:lnTo>
                  <a:lnTo>
                    <a:pt x="1895" y="333"/>
                  </a:lnTo>
                  <a:lnTo>
                    <a:pt x="1908" y="307"/>
                  </a:lnTo>
                  <a:lnTo>
                    <a:pt x="1923" y="282"/>
                  </a:lnTo>
                  <a:lnTo>
                    <a:pt x="1939" y="258"/>
                  </a:lnTo>
                  <a:lnTo>
                    <a:pt x="1957" y="233"/>
                  </a:lnTo>
                  <a:lnTo>
                    <a:pt x="1974" y="210"/>
                  </a:lnTo>
                  <a:lnTo>
                    <a:pt x="1994" y="188"/>
                  </a:lnTo>
                  <a:lnTo>
                    <a:pt x="2016" y="166"/>
                  </a:lnTo>
                  <a:lnTo>
                    <a:pt x="2038" y="145"/>
                  </a:lnTo>
                  <a:lnTo>
                    <a:pt x="2061" y="126"/>
                  </a:lnTo>
                  <a:lnTo>
                    <a:pt x="2085" y="109"/>
                  </a:lnTo>
                  <a:lnTo>
                    <a:pt x="2109" y="92"/>
                  </a:lnTo>
                  <a:lnTo>
                    <a:pt x="2134" y="77"/>
                  </a:lnTo>
                  <a:lnTo>
                    <a:pt x="2159" y="62"/>
                  </a:lnTo>
                  <a:lnTo>
                    <a:pt x="2186" y="50"/>
                  </a:lnTo>
                  <a:lnTo>
                    <a:pt x="2212" y="39"/>
                  </a:lnTo>
                  <a:lnTo>
                    <a:pt x="2239" y="29"/>
                  </a:lnTo>
                  <a:lnTo>
                    <a:pt x="2266" y="22"/>
                  </a:lnTo>
                  <a:lnTo>
                    <a:pt x="2294" y="14"/>
                  </a:lnTo>
                  <a:lnTo>
                    <a:pt x="2322" y="8"/>
                  </a:lnTo>
                  <a:lnTo>
                    <a:pt x="2349" y="4"/>
                  </a:lnTo>
                  <a:lnTo>
                    <a:pt x="2378" y="2"/>
                  </a:lnTo>
                  <a:lnTo>
                    <a:pt x="2407" y="0"/>
                  </a:lnTo>
                  <a:lnTo>
                    <a:pt x="2434" y="0"/>
                  </a:lnTo>
                  <a:lnTo>
                    <a:pt x="2463" y="1"/>
                  </a:lnTo>
                  <a:lnTo>
                    <a:pt x="2490" y="3"/>
                  </a:lnTo>
                  <a:lnTo>
                    <a:pt x="2519" y="7"/>
                  </a:lnTo>
                  <a:lnTo>
                    <a:pt x="2547" y="12"/>
                  </a:lnTo>
                  <a:lnTo>
                    <a:pt x="2574" y="18"/>
                  </a:lnTo>
                  <a:lnTo>
                    <a:pt x="2602" y="26"/>
                  </a:lnTo>
                  <a:lnTo>
                    <a:pt x="2628" y="35"/>
                  </a:lnTo>
                  <a:lnTo>
                    <a:pt x="2655" y="46"/>
                  </a:lnTo>
                  <a:lnTo>
                    <a:pt x="2681" y="58"/>
                  </a:lnTo>
                  <a:lnTo>
                    <a:pt x="2706" y="71"/>
                  </a:lnTo>
                  <a:lnTo>
                    <a:pt x="2732" y="86"/>
                  </a:lnTo>
                  <a:lnTo>
                    <a:pt x="2757" y="101"/>
                  </a:lnTo>
                  <a:lnTo>
                    <a:pt x="2780" y="119"/>
                  </a:lnTo>
                  <a:lnTo>
                    <a:pt x="2804" y="136"/>
                  </a:lnTo>
                  <a:lnTo>
                    <a:pt x="2827" y="156"/>
                  </a:lnTo>
                  <a:lnTo>
                    <a:pt x="2848" y="178"/>
                  </a:lnTo>
                  <a:lnTo>
                    <a:pt x="2869" y="200"/>
                  </a:lnTo>
                  <a:lnTo>
                    <a:pt x="2887" y="223"/>
                  </a:lnTo>
                  <a:lnTo>
                    <a:pt x="2906" y="247"/>
                  </a:lnTo>
                  <a:lnTo>
                    <a:pt x="2922" y="271"/>
                  </a:lnTo>
                  <a:lnTo>
                    <a:pt x="2937" y="296"/>
                  </a:lnTo>
                  <a:lnTo>
                    <a:pt x="2951" y="322"/>
                  </a:lnTo>
                  <a:lnTo>
                    <a:pt x="2963" y="348"/>
                  </a:lnTo>
                  <a:lnTo>
                    <a:pt x="2974" y="375"/>
                  </a:lnTo>
                  <a:lnTo>
                    <a:pt x="2984" y="401"/>
                  </a:lnTo>
                  <a:lnTo>
                    <a:pt x="2992" y="429"/>
                  </a:lnTo>
                  <a:lnTo>
                    <a:pt x="3000" y="456"/>
                  </a:lnTo>
                  <a:lnTo>
                    <a:pt x="3005" y="484"/>
                  </a:lnTo>
                  <a:lnTo>
                    <a:pt x="3010" y="512"/>
                  </a:lnTo>
                  <a:lnTo>
                    <a:pt x="3013" y="540"/>
                  </a:lnTo>
                  <a:lnTo>
                    <a:pt x="3014" y="569"/>
                  </a:lnTo>
                  <a:lnTo>
                    <a:pt x="3014" y="596"/>
                  </a:lnTo>
                  <a:lnTo>
                    <a:pt x="3013" y="625"/>
                  </a:lnTo>
                  <a:lnTo>
                    <a:pt x="3011" y="652"/>
                  </a:lnTo>
                  <a:lnTo>
                    <a:pt x="3008" y="681"/>
                  </a:lnTo>
                  <a:lnTo>
                    <a:pt x="3002" y="709"/>
                  </a:lnTo>
                  <a:lnTo>
                    <a:pt x="2995" y="736"/>
                  </a:lnTo>
                  <a:lnTo>
                    <a:pt x="2988" y="764"/>
                  </a:lnTo>
                  <a:lnTo>
                    <a:pt x="2979" y="790"/>
                  </a:lnTo>
                  <a:lnTo>
                    <a:pt x="2968" y="817"/>
                  </a:lnTo>
                  <a:lnTo>
                    <a:pt x="2957" y="843"/>
                  </a:lnTo>
                  <a:lnTo>
                    <a:pt x="2944" y="870"/>
                  </a:lnTo>
                  <a:lnTo>
                    <a:pt x="2928" y="894"/>
                  </a:lnTo>
                  <a:lnTo>
                    <a:pt x="2913" y="919"/>
                  </a:lnTo>
                  <a:lnTo>
                    <a:pt x="2896" y="942"/>
                  </a:lnTo>
                  <a:lnTo>
                    <a:pt x="2877" y="966"/>
                  </a:lnTo>
                  <a:lnTo>
                    <a:pt x="2858" y="989"/>
                  </a:lnTo>
                  <a:lnTo>
                    <a:pt x="2837" y="101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3" name="Freeform 16"/>
            <p:cNvSpPr>
              <a:spLocks noEditPoints="1"/>
            </p:cNvSpPr>
            <p:nvPr/>
          </p:nvSpPr>
          <p:spPr bwMode="auto">
            <a:xfrm>
              <a:off x="6073741" y="798762"/>
              <a:ext cx="383838" cy="230171"/>
            </a:xfrm>
            <a:custGeom>
              <a:avLst/>
              <a:gdLst>
                <a:gd name="T0" fmla="*/ 1008 w 3495"/>
                <a:gd name="T1" fmla="*/ 282 h 2092"/>
                <a:gd name="T2" fmla="*/ 952 w 3495"/>
                <a:gd name="T3" fmla="*/ 331 h 2092"/>
                <a:gd name="T4" fmla="*/ 911 w 3495"/>
                <a:gd name="T5" fmla="*/ 392 h 2092"/>
                <a:gd name="T6" fmla="*/ 890 w 3495"/>
                <a:gd name="T7" fmla="*/ 462 h 2092"/>
                <a:gd name="T8" fmla="*/ 890 w 3495"/>
                <a:gd name="T9" fmla="*/ 536 h 2092"/>
                <a:gd name="T10" fmla="*/ 167 w 3495"/>
                <a:gd name="T11" fmla="*/ 959 h 2092"/>
                <a:gd name="T12" fmla="*/ 100 w 3495"/>
                <a:gd name="T13" fmla="*/ 996 h 2092"/>
                <a:gd name="T14" fmla="*/ 49 w 3495"/>
                <a:gd name="T15" fmla="*/ 1048 h 2092"/>
                <a:gd name="T16" fmla="*/ 14 w 3495"/>
                <a:gd name="T17" fmla="*/ 1114 h 2092"/>
                <a:gd name="T18" fmla="*/ 0 w 3495"/>
                <a:gd name="T19" fmla="*/ 1185 h 2092"/>
                <a:gd name="T20" fmla="*/ 8 w 3495"/>
                <a:gd name="T21" fmla="*/ 1260 h 2092"/>
                <a:gd name="T22" fmla="*/ 266 w 3495"/>
                <a:gd name="T23" fmla="*/ 1961 h 2092"/>
                <a:gd name="T24" fmla="*/ 311 w 3495"/>
                <a:gd name="T25" fmla="*/ 2020 h 2092"/>
                <a:gd name="T26" fmla="*/ 371 w 3495"/>
                <a:gd name="T27" fmla="*/ 2063 h 2092"/>
                <a:gd name="T28" fmla="*/ 440 w 3495"/>
                <a:gd name="T29" fmla="*/ 2087 h 2092"/>
                <a:gd name="T30" fmla="*/ 514 w 3495"/>
                <a:gd name="T31" fmla="*/ 2091 h 2092"/>
                <a:gd name="T32" fmla="*/ 1349 w 3495"/>
                <a:gd name="T33" fmla="*/ 1794 h 2092"/>
                <a:gd name="T34" fmla="*/ 1412 w 3495"/>
                <a:gd name="T35" fmla="*/ 1942 h 2092"/>
                <a:gd name="T36" fmla="*/ 1462 w 3495"/>
                <a:gd name="T37" fmla="*/ 1996 h 2092"/>
                <a:gd name="T38" fmla="*/ 1525 w 3495"/>
                <a:gd name="T39" fmla="*/ 2032 h 2092"/>
                <a:gd name="T40" fmla="*/ 1597 w 3495"/>
                <a:gd name="T41" fmla="*/ 2051 h 2092"/>
                <a:gd name="T42" fmla="*/ 1672 w 3495"/>
                <a:gd name="T43" fmla="*/ 2047 h 2092"/>
                <a:gd name="T44" fmla="*/ 2265 w 3495"/>
                <a:gd name="T45" fmla="*/ 1832 h 2092"/>
                <a:gd name="T46" fmla="*/ 2327 w 3495"/>
                <a:gd name="T47" fmla="*/ 1789 h 2092"/>
                <a:gd name="T48" fmla="*/ 2373 w 3495"/>
                <a:gd name="T49" fmla="*/ 1731 h 2092"/>
                <a:gd name="T50" fmla="*/ 2401 w 3495"/>
                <a:gd name="T51" fmla="*/ 1664 h 2092"/>
                <a:gd name="T52" fmla="*/ 2407 w 3495"/>
                <a:gd name="T53" fmla="*/ 1590 h 2092"/>
                <a:gd name="T54" fmla="*/ 2393 w 3495"/>
                <a:gd name="T55" fmla="*/ 1515 h 2092"/>
                <a:gd name="T56" fmla="*/ 1887 w 3495"/>
                <a:gd name="T57" fmla="*/ 156 h 2092"/>
                <a:gd name="T58" fmla="*/ 1836 w 3495"/>
                <a:gd name="T59" fmla="*/ 102 h 2092"/>
                <a:gd name="T60" fmla="*/ 1773 w 3495"/>
                <a:gd name="T61" fmla="*/ 66 h 2092"/>
                <a:gd name="T62" fmla="*/ 1703 w 3495"/>
                <a:gd name="T63" fmla="*/ 49 h 2092"/>
                <a:gd name="T64" fmla="*/ 1628 w 3495"/>
                <a:gd name="T65" fmla="*/ 53 h 2092"/>
                <a:gd name="T66" fmla="*/ 3050 w 3495"/>
                <a:gd name="T67" fmla="*/ 1159 h 2092"/>
                <a:gd name="T68" fmla="*/ 2877 w 3495"/>
                <a:gd name="T69" fmla="*/ 1176 h 2092"/>
                <a:gd name="T70" fmla="*/ 2710 w 3495"/>
                <a:gd name="T71" fmla="*/ 1143 h 2092"/>
                <a:gd name="T72" fmla="*/ 2561 w 3495"/>
                <a:gd name="T73" fmla="*/ 1065 h 2092"/>
                <a:gd name="T74" fmla="*/ 2438 w 3495"/>
                <a:gd name="T75" fmla="*/ 946 h 2092"/>
                <a:gd name="T76" fmla="*/ 2352 w 3495"/>
                <a:gd name="T77" fmla="*/ 790 h 2092"/>
                <a:gd name="T78" fmla="*/ 2317 w 3495"/>
                <a:gd name="T79" fmla="*/ 617 h 2092"/>
                <a:gd name="T80" fmla="*/ 2334 w 3495"/>
                <a:gd name="T81" fmla="*/ 446 h 2092"/>
                <a:gd name="T82" fmla="*/ 2398 w 3495"/>
                <a:gd name="T83" fmla="*/ 290 h 2092"/>
                <a:gd name="T84" fmla="*/ 2504 w 3495"/>
                <a:gd name="T85" fmla="*/ 157 h 2092"/>
                <a:gd name="T86" fmla="*/ 2648 w 3495"/>
                <a:gd name="T87" fmla="*/ 59 h 2092"/>
                <a:gd name="T88" fmla="*/ 2819 w 3495"/>
                <a:gd name="T89" fmla="*/ 5 h 2092"/>
                <a:gd name="T90" fmla="*/ 2991 w 3495"/>
                <a:gd name="T91" fmla="*/ 5 h 2092"/>
                <a:gd name="T92" fmla="*/ 3153 w 3495"/>
                <a:gd name="T93" fmla="*/ 54 h 2092"/>
                <a:gd name="T94" fmla="*/ 3295 w 3495"/>
                <a:gd name="T95" fmla="*/ 146 h 2092"/>
                <a:gd name="T96" fmla="*/ 3407 w 3495"/>
                <a:gd name="T97" fmla="*/ 279 h 2092"/>
                <a:gd name="T98" fmla="*/ 3476 w 3495"/>
                <a:gd name="T99" fmla="*/ 443 h 2092"/>
                <a:gd name="T100" fmla="*/ 3494 w 3495"/>
                <a:gd name="T101" fmla="*/ 617 h 2092"/>
                <a:gd name="T102" fmla="*/ 3461 w 3495"/>
                <a:gd name="T103" fmla="*/ 784 h 2092"/>
                <a:gd name="T104" fmla="*/ 3382 w 3495"/>
                <a:gd name="T105" fmla="*/ 934 h 2092"/>
                <a:gd name="T106" fmla="*/ 3263 w 3495"/>
                <a:gd name="T107" fmla="*/ 1056 h 2092"/>
                <a:gd name="T108" fmla="*/ 3108 w 3495"/>
                <a:gd name="T109" fmla="*/ 1141 h 2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95" h="2092">
                  <a:moveTo>
                    <a:pt x="1590" y="64"/>
                  </a:moveTo>
                  <a:lnTo>
                    <a:pt x="1054" y="260"/>
                  </a:lnTo>
                  <a:lnTo>
                    <a:pt x="1042" y="264"/>
                  </a:lnTo>
                  <a:lnTo>
                    <a:pt x="1030" y="270"/>
                  </a:lnTo>
                  <a:lnTo>
                    <a:pt x="1019" y="276"/>
                  </a:lnTo>
                  <a:lnTo>
                    <a:pt x="1008" y="282"/>
                  </a:lnTo>
                  <a:lnTo>
                    <a:pt x="997" y="290"/>
                  </a:lnTo>
                  <a:lnTo>
                    <a:pt x="987" y="296"/>
                  </a:lnTo>
                  <a:lnTo>
                    <a:pt x="977" y="304"/>
                  </a:lnTo>
                  <a:lnTo>
                    <a:pt x="968" y="313"/>
                  </a:lnTo>
                  <a:lnTo>
                    <a:pt x="959" y="322"/>
                  </a:lnTo>
                  <a:lnTo>
                    <a:pt x="952" y="331"/>
                  </a:lnTo>
                  <a:lnTo>
                    <a:pt x="943" y="339"/>
                  </a:lnTo>
                  <a:lnTo>
                    <a:pt x="936" y="349"/>
                  </a:lnTo>
                  <a:lnTo>
                    <a:pt x="929" y="359"/>
                  </a:lnTo>
                  <a:lnTo>
                    <a:pt x="923" y="370"/>
                  </a:lnTo>
                  <a:lnTo>
                    <a:pt x="916" y="381"/>
                  </a:lnTo>
                  <a:lnTo>
                    <a:pt x="911" y="392"/>
                  </a:lnTo>
                  <a:lnTo>
                    <a:pt x="907" y="403"/>
                  </a:lnTo>
                  <a:lnTo>
                    <a:pt x="902" y="414"/>
                  </a:lnTo>
                  <a:lnTo>
                    <a:pt x="898" y="426"/>
                  </a:lnTo>
                  <a:lnTo>
                    <a:pt x="896" y="438"/>
                  </a:lnTo>
                  <a:lnTo>
                    <a:pt x="892" y="450"/>
                  </a:lnTo>
                  <a:lnTo>
                    <a:pt x="890" y="462"/>
                  </a:lnTo>
                  <a:lnTo>
                    <a:pt x="889" y="474"/>
                  </a:lnTo>
                  <a:lnTo>
                    <a:pt x="888" y="486"/>
                  </a:lnTo>
                  <a:lnTo>
                    <a:pt x="888" y="499"/>
                  </a:lnTo>
                  <a:lnTo>
                    <a:pt x="888" y="511"/>
                  </a:lnTo>
                  <a:lnTo>
                    <a:pt x="889" y="524"/>
                  </a:lnTo>
                  <a:lnTo>
                    <a:pt x="890" y="536"/>
                  </a:lnTo>
                  <a:lnTo>
                    <a:pt x="892" y="549"/>
                  </a:lnTo>
                  <a:lnTo>
                    <a:pt x="896" y="561"/>
                  </a:lnTo>
                  <a:lnTo>
                    <a:pt x="899" y="573"/>
                  </a:lnTo>
                  <a:lnTo>
                    <a:pt x="903" y="585"/>
                  </a:lnTo>
                  <a:lnTo>
                    <a:pt x="936" y="678"/>
                  </a:lnTo>
                  <a:lnTo>
                    <a:pt x="167" y="959"/>
                  </a:lnTo>
                  <a:lnTo>
                    <a:pt x="154" y="964"/>
                  </a:lnTo>
                  <a:lnTo>
                    <a:pt x="143" y="969"/>
                  </a:lnTo>
                  <a:lnTo>
                    <a:pt x="131" y="976"/>
                  </a:lnTo>
                  <a:lnTo>
                    <a:pt x="121" y="981"/>
                  </a:lnTo>
                  <a:lnTo>
                    <a:pt x="110" y="989"/>
                  </a:lnTo>
                  <a:lnTo>
                    <a:pt x="100" y="996"/>
                  </a:lnTo>
                  <a:lnTo>
                    <a:pt x="91" y="1003"/>
                  </a:lnTo>
                  <a:lnTo>
                    <a:pt x="82" y="1012"/>
                  </a:lnTo>
                  <a:lnTo>
                    <a:pt x="73" y="1021"/>
                  </a:lnTo>
                  <a:lnTo>
                    <a:pt x="64" y="1030"/>
                  </a:lnTo>
                  <a:lnTo>
                    <a:pt x="56" y="1039"/>
                  </a:lnTo>
                  <a:lnTo>
                    <a:pt x="49" y="1048"/>
                  </a:lnTo>
                  <a:lnTo>
                    <a:pt x="42" y="1058"/>
                  </a:lnTo>
                  <a:lnTo>
                    <a:pt x="35" y="1069"/>
                  </a:lnTo>
                  <a:lnTo>
                    <a:pt x="30" y="1079"/>
                  </a:lnTo>
                  <a:lnTo>
                    <a:pt x="24" y="1090"/>
                  </a:lnTo>
                  <a:lnTo>
                    <a:pt x="19" y="1103"/>
                  </a:lnTo>
                  <a:lnTo>
                    <a:pt x="14" y="1114"/>
                  </a:lnTo>
                  <a:lnTo>
                    <a:pt x="11" y="1125"/>
                  </a:lnTo>
                  <a:lnTo>
                    <a:pt x="8" y="1137"/>
                  </a:lnTo>
                  <a:lnTo>
                    <a:pt x="6" y="1149"/>
                  </a:lnTo>
                  <a:lnTo>
                    <a:pt x="3" y="1161"/>
                  </a:lnTo>
                  <a:lnTo>
                    <a:pt x="1" y="1173"/>
                  </a:lnTo>
                  <a:lnTo>
                    <a:pt x="0" y="1185"/>
                  </a:lnTo>
                  <a:lnTo>
                    <a:pt x="0" y="1197"/>
                  </a:lnTo>
                  <a:lnTo>
                    <a:pt x="0" y="1211"/>
                  </a:lnTo>
                  <a:lnTo>
                    <a:pt x="1" y="1223"/>
                  </a:lnTo>
                  <a:lnTo>
                    <a:pt x="3" y="1235"/>
                  </a:lnTo>
                  <a:lnTo>
                    <a:pt x="6" y="1248"/>
                  </a:lnTo>
                  <a:lnTo>
                    <a:pt x="8" y="1260"/>
                  </a:lnTo>
                  <a:lnTo>
                    <a:pt x="11" y="1272"/>
                  </a:lnTo>
                  <a:lnTo>
                    <a:pt x="16" y="1285"/>
                  </a:lnTo>
                  <a:lnTo>
                    <a:pt x="250" y="1925"/>
                  </a:lnTo>
                  <a:lnTo>
                    <a:pt x="255" y="1937"/>
                  </a:lnTo>
                  <a:lnTo>
                    <a:pt x="260" y="1950"/>
                  </a:lnTo>
                  <a:lnTo>
                    <a:pt x="266" y="1961"/>
                  </a:lnTo>
                  <a:lnTo>
                    <a:pt x="272" y="1972"/>
                  </a:lnTo>
                  <a:lnTo>
                    <a:pt x="279" y="1983"/>
                  </a:lnTo>
                  <a:lnTo>
                    <a:pt x="287" y="1993"/>
                  </a:lnTo>
                  <a:lnTo>
                    <a:pt x="295" y="2001"/>
                  </a:lnTo>
                  <a:lnTo>
                    <a:pt x="302" y="2011"/>
                  </a:lnTo>
                  <a:lnTo>
                    <a:pt x="311" y="2020"/>
                  </a:lnTo>
                  <a:lnTo>
                    <a:pt x="320" y="2028"/>
                  </a:lnTo>
                  <a:lnTo>
                    <a:pt x="330" y="2037"/>
                  </a:lnTo>
                  <a:lnTo>
                    <a:pt x="340" y="2043"/>
                  </a:lnTo>
                  <a:lnTo>
                    <a:pt x="350" y="2051"/>
                  </a:lnTo>
                  <a:lnTo>
                    <a:pt x="360" y="2057"/>
                  </a:lnTo>
                  <a:lnTo>
                    <a:pt x="371" y="2063"/>
                  </a:lnTo>
                  <a:lnTo>
                    <a:pt x="382" y="2069"/>
                  </a:lnTo>
                  <a:lnTo>
                    <a:pt x="393" y="2073"/>
                  </a:lnTo>
                  <a:lnTo>
                    <a:pt x="405" y="2077"/>
                  </a:lnTo>
                  <a:lnTo>
                    <a:pt x="416" y="2081"/>
                  </a:lnTo>
                  <a:lnTo>
                    <a:pt x="428" y="2084"/>
                  </a:lnTo>
                  <a:lnTo>
                    <a:pt x="440" y="2087"/>
                  </a:lnTo>
                  <a:lnTo>
                    <a:pt x="452" y="2090"/>
                  </a:lnTo>
                  <a:lnTo>
                    <a:pt x="464" y="2091"/>
                  </a:lnTo>
                  <a:lnTo>
                    <a:pt x="476" y="2092"/>
                  </a:lnTo>
                  <a:lnTo>
                    <a:pt x="489" y="2092"/>
                  </a:lnTo>
                  <a:lnTo>
                    <a:pt x="501" y="2092"/>
                  </a:lnTo>
                  <a:lnTo>
                    <a:pt x="514" y="2091"/>
                  </a:lnTo>
                  <a:lnTo>
                    <a:pt x="526" y="2090"/>
                  </a:lnTo>
                  <a:lnTo>
                    <a:pt x="538" y="2087"/>
                  </a:lnTo>
                  <a:lnTo>
                    <a:pt x="551" y="2084"/>
                  </a:lnTo>
                  <a:lnTo>
                    <a:pt x="564" y="2081"/>
                  </a:lnTo>
                  <a:lnTo>
                    <a:pt x="576" y="2076"/>
                  </a:lnTo>
                  <a:lnTo>
                    <a:pt x="1349" y="1794"/>
                  </a:lnTo>
                  <a:lnTo>
                    <a:pt x="1383" y="1884"/>
                  </a:lnTo>
                  <a:lnTo>
                    <a:pt x="1387" y="1897"/>
                  </a:lnTo>
                  <a:lnTo>
                    <a:pt x="1393" y="1909"/>
                  </a:lnTo>
                  <a:lnTo>
                    <a:pt x="1398" y="1920"/>
                  </a:lnTo>
                  <a:lnTo>
                    <a:pt x="1405" y="1931"/>
                  </a:lnTo>
                  <a:lnTo>
                    <a:pt x="1412" y="1942"/>
                  </a:lnTo>
                  <a:lnTo>
                    <a:pt x="1419" y="1952"/>
                  </a:lnTo>
                  <a:lnTo>
                    <a:pt x="1427" y="1962"/>
                  </a:lnTo>
                  <a:lnTo>
                    <a:pt x="1436" y="1970"/>
                  </a:lnTo>
                  <a:lnTo>
                    <a:pt x="1445" y="1979"/>
                  </a:lnTo>
                  <a:lnTo>
                    <a:pt x="1454" y="1988"/>
                  </a:lnTo>
                  <a:lnTo>
                    <a:pt x="1462" y="1996"/>
                  </a:lnTo>
                  <a:lnTo>
                    <a:pt x="1472" y="2004"/>
                  </a:lnTo>
                  <a:lnTo>
                    <a:pt x="1482" y="2010"/>
                  </a:lnTo>
                  <a:lnTo>
                    <a:pt x="1493" y="2017"/>
                  </a:lnTo>
                  <a:lnTo>
                    <a:pt x="1503" y="2022"/>
                  </a:lnTo>
                  <a:lnTo>
                    <a:pt x="1514" y="2028"/>
                  </a:lnTo>
                  <a:lnTo>
                    <a:pt x="1525" y="2032"/>
                  </a:lnTo>
                  <a:lnTo>
                    <a:pt x="1537" y="2037"/>
                  </a:lnTo>
                  <a:lnTo>
                    <a:pt x="1548" y="2041"/>
                  </a:lnTo>
                  <a:lnTo>
                    <a:pt x="1561" y="2044"/>
                  </a:lnTo>
                  <a:lnTo>
                    <a:pt x="1573" y="2047"/>
                  </a:lnTo>
                  <a:lnTo>
                    <a:pt x="1585" y="2049"/>
                  </a:lnTo>
                  <a:lnTo>
                    <a:pt x="1597" y="2051"/>
                  </a:lnTo>
                  <a:lnTo>
                    <a:pt x="1609" y="2051"/>
                  </a:lnTo>
                  <a:lnTo>
                    <a:pt x="1621" y="2052"/>
                  </a:lnTo>
                  <a:lnTo>
                    <a:pt x="1634" y="2051"/>
                  </a:lnTo>
                  <a:lnTo>
                    <a:pt x="1647" y="2051"/>
                  </a:lnTo>
                  <a:lnTo>
                    <a:pt x="1659" y="2049"/>
                  </a:lnTo>
                  <a:lnTo>
                    <a:pt x="1672" y="2047"/>
                  </a:lnTo>
                  <a:lnTo>
                    <a:pt x="1684" y="2044"/>
                  </a:lnTo>
                  <a:lnTo>
                    <a:pt x="1696" y="2040"/>
                  </a:lnTo>
                  <a:lnTo>
                    <a:pt x="1708" y="2037"/>
                  </a:lnTo>
                  <a:lnTo>
                    <a:pt x="2241" y="1841"/>
                  </a:lnTo>
                  <a:lnTo>
                    <a:pt x="2253" y="1837"/>
                  </a:lnTo>
                  <a:lnTo>
                    <a:pt x="2265" y="1832"/>
                  </a:lnTo>
                  <a:lnTo>
                    <a:pt x="2276" y="1825"/>
                  </a:lnTo>
                  <a:lnTo>
                    <a:pt x="2287" y="1819"/>
                  </a:lnTo>
                  <a:lnTo>
                    <a:pt x="2298" y="1812"/>
                  </a:lnTo>
                  <a:lnTo>
                    <a:pt x="2308" y="1805"/>
                  </a:lnTo>
                  <a:lnTo>
                    <a:pt x="2318" y="1797"/>
                  </a:lnTo>
                  <a:lnTo>
                    <a:pt x="2327" y="1789"/>
                  </a:lnTo>
                  <a:lnTo>
                    <a:pt x="2336" y="1780"/>
                  </a:lnTo>
                  <a:lnTo>
                    <a:pt x="2345" y="1771"/>
                  </a:lnTo>
                  <a:lnTo>
                    <a:pt x="2352" y="1762"/>
                  </a:lnTo>
                  <a:lnTo>
                    <a:pt x="2360" y="1752"/>
                  </a:lnTo>
                  <a:lnTo>
                    <a:pt x="2367" y="1742"/>
                  </a:lnTo>
                  <a:lnTo>
                    <a:pt x="2373" y="1731"/>
                  </a:lnTo>
                  <a:lnTo>
                    <a:pt x="2379" y="1720"/>
                  </a:lnTo>
                  <a:lnTo>
                    <a:pt x="2384" y="1709"/>
                  </a:lnTo>
                  <a:lnTo>
                    <a:pt x="2389" y="1698"/>
                  </a:lnTo>
                  <a:lnTo>
                    <a:pt x="2393" y="1687"/>
                  </a:lnTo>
                  <a:lnTo>
                    <a:pt x="2398" y="1675"/>
                  </a:lnTo>
                  <a:lnTo>
                    <a:pt x="2401" y="1664"/>
                  </a:lnTo>
                  <a:lnTo>
                    <a:pt x="2403" y="1652"/>
                  </a:lnTo>
                  <a:lnTo>
                    <a:pt x="2405" y="1640"/>
                  </a:lnTo>
                  <a:lnTo>
                    <a:pt x="2406" y="1628"/>
                  </a:lnTo>
                  <a:lnTo>
                    <a:pt x="2407" y="1615"/>
                  </a:lnTo>
                  <a:lnTo>
                    <a:pt x="2409" y="1602"/>
                  </a:lnTo>
                  <a:lnTo>
                    <a:pt x="2407" y="1590"/>
                  </a:lnTo>
                  <a:lnTo>
                    <a:pt x="2406" y="1578"/>
                  </a:lnTo>
                  <a:lnTo>
                    <a:pt x="2405" y="1565"/>
                  </a:lnTo>
                  <a:lnTo>
                    <a:pt x="2403" y="1553"/>
                  </a:lnTo>
                  <a:lnTo>
                    <a:pt x="2400" y="1540"/>
                  </a:lnTo>
                  <a:lnTo>
                    <a:pt x="2396" y="1528"/>
                  </a:lnTo>
                  <a:lnTo>
                    <a:pt x="2393" y="1515"/>
                  </a:lnTo>
                  <a:lnTo>
                    <a:pt x="1917" y="215"/>
                  </a:lnTo>
                  <a:lnTo>
                    <a:pt x="1911" y="203"/>
                  </a:lnTo>
                  <a:lnTo>
                    <a:pt x="1906" y="190"/>
                  </a:lnTo>
                  <a:lnTo>
                    <a:pt x="1900" y="178"/>
                  </a:lnTo>
                  <a:lnTo>
                    <a:pt x="1894" y="167"/>
                  </a:lnTo>
                  <a:lnTo>
                    <a:pt x="1887" y="156"/>
                  </a:lnTo>
                  <a:lnTo>
                    <a:pt x="1879" y="146"/>
                  </a:lnTo>
                  <a:lnTo>
                    <a:pt x="1871" y="136"/>
                  </a:lnTo>
                  <a:lnTo>
                    <a:pt x="1864" y="128"/>
                  </a:lnTo>
                  <a:lnTo>
                    <a:pt x="1855" y="119"/>
                  </a:lnTo>
                  <a:lnTo>
                    <a:pt x="1845" y="110"/>
                  </a:lnTo>
                  <a:lnTo>
                    <a:pt x="1836" y="102"/>
                  </a:lnTo>
                  <a:lnTo>
                    <a:pt x="1826" y="95"/>
                  </a:lnTo>
                  <a:lnTo>
                    <a:pt x="1816" y="88"/>
                  </a:lnTo>
                  <a:lnTo>
                    <a:pt x="1805" y="81"/>
                  </a:lnTo>
                  <a:lnTo>
                    <a:pt x="1795" y="76"/>
                  </a:lnTo>
                  <a:lnTo>
                    <a:pt x="1784" y="70"/>
                  </a:lnTo>
                  <a:lnTo>
                    <a:pt x="1773" y="66"/>
                  </a:lnTo>
                  <a:lnTo>
                    <a:pt x="1761" y="61"/>
                  </a:lnTo>
                  <a:lnTo>
                    <a:pt x="1750" y="58"/>
                  </a:lnTo>
                  <a:lnTo>
                    <a:pt x="1738" y="55"/>
                  </a:lnTo>
                  <a:lnTo>
                    <a:pt x="1727" y="53"/>
                  </a:lnTo>
                  <a:lnTo>
                    <a:pt x="1715" y="50"/>
                  </a:lnTo>
                  <a:lnTo>
                    <a:pt x="1703" y="49"/>
                  </a:lnTo>
                  <a:lnTo>
                    <a:pt x="1690" y="48"/>
                  </a:lnTo>
                  <a:lnTo>
                    <a:pt x="1677" y="48"/>
                  </a:lnTo>
                  <a:lnTo>
                    <a:pt x="1665" y="48"/>
                  </a:lnTo>
                  <a:lnTo>
                    <a:pt x="1653" y="49"/>
                  </a:lnTo>
                  <a:lnTo>
                    <a:pt x="1640" y="50"/>
                  </a:lnTo>
                  <a:lnTo>
                    <a:pt x="1628" y="53"/>
                  </a:lnTo>
                  <a:lnTo>
                    <a:pt x="1616" y="56"/>
                  </a:lnTo>
                  <a:lnTo>
                    <a:pt x="1604" y="59"/>
                  </a:lnTo>
                  <a:lnTo>
                    <a:pt x="1590" y="64"/>
                  </a:lnTo>
                  <a:close/>
                  <a:moveTo>
                    <a:pt x="3108" y="1141"/>
                  </a:moveTo>
                  <a:lnTo>
                    <a:pt x="3079" y="1150"/>
                  </a:lnTo>
                  <a:lnTo>
                    <a:pt x="3050" y="1159"/>
                  </a:lnTo>
                  <a:lnTo>
                    <a:pt x="3022" y="1165"/>
                  </a:lnTo>
                  <a:lnTo>
                    <a:pt x="2992" y="1170"/>
                  </a:lnTo>
                  <a:lnTo>
                    <a:pt x="2963" y="1174"/>
                  </a:lnTo>
                  <a:lnTo>
                    <a:pt x="2935" y="1176"/>
                  </a:lnTo>
                  <a:lnTo>
                    <a:pt x="2906" y="1176"/>
                  </a:lnTo>
                  <a:lnTo>
                    <a:pt x="2877" y="1176"/>
                  </a:lnTo>
                  <a:lnTo>
                    <a:pt x="2849" y="1174"/>
                  </a:lnTo>
                  <a:lnTo>
                    <a:pt x="2820" y="1171"/>
                  </a:lnTo>
                  <a:lnTo>
                    <a:pt x="2792" y="1165"/>
                  </a:lnTo>
                  <a:lnTo>
                    <a:pt x="2765" y="1160"/>
                  </a:lnTo>
                  <a:lnTo>
                    <a:pt x="2737" y="1152"/>
                  </a:lnTo>
                  <a:lnTo>
                    <a:pt x="2710" y="1143"/>
                  </a:lnTo>
                  <a:lnTo>
                    <a:pt x="2683" y="1133"/>
                  </a:lnTo>
                  <a:lnTo>
                    <a:pt x="2658" y="1122"/>
                  </a:lnTo>
                  <a:lnTo>
                    <a:pt x="2632" y="1109"/>
                  </a:lnTo>
                  <a:lnTo>
                    <a:pt x="2608" y="1096"/>
                  </a:lnTo>
                  <a:lnTo>
                    <a:pt x="2584" y="1080"/>
                  </a:lnTo>
                  <a:lnTo>
                    <a:pt x="2561" y="1065"/>
                  </a:lnTo>
                  <a:lnTo>
                    <a:pt x="2538" y="1047"/>
                  </a:lnTo>
                  <a:lnTo>
                    <a:pt x="2516" y="1030"/>
                  </a:lnTo>
                  <a:lnTo>
                    <a:pt x="2495" y="1010"/>
                  </a:lnTo>
                  <a:lnTo>
                    <a:pt x="2475" y="990"/>
                  </a:lnTo>
                  <a:lnTo>
                    <a:pt x="2456" y="968"/>
                  </a:lnTo>
                  <a:lnTo>
                    <a:pt x="2438" y="946"/>
                  </a:lnTo>
                  <a:lnTo>
                    <a:pt x="2421" y="923"/>
                  </a:lnTo>
                  <a:lnTo>
                    <a:pt x="2405" y="897"/>
                  </a:lnTo>
                  <a:lnTo>
                    <a:pt x="2390" y="872"/>
                  </a:lnTo>
                  <a:lnTo>
                    <a:pt x="2377" y="846"/>
                  </a:lnTo>
                  <a:lnTo>
                    <a:pt x="2364" y="819"/>
                  </a:lnTo>
                  <a:lnTo>
                    <a:pt x="2352" y="790"/>
                  </a:lnTo>
                  <a:lnTo>
                    <a:pt x="2343" y="762"/>
                  </a:lnTo>
                  <a:lnTo>
                    <a:pt x="2335" y="733"/>
                  </a:lnTo>
                  <a:lnTo>
                    <a:pt x="2328" y="704"/>
                  </a:lnTo>
                  <a:lnTo>
                    <a:pt x="2324" y="675"/>
                  </a:lnTo>
                  <a:lnTo>
                    <a:pt x="2319" y="646"/>
                  </a:lnTo>
                  <a:lnTo>
                    <a:pt x="2317" y="617"/>
                  </a:lnTo>
                  <a:lnTo>
                    <a:pt x="2317" y="589"/>
                  </a:lnTo>
                  <a:lnTo>
                    <a:pt x="2317" y="559"/>
                  </a:lnTo>
                  <a:lnTo>
                    <a:pt x="2319" y="531"/>
                  </a:lnTo>
                  <a:lnTo>
                    <a:pt x="2323" y="503"/>
                  </a:lnTo>
                  <a:lnTo>
                    <a:pt x="2328" y="475"/>
                  </a:lnTo>
                  <a:lnTo>
                    <a:pt x="2334" y="446"/>
                  </a:lnTo>
                  <a:lnTo>
                    <a:pt x="2341" y="420"/>
                  </a:lnTo>
                  <a:lnTo>
                    <a:pt x="2350" y="392"/>
                  </a:lnTo>
                  <a:lnTo>
                    <a:pt x="2360" y="366"/>
                  </a:lnTo>
                  <a:lnTo>
                    <a:pt x="2371" y="340"/>
                  </a:lnTo>
                  <a:lnTo>
                    <a:pt x="2384" y="315"/>
                  </a:lnTo>
                  <a:lnTo>
                    <a:pt x="2398" y="290"/>
                  </a:lnTo>
                  <a:lnTo>
                    <a:pt x="2413" y="267"/>
                  </a:lnTo>
                  <a:lnTo>
                    <a:pt x="2428" y="242"/>
                  </a:lnTo>
                  <a:lnTo>
                    <a:pt x="2446" y="220"/>
                  </a:lnTo>
                  <a:lnTo>
                    <a:pt x="2464" y="198"/>
                  </a:lnTo>
                  <a:lnTo>
                    <a:pt x="2484" y="177"/>
                  </a:lnTo>
                  <a:lnTo>
                    <a:pt x="2504" y="157"/>
                  </a:lnTo>
                  <a:lnTo>
                    <a:pt x="2525" y="139"/>
                  </a:lnTo>
                  <a:lnTo>
                    <a:pt x="2547" y="120"/>
                  </a:lnTo>
                  <a:lnTo>
                    <a:pt x="2572" y="103"/>
                  </a:lnTo>
                  <a:lnTo>
                    <a:pt x="2596" y="87"/>
                  </a:lnTo>
                  <a:lnTo>
                    <a:pt x="2621" y="72"/>
                  </a:lnTo>
                  <a:lnTo>
                    <a:pt x="2648" y="59"/>
                  </a:lnTo>
                  <a:lnTo>
                    <a:pt x="2675" y="46"/>
                  </a:lnTo>
                  <a:lnTo>
                    <a:pt x="2703" y="35"/>
                  </a:lnTo>
                  <a:lnTo>
                    <a:pt x="2732" y="25"/>
                  </a:lnTo>
                  <a:lnTo>
                    <a:pt x="2760" y="17"/>
                  </a:lnTo>
                  <a:lnTo>
                    <a:pt x="2790" y="11"/>
                  </a:lnTo>
                  <a:lnTo>
                    <a:pt x="2819" y="5"/>
                  </a:lnTo>
                  <a:lnTo>
                    <a:pt x="2847" y="2"/>
                  </a:lnTo>
                  <a:lnTo>
                    <a:pt x="2877" y="0"/>
                  </a:lnTo>
                  <a:lnTo>
                    <a:pt x="2906" y="0"/>
                  </a:lnTo>
                  <a:lnTo>
                    <a:pt x="2935" y="0"/>
                  </a:lnTo>
                  <a:lnTo>
                    <a:pt x="2963" y="2"/>
                  </a:lnTo>
                  <a:lnTo>
                    <a:pt x="2991" y="5"/>
                  </a:lnTo>
                  <a:lnTo>
                    <a:pt x="3019" y="11"/>
                  </a:lnTo>
                  <a:lnTo>
                    <a:pt x="3047" y="16"/>
                  </a:lnTo>
                  <a:lnTo>
                    <a:pt x="3075" y="24"/>
                  </a:lnTo>
                  <a:lnTo>
                    <a:pt x="3101" y="33"/>
                  </a:lnTo>
                  <a:lnTo>
                    <a:pt x="3128" y="43"/>
                  </a:lnTo>
                  <a:lnTo>
                    <a:pt x="3153" y="54"/>
                  </a:lnTo>
                  <a:lnTo>
                    <a:pt x="3178" y="67"/>
                  </a:lnTo>
                  <a:lnTo>
                    <a:pt x="3204" y="80"/>
                  </a:lnTo>
                  <a:lnTo>
                    <a:pt x="3228" y="96"/>
                  </a:lnTo>
                  <a:lnTo>
                    <a:pt x="3251" y="111"/>
                  </a:lnTo>
                  <a:lnTo>
                    <a:pt x="3273" y="129"/>
                  </a:lnTo>
                  <a:lnTo>
                    <a:pt x="3295" y="146"/>
                  </a:lnTo>
                  <a:lnTo>
                    <a:pt x="3316" y="166"/>
                  </a:lnTo>
                  <a:lnTo>
                    <a:pt x="3336" y="186"/>
                  </a:lnTo>
                  <a:lnTo>
                    <a:pt x="3355" y="208"/>
                  </a:lnTo>
                  <a:lnTo>
                    <a:pt x="3373" y="230"/>
                  </a:lnTo>
                  <a:lnTo>
                    <a:pt x="3390" y="254"/>
                  </a:lnTo>
                  <a:lnTo>
                    <a:pt x="3407" y="279"/>
                  </a:lnTo>
                  <a:lnTo>
                    <a:pt x="3421" y="304"/>
                  </a:lnTo>
                  <a:lnTo>
                    <a:pt x="3435" y="331"/>
                  </a:lnTo>
                  <a:lnTo>
                    <a:pt x="3447" y="358"/>
                  </a:lnTo>
                  <a:lnTo>
                    <a:pt x="3458" y="386"/>
                  </a:lnTo>
                  <a:lnTo>
                    <a:pt x="3468" y="414"/>
                  </a:lnTo>
                  <a:lnTo>
                    <a:pt x="3476" y="443"/>
                  </a:lnTo>
                  <a:lnTo>
                    <a:pt x="3483" y="473"/>
                  </a:lnTo>
                  <a:lnTo>
                    <a:pt x="3488" y="501"/>
                  </a:lnTo>
                  <a:lnTo>
                    <a:pt x="3491" y="530"/>
                  </a:lnTo>
                  <a:lnTo>
                    <a:pt x="3494" y="559"/>
                  </a:lnTo>
                  <a:lnTo>
                    <a:pt x="3495" y="589"/>
                  </a:lnTo>
                  <a:lnTo>
                    <a:pt x="3494" y="617"/>
                  </a:lnTo>
                  <a:lnTo>
                    <a:pt x="3491" y="645"/>
                  </a:lnTo>
                  <a:lnTo>
                    <a:pt x="3488" y="674"/>
                  </a:lnTo>
                  <a:lnTo>
                    <a:pt x="3483" y="702"/>
                  </a:lnTo>
                  <a:lnTo>
                    <a:pt x="3477" y="730"/>
                  </a:lnTo>
                  <a:lnTo>
                    <a:pt x="3469" y="756"/>
                  </a:lnTo>
                  <a:lnTo>
                    <a:pt x="3461" y="784"/>
                  </a:lnTo>
                  <a:lnTo>
                    <a:pt x="3451" y="810"/>
                  </a:lnTo>
                  <a:lnTo>
                    <a:pt x="3440" y="836"/>
                  </a:lnTo>
                  <a:lnTo>
                    <a:pt x="3428" y="861"/>
                  </a:lnTo>
                  <a:lnTo>
                    <a:pt x="3413" y="886"/>
                  </a:lnTo>
                  <a:lnTo>
                    <a:pt x="3399" y="910"/>
                  </a:lnTo>
                  <a:lnTo>
                    <a:pt x="3382" y="934"/>
                  </a:lnTo>
                  <a:lnTo>
                    <a:pt x="3366" y="956"/>
                  </a:lnTo>
                  <a:lnTo>
                    <a:pt x="3347" y="978"/>
                  </a:lnTo>
                  <a:lnTo>
                    <a:pt x="3327" y="999"/>
                  </a:lnTo>
                  <a:lnTo>
                    <a:pt x="3307" y="1019"/>
                  </a:lnTo>
                  <a:lnTo>
                    <a:pt x="3285" y="1037"/>
                  </a:lnTo>
                  <a:lnTo>
                    <a:pt x="3263" y="1056"/>
                  </a:lnTo>
                  <a:lnTo>
                    <a:pt x="3240" y="1073"/>
                  </a:lnTo>
                  <a:lnTo>
                    <a:pt x="3215" y="1089"/>
                  </a:lnTo>
                  <a:lnTo>
                    <a:pt x="3189" y="1104"/>
                  </a:lnTo>
                  <a:lnTo>
                    <a:pt x="3163" y="1117"/>
                  </a:lnTo>
                  <a:lnTo>
                    <a:pt x="3136" y="1130"/>
                  </a:lnTo>
                  <a:lnTo>
                    <a:pt x="3108" y="1141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4" name="Freeform 17"/>
            <p:cNvSpPr>
              <a:spLocks noEditPoints="1"/>
            </p:cNvSpPr>
            <p:nvPr/>
          </p:nvSpPr>
          <p:spPr bwMode="auto">
            <a:xfrm>
              <a:off x="6119907" y="1123903"/>
              <a:ext cx="391093" cy="212364"/>
            </a:xfrm>
            <a:custGeom>
              <a:avLst/>
              <a:gdLst>
                <a:gd name="T0" fmla="*/ 1363 w 3560"/>
                <a:gd name="T1" fmla="*/ 3 h 1930"/>
                <a:gd name="T2" fmla="*/ 1293 w 3560"/>
                <a:gd name="T3" fmla="*/ 24 h 1930"/>
                <a:gd name="T4" fmla="*/ 1231 w 3560"/>
                <a:gd name="T5" fmla="*/ 63 h 1930"/>
                <a:gd name="T6" fmla="*/ 1184 w 3560"/>
                <a:gd name="T7" fmla="*/ 118 h 1930"/>
                <a:gd name="T8" fmla="*/ 1153 w 3560"/>
                <a:gd name="T9" fmla="*/ 187 h 1930"/>
                <a:gd name="T10" fmla="*/ 320 w 3560"/>
                <a:gd name="T11" fmla="*/ 277 h 1930"/>
                <a:gd name="T12" fmla="*/ 244 w 3560"/>
                <a:gd name="T13" fmla="*/ 284 h 1930"/>
                <a:gd name="T14" fmla="*/ 176 w 3560"/>
                <a:gd name="T15" fmla="*/ 311 h 1930"/>
                <a:gd name="T16" fmla="*/ 118 w 3560"/>
                <a:gd name="T17" fmla="*/ 357 h 1930"/>
                <a:gd name="T18" fmla="*/ 75 w 3560"/>
                <a:gd name="T19" fmla="*/ 416 h 1930"/>
                <a:gd name="T20" fmla="*/ 52 w 3560"/>
                <a:gd name="T21" fmla="*/ 488 h 1930"/>
                <a:gd name="T22" fmla="*/ 1 w 3560"/>
                <a:gd name="T23" fmla="*/ 1232 h 1930"/>
                <a:gd name="T24" fmla="*/ 19 w 3560"/>
                <a:gd name="T25" fmla="*/ 1305 h 1930"/>
                <a:gd name="T26" fmla="*/ 55 w 3560"/>
                <a:gd name="T27" fmla="*/ 1368 h 1930"/>
                <a:gd name="T28" fmla="*/ 108 w 3560"/>
                <a:gd name="T29" fmla="*/ 1419 h 1930"/>
                <a:gd name="T30" fmla="*/ 174 w 3560"/>
                <a:gd name="T31" fmla="*/ 1452 h 1930"/>
                <a:gd name="T32" fmla="*/ 1059 w 3560"/>
                <a:gd name="T33" fmla="*/ 1521 h 1930"/>
                <a:gd name="T34" fmla="*/ 1056 w 3560"/>
                <a:gd name="T35" fmla="*/ 1682 h 1930"/>
                <a:gd name="T36" fmla="*/ 1080 w 3560"/>
                <a:gd name="T37" fmla="*/ 1753 h 1930"/>
                <a:gd name="T38" fmla="*/ 1122 w 3560"/>
                <a:gd name="T39" fmla="*/ 1812 h 1930"/>
                <a:gd name="T40" fmla="*/ 1180 w 3560"/>
                <a:gd name="T41" fmla="*/ 1858 h 1930"/>
                <a:gd name="T42" fmla="*/ 1250 w 3560"/>
                <a:gd name="T43" fmla="*/ 1884 h 1930"/>
                <a:gd name="T44" fmla="*/ 1879 w 3560"/>
                <a:gd name="T45" fmla="*/ 1930 h 1930"/>
                <a:gd name="T46" fmla="*/ 1953 w 3560"/>
                <a:gd name="T47" fmla="*/ 1916 h 1930"/>
                <a:gd name="T48" fmla="*/ 2018 w 3560"/>
                <a:gd name="T49" fmla="*/ 1883 h 1930"/>
                <a:gd name="T50" fmla="*/ 2071 w 3560"/>
                <a:gd name="T51" fmla="*/ 1832 h 1930"/>
                <a:gd name="T52" fmla="*/ 2108 w 3560"/>
                <a:gd name="T53" fmla="*/ 1768 h 1930"/>
                <a:gd name="T54" fmla="*/ 2125 w 3560"/>
                <a:gd name="T55" fmla="*/ 1693 h 1930"/>
                <a:gd name="T56" fmla="*/ 2217 w 3560"/>
                <a:gd name="T57" fmla="*/ 246 h 1930"/>
                <a:gd name="T58" fmla="*/ 2194 w 3560"/>
                <a:gd name="T59" fmla="*/ 176 h 1930"/>
                <a:gd name="T60" fmla="*/ 2151 w 3560"/>
                <a:gd name="T61" fmla="*/ 117 h 1930"/>
                <a:gd name="T62" fmla="*/ 2093 w 3560"/>
                <a:gd name="T63" fmla="*/ 73 h 1930"/>
                <a:gd name="T64" fmla="*/ 2023 w 3560"/>
                <a:gd name="T65" fmla="*/ 47 h 1930"/>
                <a:gd name="T66" fmla="*/ 2871 w 3560"/>
                <a:gd name="T67" fmla="*/ 1636 h 1930"/>
                <a:gd name="T68" fmla="*/ 2705 w 3560"/>
                <a:gd name="T69" fmla="*/ 1582 h 1930"/>
                <a:gd name="T70" fmla="*/ 2566 w 3560"/>
                <a:gd name="T71" fmla="*/ 1484 h 1930"/>
                <a:gd name="T72" fmla="*/ 2462 w 3560"/>
                <a:gd name="T73" fmla="*/ 1350 h 1930"/>
                <a:gd name="T74" fmla="*/ 2399 w 3560"/>
                <a:gd name="T75" fmla="*/ 1192 h 1930"/>
                <a:gd name="T76" fmla="*/ 2384 w 3560"/>
                <a:gd name="T77" fmla="*/ 1015 h 1930"/>
                <a:gd name="T78" fmla="*/ 2423 w 3560"/>
                <a:gd name="T79" fmla="*/ 843 h 1930"/>
                <a:gd name="T80" fmla="*/ 2507 w 3560"/>
                <a:gd name="T81" fmla="*/ 694 h 1930"/>
                <a:gd name="T82" fmla="*/ 2629 w 3560"/>
                <a:gd name="T83" fmla="*/ 577 h 1930"/>
                <a:gd name="T84" fmla="*/ 2780 w 3560"/>
                <a:gd name="T85" fmla="*/ 499 h 1930"/>
                <a:gd name="T86" fmla="*/ 2952 w 3560"/>
                <a:gd name="T87" fmla="*/ 468 h 1930"/>
                <a:gd name="T88" fmla="*/ 3130 w 3560"/>
                <a:gd name="T89" fmla="*/ 489 h 1930"/>
                <a:gd name="T90" fmla="*/ 3288 w 3560"/>
                <a:gd name="T91" fmla="*/ 560 h 1930"/>
                <a:gd name="T92" fmla="*/ 3416 w 3560"/>
                <a:gd name="T93" fmla="*/ 670 h 1930"/>
                <a:gd name="T94" fmla="*/ 3507 w 3560"/>
                <a:gd name="T95" fmla="*/ 812 h 1930"/>
                <a:gd name="T96" fmla="*/ 3554 w 3560"/>
                <a:gd name="T97" fmla="*/ 978 h 1930"/>
                <a:gd name="T98" fmla="*/ 3551 w 3560"/>
                <a:gd name="T99" fmla="*/ 1157 h 1930"/>
                <a:gd name="T100" fmla="*/ 3496 w 3560"/>
                <a:gd name="T101" fmla="*/ 1323 h 1930"/>
                <a:gd name="T102" fmla="*/ 3399 w 3560"/>
                <a:gd name="T103" fmla="*/ 1462 h 1930"/>
                <a:gd name="T104" fmla="*/ 3266 w 3560"/>
                <a:gd name="T105" fmla="*/ 1567 h 1930"/>
                <a:gd name="T106" fmla="*/ 3107 w 3560"/>
                <a:gd name="T107" fmla="*/ 1629 h 1930"/>
                <a:gd name="T108" fmla="*/ 2930 w 3560"/>
                <a:gd name="T109" fmla="*/ 1644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0" h="1930">
                  <a:moveTo>
                    <a:pt x="1985" y="41"/>
                  </a:moveTo>
                  <a:lnTo>
                    <a:pt x="1415" y="2"/>
                  </a:lnTo>
                  <a:lnTo>
                    <a:pt x="1402" y="0"/>
                  </a:lnTo>
                  <a:lnTo>
                    <a:pt x="1389" y="0"/>
                  </a:lnTo>
                  <a:lnTo>
                    <a:pt x="1377" y="2"/>
                  </a:lnTo>
                  <a:lnTo>
                    <a:pt x="1363" y="3"/>
                  </a:lnTo>
                  <a:lnTo>
                    <a:pt x="1351" y="5"/>
                  </a:lnTo>
                  <a:lnTo>
                    <a:pt x="1339" y="7"/>
                  </a:lnTo>
                  <a:lnTo>
                    <a:pt x="1327" y="10"/>
                  </a:lnTo>
                  <a:lnTo>
                    <a:pt x="1315" y="15"/>
                  </a:lnTo>
                  <a:lnTo>
                    <a:pt x="1304" y="19"/>
                  </a:lnTo>
                  <a:lnTo>
                    <a:pt x="1293" y="24"/>
                  </a:lnTo>
                  <a:lnTo>
                    <a:pt x="1282" y="29"/>
                  </a:lnTo>
                  <a:lnTo>
                    <a:pt x="1271" y="35"/>
                  </a:lnTo>
                  <a:lnTo>
                    <a:pt x="1260" y="41"/>
                  </a:lnTo>
                  <a:lnTo>
                    <a:pt x="1250" y="48"/>
                  </a:lnTo>
                  <a:lnTo>
                    <a:pt x="1240" y="56"/>
                  </a:lnTo>
                  <a:lnTo>
                    <a:pt x="1231" y="63"/>
                  </a:lnTo>
                  <a:lnTo>
                    <a:pt x="1222" y="71"/>
                  </a:lnTo>
                  <a:lnTo>
                    <a:pt x="1213" y="80"/>
                  </a:lnTo>
                  <a:lnTo>
                    <a:pt x="1204" y="89"/>
                  </a:lnTo>
                  <a:lnTo>
                    <a:pt x="1197" y="99"/>
                  </a:lnTo>
                  <a:lnTo>
                    <a:pt x="1190" y="109"/>
                  </a:lnTo>
                  <a:lnTo>
                    <a:pt x="1184" y="118"/>
                  </a:lnTo>
                  <a:lnTo>
                    <a:pt x="1177" y="130"/>
                  </a:lnTo>
                  <a:lnTo>
                    <a:pt x="1170" y="141"/>
                  </a:lnTo>
                  <a:lnTo>
                    <a:pt x="1166" y="152"/>
                  </a:lnTo>
                  <a:lnTo>
                    <a:pt x="1160" y="163"/>
                  </a:lnTo>
                  <a:lnTo>
                    <a:pt x="1156" y="175"/>
                  </a:lnTo>
                  <a:lnTo>
                    <a:pt x="1153" y="187"/>
                  </a:lnTo>
                  <a:lnTo>
                    <a:pt x="1149" y="199"/>
                  </a:lnTo>
                  <a:lnTo>
                    <a:pt x="1147" y="211"/>
                  </a:lnTo>
                  <a:lnTo>
                    <a:pt x="1145" y="224"/>
                  </a:lnTo>
                  <a:lnTo>
                    <a:pt x="1144" y="236"/>
                  </a:lnTo>
                  <a:lnTo>
                    <a:pt x="1137" y="335"/>
                  </a:lnTo>
                  <a:lnTo>
                    <a:pt x="320" y="277"/>
                  </a:lnTo>
                  <a:lnTo>
                    <a:pt x="307" y="277"/>
                  </a:lnTo>
                  <a:lnTo>
                    <a:pt x="294" y="277"/>
                  </a:lnTo>
                  <a:lnTo>
                    <a:pt x="281" y="278"/>
                  </a:lnTo>
                  <a:lnTo>
                    <a:pt x="268" y="279"/>
                  </a:lnTo>
                  <a:lnTo>
                    <a:pt x="256" y="282"/>
                  </a:lnTo>
                  <a:lnTo>
                    <a:pt x="244" y="284"/>
                  </a:lnTo>
                  <a:lnTo>
                    <a:pt x="232" y="287"/>
                  </a:lnTo>
                  <a:lnTo>
                    <a:pt x="220" y="291"/>
                  </a:lnTo>
                  <a:lnTo>
                    <a:pt x="209" y="295"/>
                  </a:lnTo>
                  <a:lnTo>
                    <a:pt x="198" y="299"/>
                  </a:lnTo>
                  <a:lnTo>
                    <a:pt x="186" y="305"/>
                  </a:lnTo>
                  <a:lnTo>
                    <a:pt x="176" y="311"/>
                  </a:lnTo>
                  <a:lnTo>
                    <a:pt x="165" y="317"/>
                  </a:lnTo>
                  <a:lnTo>
                    <a:pt x="155" y="325"/>
                  </a:lnTo>
                  <a:lnTo>
                    <a:pt x="145" y="331"/>
                  </a:lnTo>
                  <a:lnTo>
                    <a:pt x="136" y="339"/>
                  </a:lnTo>
                  <a:lnTo>
                    <a:pt x="127" y="348"/>
                  </a:lnTo>
                  <a:lnTo>
                    <a:pt x="118" y="357"/>
                  </a:lnTo>
                  <a:lnTo>
                    <a:pt x="109" y="366"/>
                  </a:lnTo>
                  <a:lnTo>
                    <a:pt x="102" y="374"/>
                  </a:lnTo>
                  <a:lnTo>
                    <a:pt x="95" y="384"/>
                  </a:lnTo>
                  <a:lnTo>
                    <a:pt x="87" y="395"/>
                  </a:lnTo>
                  <a:lnTo>
                    <a:pt x="82" y="405"/>
                  </a:lnTo>
                  <a:lnTo>
                    <a:pt x="75" y="416"/>
                  </a:lnTo>
                  <a:lnTo>
                    <a:pt x="70" y="427"/>
                  </a:lnTo>
                  <a:lnTo>
                    <a:pt x="65" y="439"/>
                  </a:lnTo>
                  <a:lnTo>
                    <a:pt x="61" y="450"/>
                  </a:lnTo>
                  <a:lnTo>
                    <a:pt x="58" y="463"/>
                  </a:lnTo>
                  <a:lnTo>
                    <a:pt x="54" y="475"/>
                  </a:lnTo>
                  <a:lnTo>
                    <a:pt x="52" y="488"/>
                  </a:lnTo>
                  <a:lnTo>
                    <a:pt x="50" y="500"/>
                  </a:lnTo>
                  <a:lnTo>
                    <a:pt x="49" y="513"/>
                  </a:lnTo>
                  <a:lnTo>
                    <a:pt x="1" y="1194"/>
                  </a:lnTo>
                  <a:lnTo>
                    <a:pt x="0" y="1207"/>
                  </a:lnTo>
                  <a:lnTo>
                    <a:pt x="1" y="1219"/>
                  </a:lnTo>
                  <a:lnTo>
                    <a:pt x="1" y="1232"/>
                  </a:lnTo>
                  <a:lnTo>
                    <a:pt x="2" y="1245"/>
                  </a:lnTo>
                  <a:lnTo>
                    <a:pt x="5" y="1258"/>
                  </a:lnTo>
                  <a:lnTo>
                    <a:pt x="8" y="1270"/>
                  </a:lnTo>
                  <a:lnTo>
                    <a:pt x="11" y="1282"/>
                  </a:lnTo>
                  <a:lnTo>
                    <a:pt x="15" y="1293"/>
                  </a:lnTo>
                  <a:lnTo>
                    <a:pt x="19" y="1305"/>
                  </a:lnTo>
                  <a:lnTo>
                    <a:pt x="23" y="1316"/>
                  </a:lnTo>
                  <a:lnTo>
                    <a:pt x="29" y="1327"/>
                  </a:lnTo>
                  <a:lnTo>
                    <a:pt x="34" y="1338"/>
                  </a:lnTo>
                  <a:lnTo>
                    <a:pt x="41" y="1348"/>
                  </a:lnTo>
                  <a:lnTo>
                    <a:pt x="49" y="1358"/>
                  </a:lnTo>
                  <a:lnTo>
                    <a:pt x="55" y="1368"/>
                  </a:lnTo>
                  <a:lnTo>
                    <a:pt x="63" y="1378"/>
                  </a:lnTo>
                  <a:lnTo>
                    <a:pt x="72" y="1387"/>
                  </a:lnTo>
                  <a:lnTo>
                    <a:pt x="81" y="1396"/>
                  </a:lnTo>
                  <a:lnTo>
                    <a:pt x="90" y="1403"/>
                  </a:lnTo>
                  <a:lnTo>
                    <a:pt x="98" y="1411"/>
                  </a:lnTo>
                  <a:lnTo>
                    <a:pt x="108" y="1419"/>
                  </a:lnTo>
                  <a:lnTo>
                    <a:pt x="119" y="1425"/>
                  </a:lnTo>
                  <a:lnTo>
                    <a:pt x="129" y="1432"/>
                  </a:lnTo>
                  <a:lnTo>
                    <a:pt x="140" y="1438"/>
                  </a:lnTo>
                  <a:lnTo>
                    <a:pt x="151" y="1443"/>
                  </a:lnTo>
                  <a:lnTo>
                    <a:pt x="162" y="1447"/>
                  </a:lnTo>
                  <a:lnTo>
                    <a:pt x="174" y="1452"/>
                  </a:lnTo>
                  <a:lnTo>
                    <a:pt x="187" y="1456"/>
                  </a:lnTo>
                  <a:lnTo>
                    <a:pt x="199" y="1460"/>
                  </a:lnTo>
                  <a:lnTo>
                    <a:pt x="212" y="1462"/>
                  </a:lnTo>
                  <a:lnTo>
                    <a:pt x="224" y="1463"/>
                  </a:lnTo>
                  <a:lnTo>
                    <a:pt x="237" y="1465"/>
                  </a:lnTo>
                  <a:lnTo>
                    <a:pt x="1059" y="1521"/>
                  </a:lnTo>
                  <a:lnTo>
                    <a:pt x="1052" y="1618"/>
                  </a:lnTo>
                  <a:lnTo>
                    <a:pt x="1051" y="1632"/>
                  </a:lnTo>
                  <a:lnTo>
                    <a:pt x="1051" y="1645"/>
                  </a:lnTo>
                  <a:lnTo>
                    <a:pt x="1052" y="1658"/>
                  </a:lnTo>
                  <a:lnTo>
                    <a:pt x="1053" y="1670"/>
                  </a:lnTo>
                  <a:lnTo>
                    <a:pt x="1056" y="1682"/>
                  </a:lnTo>
                  <a:lnTo>
                    <a:pt x="1058" y="1694"/>
                  </a:lnTo>
                  <a:lnTo>
                    <a:pt x="1061" y="1707"/>
                  </a:lnTo>
                  <a:lnTo>
                    <a:pt x="1066" y="1719"/>
                  </a:lnTo>
                  <a:lnTo>
                    <a:pt x="1070" y="1731"/>
                  </a:lnTo>
                  <a:lnTo>
                    <a:pt x="1074" y="1742"/>
                  </a:lnTo>
                  <a:lnTo>
                    <a:pt x="1080" y="1753"/>
                  </a:lnTo>
                  <a:lnTo>
                    <a:pt x="1085" y="1764"/>
                  </a:lnTo>
                  <a:lnTo>
                    <a:pt x="1092" y="1774"/>
                  </a:lnTo>
                  <a:lnTo>
                    <a:pt x="1099" y="1784"/>
                  </a:lnTo>
                  <a:lnTo>
                    <a:pt x="1106" y="1794"/>
                  </a:lnTo>
                  <a:lnTo>
                    <a:pt x="1114" y="1804"/>
                  </a:lnTo>
                  <a:lnTo>
                    <a:pt x="1122" y="1812"/>
                  </a:lnTo>
                  <a:lnTo>
                    <a:pt x="1131" y="1821"/>
                  </a:lnTo>
                  <a:lnTo>
                    <a:pt x="1141" y="1829"/>
                  </a:lnTo>
                  <a:lnTo>
                    <a:pt x="1149" y="1837"/>
                  </a:lnTo>
                  <a:lnTo>
                    <a:pt x="1159" y="1844"/>
                  </a:lnTo>
                  <a:lnTo>
                    <a:pt x="1169" y="1851"/>
                  </a:lnTo>
                  <a:lnTo>
                    <a:pt x="1180" y="1858"/>
                  </a:lnTo>
                  <a:lnTo>
                    <a:pt x="1191" y="1863"/>
                  </a:lnTo>
                  <a:lnTo>
                    <a:pt x="1202" y="1869"/>
                  </a:lnTo>
                  <a:lnTo>
                    <a:pt x="1213" y="1873"/>
                  </a:lnTo>
                  <a:lnTo>
                    <a:pt x="1225" y="1878"/>
                  </a:lnTo>
                  <a:lnTo>
                    <a:pt x="1238" y="1882"/>
                  </a:lnTo>
                  <a:lnTo>
                    <a:pt x="1250" y="1884"/>
                  </a:lnTo>
                  <a:lnTo>
                    <a:pt x="1262" y="1887"/>
                  </a:lnTo>
                  <a:lnTo>
                    <a:pt x="1275" y="1889"/>
                  </a:lnTo>
                  <a:lnTo>
                    <a:pt x="1288" y="1890"/>
                  </a:lnTo>
                  <a:lnTo>
                    <a:pt x="1854" y="1929"/>
                  </a:lnTo>
                  <a:lnTo>
                    <a:pt x="1866" y="1930"/>
                  </a:lnTo>
                  <a:lnTo>
                    <a:pt x="1879" y="1930"/>
                  </a:lnTo>
                  <a:lnTo>
                    <a:pt x="1893" y="1929"/>
                  </a:lnTo>
                  <a:lnTo>
                    <a:pt x="1905" y="1928"/>
                  </a:lnTo>
                  <a:lnTo>
                    <a:pt x="1917" y="1926"/>
                  </a:lnTo>
                  <a:lnTo>
                    <a:pt x="1930" y="1923"/>
                  </a:lnTo>
                  <a:lnTo>
                    <a:pt x="1941" y="1921"/>
                  </a:lnTo>
                  <a:lnTo>
                    <a:pt x="1953" y="1916"/>
                  </a:lnTo>
                  <a:lnTo>
                    <a:pt x="1965" y="1912"/>
                  </a:lnTo>
                  <a:lnTo>
                    <a:pt x="1976" y="1907"/>
                  </a:lnTo>
                  <a:lnTo>
                    <a:pt x="1987" y="1902"/>
                  </a:lnTo>
                  <a:lnTo>
                    <a:pt x="1998" y="1896"/>
                  </a:lnTo>
                  <a:lnTo>
                    <a:pt x="2008" y="1890"/>
                  </a:lnTo>
                  <a:lnTo>
                    <a:pt x="2018" y="1883"/>
                  </a:lnTo>
                  <a:lnTo>
                    <a:pt x="2028" y="1875"/>
                  </a:lnTo>
                  <a:lnTo>
                    <a:pt x="2038" y="1868"/>
                  </a:lnTo>
                  <a:lnTo>
                    <a:pt x="2047" y="1859"/>
                  </a:lnTo>
                  <a:lnTo>
                    <a:pt x="2056" y="1851"/>
                  </a:lnTo>
                  <a:lnTo>
                    <a:pt x="2064" y="1841"/>
                  </a:lnTo>
                  <a:lnTo>
                    <a:pt x="2071" y="1832"/>
                  </a:lnTo>
                  <a:lnTo>
                    <a:pt x="2079" y="1822"/>
                  </a:lnTo>
                  <a:lnTo>
                    <a:pt x="2086" y="1812"/>
                  </a:lnTo>
                  <a:lnTo>
                    <a:pt x="2092" y="1801"/>
                  </a:lnTo>
                  <a:lnTo>
                    <a:pt x="2098" y="1790"/>
                  </a:lnTo>
                  <a:lnTo>
                    <a:pt x="2103" y="1779"/>
                  </a:lnTo>
                  <a:lnTo>
                    <a:pt x="2108" y="1768"/>
                  </a:lnTo>
                  <a:lnTo>
                    <a:pt x="2112" y="1756"/>
                  </a:lnTo>
                  <a:lnTo>
                    <a:pt x="2116" y="1744"/>
                  </a:lnTo>
                  <a:lnTo>
                    <a:pt x="2119" y="1732"/>
                  </a:lnTo>
                  <a:lnTo>
                    <a:pt x="2122" y="1720"/>
                  </a:lnTo>
                  <a:lnTo>
                    <a:pt x="2123" y="1707"/>
                  </a:lnTo>
                  <a:lnTo>
                    <a:pt x="2125" y="1693"/>
                  </a:lnTo>
                  <a:lnTo>
                    <a:pt x="2221" y="311"/>
                  </a:lnTo>
                  <a:lnTo>
                    <a:pt x="2221" y="298"/>
                  </a:lnTo>
                  <a:lnTo>
                    <a:pt x="2221" y="285"/>
                  </a:lnTo>
                  <a:lnTo>
                    <a:pt x="2220" y="272"/>
                  </a:lnTo>
                  <a:lnTo>
                    <a:pt x="2219" y="260"/>
                  </a:lnTo>
                  <a:lnTo>
                    <a:pt x="2217" y="246"/>
                  </a:lnTo>
                  <a:lnTo>
                    <a:pt x="2215" y="234"/>
                  </a:lnTo>
                  <a:lnTo>
                    <a:pt x="2211" y="222"/>
                  </a:lnTo>
                  <a:lnTo>
                    <a:pt x="2208" y="210"/>
                  </a:lnTo>
                  <a:lnTo>
                    <a:pt x="2204" y="199"/>
                  </a:lnTo>
                  <a:lnTo>
                    <a:pt x="2199" y="188"/>
                  </a:lnTo>
                  <a:lnTo>
                    <a:pt x="2194" y="176"/>
                  </a:lnTo>
                  <a:lnTo>
                    <a:pt x="2187" y="166"/>
                  </a:lnTo>
                  <a:lnTo>
                    <a:pt x="2180" y="155"/>
                  </a:lnTo>
                  <a:lnTo>
                    <a:pt x="2174" y="145"/>
                  </a:lnTo>
                  <a:lnTo>
                    <a:pt x="2167" y="135"/>
                  </a:lnTo>
                  <a:lnTo>
                    <a:pt x="2158" y="126"/>
                  </a:lnTo>
                  <a:lnTo>
                    <a:pt x="2151" y="117"/>
                  </a:lnTo>
                  <a:lnTo>
                    <a:pt x="2142" y="109"/>
                  </a:lnTo>
                  <a:lnTo>
                    <a:pt x="2133" y="101"/>
                  </a:lnTo>
                  <a:lnTo>
                    <a:pt x="2123" y="93"/>
                  </a:lnTo>
                  <a:lnTo>
                    <a:pt x="2113" y="85"/>
                  </a:lnTo>
                  <a:lnTo>
                    <a:pt x="2103" y="79"/>
                  </a:lnTo>
                  <a:lnTo>
                    <a:pt x="2093" y="73"/>
                  </a:lnTo>
                  <a:lnTo>
                    <a:pt x="2082" y="67"/>
                  </a:lnTo>
                  <a:lnTo>
                    <a:pt x="2071" y="62"/>
                  </a:lnTo>
                  <a:lnTo>
                    <a:pt x="2059" y="57"/>
                  </a:lnTo>
                  <a:lnTo>
                    <a:pt x="2048" y="53"/>
                  </a:lnTo>
                  <a:lnTo>
                    <a:pt x="2036" y="49"/>
                  </a:lnTo>
                  <a:lnTo>
                    <a:pt x="2023" y="47"/>
                  </a:lnTo>
                  <a:lnTo>
                    <a:pt x="2011" y="43"/>
                  </a:lnTo>
                  <a:lnTo>
                    <a:pt x="1997" y="42"/>
                  </a:lnTo>
                  <a:lnTo>
                    <a:pt x="1985" y="41"/>
                  </a:lnTo>
                  <a:close/>
                  <a:moveTo>
                    <a:pt x="2930" y="1644"/>
                  </a:moveTo>
                  <a:lnTo>
                    <a:pt x="2901" y="1640"/>
                  </a:lnTo>
                  <a:lnTo>
                    <a:pt x="2871" y="1636"/>
                  </a:lnTo>
                  <a:lnTo>
                    <a:pt x="2842" y="1631"/>
                  </a:lnTo>
                  <a:lnTo>
                    <a:pt x="2813" y="1623"/>
                  </a:lnTo>
                  <a:lnTo>
                    <a:pt x="2785" y="1615"/>
                  </a:lnTo>
                  <a:lnTo>
                    <a:pt x="2758" y="1605"/>
                  </a:lnTo>
                  <a:lnTo>
                    <a:pt x="2731" y="1594"/>
                  </a:lnTo>
                  <a:lnTo>
                    <a:pt x="2705" y="1582"/>
                  </a:lnTo>
                  <a:lnTo>
                    <a:pt x="2680" y="1568"/>
                  </a:lnTo>
                  <a:lnTo>
                    <a:pt x="2656" y="1553"/>
                  </a:lnTo>
                  <a:lnTo>
                    <a:pt x="2631" y="1538"/>
                  </a:lnTo>
                  <a:lnTo>
                    <a:pt x="2609" y="1520"/>
                  </a:lnTo>
                  <a:lnTo>
                    <a:pt x="2587" y="1503"/>
                  </a:lnTo>
                  <a:lnTo>
                    <a:pt x="2566" y="1484"/>
                  </a:lnTo>
                  <a:lnTo>
                    <a:pt x="2547" y="1464"/>
                  </a:lnTo>
                  <a:lnTo>
                    <a:pt x="2528" y="1443"/>
                  </a:lnTo>
                  <a:lnTo>
                    <a:pt x="2509" y="1421"/>
                  </a:lnTo>
                  <a:lnTo>
                    <a:pt x="2493" y="1398"/>
                  </a:lnTo>
                  <a:lnTo>
                    <a:pt x="2476" y="1375"/>
                  </a:lnTo>
                  <a:lnTo>
                    <a:pt x="2462" y="1350"/>
                  </a:lnTo>
                  <a:lnTo>
                    <a:pt x="2448" y="1326"/>
                  </a:lnTo>
                  <a:lnTo>
                    <a:pt x="2435" y="1301"/>
                  </a:lnTo>
                  <a:lnTo>
                    <a:pt x="2424" y="1274"/>
                  </a:lnTo>
                  <a:lnTo>
                    <a:pt x="2414" y="1248"/>
                  </a:lnTo>
                  <a:lnTo>
                    <a:pt x="2405" y="1220"/>
                  </a:lnTo>
                  <a:lnTo>
                    <a:pt x="2399" y="1192"/>
                  </a:lnTo>
                  <a:lnTo>
                    <a:pt x="2392" y="1164"/>
                  </a:lnTo>
                  <a:lnTo>
                    <a:pt x="2388" y="1134"/>
                  </a:lnTo>
                  <a:lnTo>
                    <a:pt x="2384" y="1106"/>
                  </a:lnTo>
                  <a:lnTo>
                    <a:pt x="2383" y="1076"/>
                  </a:lnTo>
                  <a:lnTo>
                    <a:pt x="2383" y="1046"/>
                  </a:lnTo>
                  <a:lnTo>
                    <a:pt x="2384" y="1015"/>
                  </a:lnTo>
                  <a:lnTo>
                    <a:pt x="2387" y="985"/>
                  </a:lnTo>
                  <a:lnTo>
                    <a:pt x="2391" y="956"/>
                  </a:lnTo>
                  <a:lnTo>
                    <a:pt x="2398" y="927"/>
                  </a:lnTo>
                  <a:lnTo>
                    <a:pt x="2404" y="898"/>
                  </a:lnTo>
                  <a:lnTo>
                    <a:pt x="2413" y="870"/>
                  </a:lnTo>
                  <a:lnTo>
                    <a:pt x="2423" y="843"/>
                  </a:lnTo>
                  <a:lnTo>
                    <a:pt x="2434" y="817"/>
                  </a:lnTo>
                  <a:lnTo>
                    <a:pt x="2446" y="790"/>
                  </a:lnTo>
                  <a:lnTo>
                    <a:pt x="2459" y="765"/>
                  </a:lnTo>
                  <a:lnTo>
                    <a:pt x="2475" y="740"/>
                  </a:lnTo>
                  <a:lnTo>
                    <a:pt x="2490" y="717"/>
                  </a:lnTo>
                  <a:lnTo>
                    <a:pt x="2507" y="694"/>
                  </a:lnTo>
                  <a:lnTo>
                    <a:pt x="2526" y="672"/>
                  </a:lnTo>
                  <a:lnTo>
                    <a:pt x="2544" y="651"/>
                  </a:lnTo>
                  <a:lnTo>
                    <a:pt x="2564" y="631"/>
                  </a:lnTo>
                  <a:lnTo>
                    <a:pt x="2585" y="613"/>
                  </a:lnTo>
                  <a:lnTo>
                    <a:pt x="2607" y="594"/>
                  </a:lnTo>
                  <a:lnTo>
                    <a:pt x="2629" y="577"/>
                  </a:lnTo>
                  <a:lnTo>
                    <a:pt x="2652" y="561"/>
                  </a:lnTo>
                  <a:lnTo>
                    <a:pt x="2677" y="546"/>
                  </a:lnTo>
                  <a:lnTo>
                    <a:pt x="2702" y="533"/>
                  </a:lnTo>
                  <a:lnTo>
                    <a:pt x="2727" y="520"/>
                  </a:lnTo>
                  <a:lnTo>
                    <a:pt x="2754" y="509"/>
                  </a:lnTo>
                  <a:lnTo>
                    <a:pt x="2780" y="499"/>
                  </a:lnTo>
                  <a:lnTo>
                    <a:pt x="2808" y="490"/>
                  </a:lnTo>
                  <a:lnTo>
                    <a:pt x="2835" y="484"/>
                  </a:lnTo>
                  <a:lnTo>
                    <a:pt x="2864" y="477"/>
                  </a:lnTo>
                  <a:lnTo>
                    <a:pt x="2893" y="472"/>
                  </a:lnTo>
                  <a:lnTo>
                    <a:pt x="2923" y="469"/>
                  </a:lnTo>
                  <a:lnTo>
                    <a:pt x="2952" y="468"/>
                  </a:lnTo>
                  <a:lnTo>
                    <a:pt x="2982" y="468"/>
                  </a:lnTo>
                  <a:lnTo>
                    <a:pt x="3012" y="469"/>
                  </a:lnTo>
                  <a:lnTo>
                    <a:pt x="3043" y="471"/>
                  </a:lnTo>
                  <a:lnTo>
                    <a:pt x="3073" y="476"/>
                  </a:lnTo>
                  <a:lnTo>
                    <a:pt x="3101" y="482"/>
                  </a:lnTo>
                  <a:lnTo>
                    <a:pt x="3130" y="489"/>
                  </a:lnTo>
                  <a:lnTo>
                    <a:pt x="3157" y="498"/>
                  </a:lnTo>
                  <a:lnTo>
                    <a:pt x="3185" y="508"/>
                  </a:lnTo>
                  <a:lnTo>
                    <a:pt x="3212" y="519"/>
                  </a:lnTo>
                  <a:lnTo>
                    <a:pt x="3238" y="531"/>
                  </a:lnTo>
                  <a:lnTo>
                    <a:pt x="3263" y="544"/>
                  </a:lnTo>
                  <a:lnTo>
                    <a:pt x="3288" y="560"/>
                  </a:lnTo>
                  <a:lnTo>
                    <a:pt x="3311" y="575"/>
                  </a:lnTo>
                  <a:lnTo>
                    <a:pt x="3334" y="593"/>
                  </a:lnTo>
                  <a:lnTo>
                    <a:pt x="3356" y="610"/>
                  </a:lnTo>
                  <a:lnTo>
                    <a:pt x="3377" y="629"/>
                  </a:lnTo>
                  <a:lnTo>
                    <a:pt x="3397" y="649"/>
                  </a:lnTo>
                  <a:lnTo>
                    <a:pt x="3416" y="670"/>
                  </a:lnTo>
                  <a:lnTo>
                    <a:pt x="3433" y="692"/>
                  </a:lnTo>
                  <a:lnTo>
                    <a:pt x="3451" y="714"/>
                  </a:lnTo>
                  <a:lnTo>
                    <a:pt x="3466" y="737"/>
                  </a:lnTo>
                  <a:lnTo>
                    <a:pt x="3481" y="761"/>
                  </a:lnTo>
                  <a:lnTo>
                    <a:pt x="3495" y="787"/>
                  </a:lnTo>
                  <a:lnTo>
                    <a:pt x="3507" y="812"/>
                  </a:lnTo>
                  <a:lnTo>
                    <a:pt x="3518" y="839"/>
                  </a:lnTo>
                  <a:lnTo>
                    <a:pt x="3528" y="865"/>
                  </a:lnTo>
                  <a:lnTo>
                    <a:pt x="3537" y="893"/>
                  </a:lnTo>
                  <a:lnTo>
                    <a:pt x="3545" y="920"/>
                  </a:lnTo>
                  <a:lnTo>
                    <a:pt x="3550" y="949"/>
                  </a:lnTo>
                  <a:lnTo>
                    <a:pt x="3554" y="978"/>
                  </a:lnTo>
                  <a:lnTo>
                    <a:pt x="3558" y="1007"/>
                  </a:lnTo>
                  <a:lnTo>
                    <a:pt x="3560" y="1037"/>
                  </a:lnTo>
                  <a:lnTo>
                    <a:pt x="3560" y="1067"/>
                  </a:lnTo>
                  <a:lnTo>
                    <a:pt x="3559" y="1097"/>
                  </a:lnTo>
                  <a:lnTo>
                    <a:pt x="3556" y="1128"/>
                  </a:lnTo>
                  <a:lnTo>
                    <a:pt x="3551" y="1157"/>
                  </a:lnTo>
                  <a:lnTo>
                    <a:pt x="3546" y="1186"/>
                  </a:lnTo>
                  <a:lnTo>
                    <a:pt x="3538" y="1215"/>
                  </a:lnTo>
                  <a:lnTo>
                    <a:pt x="3530" y="1242"/>
                  </a:lnTo>
                  <a:lnTo>
                    <a:pt x="3520" y="1270"/>
                  </a:lnTo>
                  <a:lnTo>
                    <a:pt x="3509" y="1296"/>
                  </a:lnTo>
                  <a:lnTo>
                    <a:pt x="3496" y="1323"/>
                  </a:lnTo>
                  <a:lnTo>
                    <a:pt x="3483" y="1348"/>
                  </a:lnTo>
                  <a:lnTo>
                    <a:pt x="3468" y="1372"/>
                  </a:lnTo>
                  <a:lnTo>
                    <a:pt x="3452" y="1396"/>
                  </a:lnTo>
                  <a:lnTo>
                    <a:pt x="3435" y="1419"/>
                  </a:lnTo>
                  <a:lnTo>
                    <a:pt x="3418" y="1441"/>
                  </a:lnTo>
                  <a:lnTo>
                    <a:pt x="3399" y="1462"/>
                  </a:lnTo>
                  <a:lnTo>
                    <a:pt x="3379" y="1482"/>
                  </a:lnTo>
                  <a:lnTo>
                    <a:pt x="3358" y="1500"/>
                  </a:lnTo>
                  <a:lnTo>
                    <a:pt x="3336" y="1518"/>
                  </a:lnTo>
                  <a:lnTo>
                    <a:pt x="3313" y="1536"/>
                  </a:lnTo>
                  <a:lnTo>
                    <a:pt x="3290" y="1551"/>
                  </a:lnTo>
                  <a:lnTo>
                    <a:pt x="3266" y="1567"/>
                  </a:lnTo>
                  <a:lnTo>
                    <a:pt x="3241" y="1580"/>
                  </a:lnTo>
                  <a:lnTo>
                    <a:pt x="3216" y="1592"/>
                  </a:lnTo>
                  <a:lnTo>
                    <a:pt x="3189" y="1603"/>
                  </a:lnTo>
                  <a:lnTo>
                    <a:pt x="3162" y="1613"/>
                  </a:lnTo>
                  <a:lnTo>
                    <a:pt x="3135" y="1622"/>
                  </a:lnTo>
                  <a:lnTo>
                    <a:pt x="3107" y="1629"/>
                  </a:lnTo>
                  <a:lnTo>
                    <a:pt x="3079" y="1635"/>
                  </a:lnTo>
                  <a:lnTo>
                    <a:pt x="3049" y="1639"/>
                  </a:lnTo>
                  <a:lnTo>
                    <a:pt x="3021" y="1643"/>
                  </a:lnTo>
                  <a:lnTo>
                    <a:pt x="2991" y="1645"/>
                  </a:lnTo>
                  <a:lnTo>
                    <a:pt x="2961" y="1645"/>
                  </a:lnTo>
                  <a:lnTo>
                    <a:pt x="2930" y="1644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5" name="Freeform 18"/>
            <p:cNvSpPr>
              <a:spLocks noEditPoints="1"/>
            </p:cNvSpPr>
            <p:nvPr/>
          </p:nvSpPr>
          <p:spPr bwMode="auto">
            <a:xfrm>
              <a:off x="6034170" y="1404857"/>
              <a:ext cx="371967" cy="265125"/>
            </a:xfrm>
            <a:custGeom>
              <a:avLst/>
              <a:gdLst>
                <a:gd name="T0" fmla="*/ 1759 w 3385"/>
                <a:gd name="T1" fmla="*/ 205 h 2412"/>
                <a:gd name="T2" fmla="*/ 1686 w 3385"/>
                <a:gd name="T3" fmla="*/ 195 h 2412"/>
                <a:gd name="T4" fmla="*/ 1613 w 3385"/>
                <a:gd name="T5" fmla="*/ 206 h 2412"/>
                <a:gd name="T6" fmla="*/ 1547 w 3385"/>
                <a:gd name="T7" fmla="*/ 237 h 2412"/>
                <a:gd name="T8" fmla="*/ 1492 w 3385"/>
                <a:gd name="T9" fmla="*/ 287 h 2412"/>
                <a:gd name="T10" fmla="*/ 694 w 3385"/>
                <a:gd name="T11" fmla="*/ 30 h 2412"/>
                <a:gd name="T12" fmla="*/ 622 w 3385"/>
                <a:gd name="T13" fmla="*/ 4 h 2412"/>
                <a:gd name="T14" fmla="*/ 548 w 3385"/>
                <a:gd name="T15" fmla="*/ 1 h 2412"/>
                <a:gd name="T16" fmla="*/ 477 w 3385"/>
                <a:gd name="T17" fmla="*/ 20 h 2412"/>
                <a:gd name="T18" fmla="*/ 414 w 3385"/>
                <a:gd name="T19" fmla="*/ 56 h 2412"/>
                <a:gd name="T20" fmla="*/ 363 w 3385"/>
                <a:gd name="T21" fmla="*/ 113 h 2412"/>
                <a:gd name="T22" fmla="*/ 14 w 3385"/>
                <a:gd name="T23" fmla="*/ 772 h 2412"/>
                <a:gd name="T24" fmla="*/ 0 w 3385"/>
                <a:gd name="T25" fmla="*/ 845 h 2412"/>
                <a:gd name="T26" fmla="*/ 7 w 3385"/>
                <a:gd name="T27" fmla="*/ 918 h 2412"/>
                <a:gd name="T28" fmla="*/ 35 w 3385"/>
                <a:gd name="T29" fmla="*/ 985 h 2412"/>
                <a:gd name="T30" fmla="*/ 82 w 3385"/>
                <a:gd name="T31" fmla="*/ 1043 h 2412"/>
                <a:gd name="T32" fmla="*/ 861 w 3385"/>
                <a:gd name="T33" fmla="*/ 1467 h 2412"/>
                <a:gd name="T34" fmla="*/ 792 w 3385"/>
                <a:gd name="T35" fmla="*/ 1612 h 2412"/>
                <a:gd name="T36" fmla="*/ 786 w 3385"/>
                <a:gd name="T37" fmla="*/ 1686 h 2412"/>
                <a:gd name="T38" fmla="*/ 800 w 3385"/>
                <a:gd name="T39" fmla="*/ 1758 h 2412"/>
                <a:gd name="T40" fmla="*/ 834 w 3385"/>
                <a:gd name="T41" fmla="*/ 1823 h 2412"/>
                <a:gd name="T42" fmla="*/ 887 w 3385"/>
                <a:gd name="T43" fmla="*/ 1876 h 2412"/>
                <a:gd name="T44" fmla="*/ 1443 w 3385"/>
                <a:gd name="T45" fmla="*/ 2175 h 2412"/>
                <a:gd name="T46" fmla="*/ 1517 w 3385"/>
                <a:gd name="T47" fmla="*/ 2193 h 2412"/>
                <a:gd name="T48" fmla="*/ 1590 w 3385"/>
                <a:gd name="T49" fmla="*/ 2188 h 2412"/>
                <a:gd name="T50" fmla="*/ 1659 w 3385"/>
                <a:gd name="T51" fmla="*/ 2164 h 2412"/>
                <a:gd name="T52" fmla="*/ 1719 w 3385"/>
                <a:gd name="T53" fmla="*/ 2120 h 2412"/>
                <a:gd name="T54" fmla="*/ 1764 w 3385"/>
                <a:gd name="T55" fmla="*/ 2059 h 2412"/>
                <a:gd name="T56" fmla="*/ 2439 w 3385"/>
                <a:gd name="T57" fmla="*/ 776 h 2412"/>
                <a:gd name="T58" fmla="*/ 2446 w 3385"/>
                <a:gd name="T59" fmla="*/ 701 h 2412"/>
                <a:gd name="T60" fmla="*/ 2431 w 3385"/>
                <a:gd name="T61" fmla="*/ 631 h 2412"/>
                <a:gd name="T62" fmla="*/ 2396 w 3385"/>
                <a:gd name="T63" fmla="*/ 567 h 2412"/>
                <a:gd name="T64" fmla="*/ 2343 w 3385"/>
                <a:gd name="T65" fmla="*/ 514 h 2412"/>
                <a:gd name="T66" fmla="*/ 2469 w 3385"/>
                <a:gd name="T67" fmla="*/ 2312 h 2412"/>
                <a:gd name="T68" fmla="*/ 2340 w 3385"/>
                <a:gd name="T69" fmla="*/ 2194 h 2412"/>
                <a:gd name="T70" fmla="*/ 2253 w 3385"/>
                <a:gd name="T71" fmla="*/ 2047 h 2412"/>
                <a:gd name="T72" fmla="*/ 2212 w 3385"/>
                <a:gd name="T73" fmla="*/ 1884 h 2412"/>
                <a:gd name="T74" fmla="*/ 2218 w 3385"/>
                <a:gd name="T75" fmla="*/ 1713 h 2412"/>
                <a:gd name="T76" fmla="*/ 2278 w 3385"/>
                <a:gd name="T77" fmla="*/ 1546 h 2412"/>
                <a:gd name="T78" fmla="*/ 2383 w 3385"/>
                <a:gd name="T79" fmla="*/ 1404 h 2412"/>
                <a:gd name="T80" fmla="*/ 2521 w 3385"/>
                <a:gd name="T81" fmla="*/ 1303 h 2412"/>
                <a:gd name="T82" fmla="*/ 2680 w 3385"/>
                <a:gd name="T83" fmla="*/ 1246 h 2412"/>
                <a:gd name="T84" fmla="*/ 2850 w 3385"/>
                <a:gd name="T85" fmla="*/ 1236 h 2412"/>
                <a:gd name="T86" fmla="*/ 3019 w 3385"/>
                <a:gd name="T87" fmla="*/ 1277 h 2412"/>
                <a:gd name="T88" fmla="*/ 3173 w 3385"/>
                <a:gd name="T89" fmla="*/ 1370 h 2412"/>
                <a:gd name="T90" fmla="*/ 3288 w 3385"/>
                <a:gd name="T91" fmla="*/ 1498 h 2412"/>
                <a:gd name="T92" fmla="*/ 3360 w 3385"/>
                <a:gd name="T93" fmla="*/ 1651 h 2412"/>
                <a:gd name="T94" fmla="*/ 3385 w 3385"/>
                <a:gd name="T95" fmla="*/ 1819 h 2412"/>
                <a:gd name="T96" fmla="*/ 3362 w 3385"/>
                <a:gd name="T97" fmla="*/ 1990 h 2412"/>
                <a:gd name="T98" fmla="*/ 3286 w 3385"/>
                <a:gd name="T99" fmla="*/ 2152 h 2412"/>
                <a:gd name="T100" fmla="*/ 3168 w 3385"/>
                <a:gd name="T101" fmla="*/ 2280 h 2412"/>
                <a:gd name="T102" fmla="*/ 3021 w 3385"/>
                <a:gd name="T103" fmla="*/ 2367 h 2412"/>
                <a:gd name="T104" fmla="*/ 2858 w 3385"/>
                <a:gd name="T105" fmla="*/ 2409 h 2412"/>
                <a:gd name="T106" fmla="*/ 2687 w 3385"/>
                <a:gd name="T107" fmla="*/ 2401 h 2412"/>
                <a:gd name="T108" fmla="*/ 2521 w 3385"/>
                <a:gd name="T109" fmla="*/ 2343 h 2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85" h="2412">
                  <a:moveTo>
                    <a:pt x="2311" y="493"/>
                  </a:moveTo>
                  <a:lnTo>
                    <a:pt x="1806" y="224"/>
                  </a:lnTo>
                  <a:lnTo>
                    <a:pt x="1795" y="218"/>
                  </a:lnTo>
                  <a:lnTo>
                    <a:pt x="1783" y="213"/>
                  </a:lnTo>
                  <a:lnTo>
                    <a:pt x="1771" y="208"/>
                  </a:lnTo>
                  <a:lnTo>
                    <a:pt x="1759" y="205"/>
                  </a:lnTo>
                  <a:lnTo>
                    <a:pt x="1746" y="202"/>
                  </a:lnTo>
                  <a:lnTo>
                    <a:pt x="1734" y="200"/>
                  </a:lnTo>
                  <a:lnTo>
                    <a:pt x="1722" y="197"/>
                  </a:lnTo>
                  <a:lnTo>
                    <a:pt x="1710" y="195"/>
                  </a:lnTo>
                  <a:lnTo>
                    <a:pt x="1698" y="195"/>
                  </a:lnTo>
                  <a:lnTo>
                    <a:pt x="1686" y="195"/>
                  </a:lnTo>
                  <a:lnTo>
                    <a:pt x="1672" y="195"/>
                  </a:lnTo>
                  <a:lnTo>
                    <a:pt x="1660" y="196"/>
                  </a:lnTo>
                  <a:lnTo>
                    <a:pt x="1648" y="197"/>
                  </a:lnTo>
                  <a:lnTo>
                    <a:pt x="1636" y="200"/>
                  </a:lnTo>
                  <a:lnTo>
                    <a:pt x="1625" y="203"/>
                  </a:lnTo>
                  <a:lnTo>
                    <a:pt x="1613" y="206"/>
                  </a:lnTo>
                  <a:lnTo>
                    <a:pt x="1602" y="210"/>
                  </a:lnTo>
                  <a:lnTo>
                    <a:pt x="1590" y="214"/>
                  </a:lnTo>
                  <a:lnTo>
                    <a:pt x="1579" y="220"/>
                  </a:lnTo>
                  <a:lnTo>
                    <a:pt x="1568" y="225"/>
                  </a:lnTo>
                  <a:lnTo>
                    <a:pt x="1557" y="231"/>
                  </a:lnTo>
                  <a:lnTo>
                    <a:pt x="1547" y="237"/>
                  </a:lnTo>
                  <a:lnTo>
                    <a:pt x="1537" y="244"/>
                  </a:lnTo>
                  <a:lnTo>
                    <a:pt x="1527" y="251"/>
                  </a:lnTo>
                  <a:lnTo>
                    <a:pt x="1517" y="259"/>
                  </a:lnTo>
                  <a:lnTo>
                    <a:pt x="1508" y="268"/>
                  </a:lnTo>
                  <a:lnTo>
                    <a:pt x="1499" y="277"/>
                  </a:lnTo>
                  <a:lnTo>
                    <a:pt x="1492" y="287"/>
                  </a:lnTo>
                  <a:lnTo>
                    <a:pt x="1484" y="297"/>
                  </a:lnTo>
                  <a:lnTo>
                    <a:pt x="1476" y="307"/>
                  </a:lnTo>
                  <a:lnTo>
                    <a:pt x="1470" y="318"/>
                  </a:lnTo>
                  <a:lnTo>
                    <a:pt x="1463" y="329"/>
                  </a:lnTo>
                  <a:lnTo>
                    <a:pt x="1417" y="415"/>
                  </a:lnTo>
                  <a:lnTo>
                    <a:pt x="694" y="30"/>
                  </a:lnTo>
                  <a:lnTo>
                    <a:pt x="682" y="24"/>
                  </a:lnTo>
                  <a:lnTo>
                    <a:pt x="670" y="19"/>
                  </a:lnTo>
                  <a:lnTo>
                    <a:pt x="658" y="14"/>
                  </a:lnTo>
                  <a:lnTo>
                    <a:pt x="646" y="10"/>
                  </a:lnTo>
                  <a:lnTo>
                    <a:pt x="634" y="7"/>
                  </a:lnTo>
                  <a:lnTo>
                    <a:pt x="622" y="4"/>
                  </a:lnTo>
                  <a:lnTo>
                    <a:pt x="609" y="2"/>
                  </a:lnTo>
                  <a:lnTo>
                    <a:pt x="597" y="1"/>
                  </a:lnTo>
                  <a:lnTo>
                    <a:pt x="585" y="0"/>
                  </a:lnTo>
                  <a:lnTo>
                    <a:pt x="573" y="0"/>
                  </a:lnTo>
                  <a:lnTo>
                    <a:pt x="561" y="0"/>
                  </a:lnTo>
                  <a:lnTo>
                    <a:pt x="548" y="1"/>
                  </a:lnTo>
                  <a:lnTo>
                    <a:pt x="536" y="3"/>
                  </a:lnTo>
                  <a:lnTo>
                    <a:pt x="524" y="6"/>
                  </a:lnTo>
                  <a:lnTo>
                    <a:pt x="512" y="8"/>
                  </a:lnTo>
                  <a:lnTo>
                    <a:pt x="500" y="11"/>
                  </a:lnTo>
                  <a:lnTo>
                    <a:pt x="489" y="15"/>
                  </a:lnTo>
                  <a:lnTo>
                    <a:pt x="477" y="20"/>
                  </a:lnTo>
                  <a:lnTo>
                    <a:pt x="466" y="24"/>
                  </a:lnTo>
                  <a:lnTo>
                    <a:pt x="455" y="30"/>
                  </a:lnTo>
                  <a:lnTo>
                    <a:pt x="444" y="35"/>
                  </a:lnTo>
                  <a:lnTo>
                    <a:pt x="434" y="42"/>
                  </a:lnTo>
                  <a:lnTo>
                    <a:pt x="424" y="50"/>
                  </a:lnTo>
                  <a:lnTo>
                    <a:pt x="414" y="56"/>
                  </a:lnTo>
                  <a:lnTo>
                    <a:pt x="404" y="65"/>
                  </a:lnTo>
                  <a:lnTo>
                    <a:pt x="395" y="73"/>
                  </a:lnTo>
                  <a:lnTo>
                    <a:pt x="387" y="83"/>
                  </a:lnTo>
                  <a:lnTo>
                    <a:pt x="379" y="92"/>
                  </a:lnTo>
                  <a:lnTo>
                    <a:pt x="371" y="101"/>
                  </a:lnTo>
                  <a:lnTo>
                    <a:pt x="363" y="113"/>
                  </a:lnTo>
                  <a:lnTo>
                    <a:pt x="357" y="124"/>
                  </a:lnTo>
                  <a:lnTo>
                    <a:pt x="350" y="135"/>
                  </a:lnTo>
                  <a:lnTo>
                    <a:pt x="29" y="737"/>
                  </a:lnTo>
                  <a:lnTo>
                    <a:pt x="24" y="748"/>
                  </a:lnTo>
                  <a:lnTo>
                    <a:pt x="18" y="760"/>
                  </a:lnTo>
                  <a:lnTo>
                    <a:pt x="14" y="772"/>
                  </a:lnTo>
                  <a:lnTo>
                    <a:pt x="10" y="784"/>
                  </a:lnTo>
                  <a:lnTo>
                    <a:pt x="6" y="796"/>
                  </a:lnTo>
                  <a:lnTo>
                    <a:pt x="4" y="808"/>
                  </a:lnTo>
                  <a:lnTo>
                    <a:pt x="2" y="821"/>
                  </a:lnTo>
                  <a:lnTo>
                    <a:pt x="1" y="833"/>
                  </a:lnTo>
                  <a:lnTo>
                    <a:pt x="0" y="845"/>
                  </a:lnTo>
                  <a:lnTo>
                    <a:pt x="0" y="857"/>
                  </a:lnTo>
                  <a:lnTo>
                    <a:pt x="0" y="869"/>
                  </a:lnTo>
                  <a:lnTo>
                    <a:pt x="1" y="881"/>
                  </a:lnTo>
                  <a:lnTo>
                    <a:pt x="3" y="893"/>
                  </a:lnTo>
                  <a:lnTo>
                    <a:pt x="5" y="905"/>
                  </a:lnTo>
                  <a:lnTo>
                    <a:pt x="7" y="918"/>
                  </a:lnTo>
                  <a:lnTo>
                    <a:pt x="11" y="930"/>
                  </a:lnTo>
                  <a:lnTo>
                    <a:pt x="15" y="941"/>
                  </a:lnTo>
                  <a:lnTo>
                    <a:pt x="19" y="953"/>
                  </a:lnTo>
                  <a:lnTo>
                    <a:pt x="24" y="964"/>
                  </a:lnTo>
                  <a:lnTo>
                    <a:pt x="29" y="975"/>
                  </a:lnTo>
                  <a:lnTo>
                    <a:pt x="35" y="985"/>
                  </a:lnTo>
                  <a:lnTo>
                    <a:pt x="41" y="996"/>
                  </a:lnTo>
                  <a:lnTo>
                    <a:pt x="49" y="1006"/>
                  </a:lnTo>
                  <a:lnTo>
                    <a:pt x="57" y="1016"/>
                  </a:lnTo>
                  <a:lnTo>
                    <a:pt x="65" y="1026"/>
                  </a:lnTo>
                  <a:lnTo>
                    <a:pt x="73" y="1035"/>
                  </a:lnTo>
                  <a:lnTo>
                    <a:pt x="82" y="1043"/>
                  </a:lnTo>
                  <a:lnTo>
                    <a:pt x="91" y="1051"/>
                  </a:lnTo>
                  <a:lnTo>
                    <a:pt x="101" y="1059"/>
                  </a:lnTo>
                  <a:lnTo>
                    <a:pt x="112" y="1067"/>
                  </a:lnTo>
                  <a:lnTo>
                    <a:pt x="123" y="1073"/>
                  </a:lnTo>
                  <a:lnTo>
                    <a:pt x="134" y="1080"/>
                  </a:lnTo>
                  <a:lnTo>
                    <a:pt x="861" y="1467"/>
                  </a:lnTo>
                  <a:lnTo>
                    <a:pt x="815" y="1553"/>
                  </a:lnTo>
                  <a:lnTo>
                    <a:pt x="809" y="1565"/>
                  </a:lnTo>
                  <a:lnTo>
                    <a:pt x="804" y="1577"/>
                  </a:lnTo>
                  <a:lnTo>
                    <a:pt x="799" y="1588"/>
                  </a:lnTo>
                  <a:lnTo>
                    <a:pt x="796" y="1600"/>
                  </a:lnTo>
                  <a:lnTo>
                    <a:pt x="792" y="1612"/>
                  </a:lnTo>
                  <a:lnTo>
                    <a:pt x="790" y="1626"/>
                  </a:lnTo>
                  <a:lnTo>
                    <a:pt x="788" y="1638"/>
                  </a:lnTo>
                  <a:lnTo>
                    <a:pt x="786" y="1650"/>
                  </a:lnTo>
                  <a:lnTo>
                    <a:pt x="786" y="1662"/>
                  </a:lnTo>
                  <a:lnTo>
                    <a:pt x="786" y="1674"/>
                  </a:lnTo>
                  <a:lnTo>
                    <a:pt x="786" y="1686"/>
                  </a:lnTo>
                  <a:lnTo>
                    <a:pt x="787" y="1698"/>
                  </a:lnTo>
                  <a:lnTo>
                    <a:pt x="788" y="1711"/>
                  </a:lnTo>
                  <a:lnTo>
                    <a:pt x="790" y="1723"/>
                  </a:lnTo>
                  <a:lnTo>
                    <a:pt x="794" y="1735"/>
                  </a:lnTo>
                  <a:lnTo>
                    <a:pt x="797" y="1747"/>
                  </a:lnTo>
                  <a:lnTo>
                    <a:pt x="800" y="1758"/>
                  </a:lnTo>
                  <a:lnTo>
                    <a:pt x="805" y="1770"/>
                  </a:lnTo>
                  <a:lnTo>
                    <a:pt x="810" y="1781"/>
                  </a:lnTo>
                  <a:lnTo>
                    <a:pt x="815" y="1792"/>
                  </a:lnTo>
                  <a:lnTo>
                    <a:pt x="821" y="1802"/>
                  </a:lnTo>
                  <a:lnTo>
                    <a:pt x="828" y="1813"/>
                  </a:lnTo>
                  <a:lnTo>
                    <a:pt x="834" y="1823"/>
                  </a:lnTo>
                  <a:lnTo>
                    <a:pt x="842" y="1833"/>
                  </a:lnTo>
                  <a:lnTo>
                    <a:pt x="850" y="1843"/>
                  </a:lnTo>
                  <a:lnTo>
                    <a:pt x="859" y="1852"/>
                  </a:lnTo>
                  <a:lnTo>
                    <a:pt x="867" y="1861"/>
                  </a:lnTo>
                  <a:lnTo>
                    <a:pt x="877" y="1868"/>
                  </a:lnTo>
                  <a:lnTo>
                    <a:pt x="887" y="1876"/>
                  </a:lnTo>
                  <a:lnTo>
                    <a:pt x="897" y="1884"/>
                  </a:lnTo>
                  <a:lnTo>
                    <a:pt x="908" y="1890"/>
                  </a:lnTo>
                  <a:lnTo>
                    <a:pt x="919" y="1897"/>
                  </a:lnTo>
                  <a:lnTo>
                    <a:pt x="1420" y="2164"/>
                  </a:lnTo>
                  <a:lnTo>
                    <a:pt x="1432" y="2169"/>
                  </a:lnTo>
                  <a:lnTo>
                    <a:pt x="1443" y="2175"/>
                  </a:lnTo>
                  <a:lnTo>
                    <a:pt x="1455" y="2179"/>
                  </a:lnTo>
                  <a:lnTo>
                    <a:pt x="1467" y="2184"/>
                  </a:lnTo>
                  <a:lnTo>
                    <a:pt x="1480" y="2187"/>
                  </a:lnTo>
                  <a:lnTo>
                    <a:pt x="1492" y="2189"/>
                  </a:lnTo>
                  <a:lnTo>
                    <a:pt x="1505" y="2191"/>
                  </a:lnTo>
                  <a:lnTo>
                    <a:pt x="1517" y="2193"/>
                  </a:lnTo>
                  <a:lnTo>
                    <a:pt x="1529" y="2194"/>
                  </a:lnTo>
                  <a:lnTo>
                    <a:pt x="1541" y="2194"/>
                  </a:lnTo>
                  <a:lnTo>
                    <a:pt x="1553" y="2194"/>
                  </a:lnTo>
                  <a:lnTo>
                    <a:pt x="1566" y="2193"/>
                  </a:lnTo>
                  <a:lnTo>
                    <a:pt x="1578" y="2190"/>
                  </a:lnTo>
                  <a:lnTo>
                    <a:pt x="1590" y="2188"/>
                  </a:lnTo>
                  <a:lnTo>
                    <a:pt x="1602" y="2186"/>
                  </a:lnTo>
                  <a:lnTo>
                    <a:pt x="1614" y="2183"/>
                  </a:lnTo>
                  <a:lnTo>
                    <a:pt x="1625" y="2178"/>
                  </a:lnTo>
                  <a:lnTo>
                    <a:pt x="1636" y="2174"/>
                  </a:lnTo>
                  <a:lnTo>
                    <a:pt x="1648" y="2169"/>
                  </a:lnTo>
                  <a:lnTo>
                    <a:pt x="1659" y="2164"/>
                  </a:lnTo>
                  <a:lnTo>
                    <a:pt x="1669" y="2158"/>
                  </a:lnTo>
                  <a:lnTo>
                    <a:pt x="1680" y="2152"/>
                  </a:lnTo>
                  <a:lnTo>
                    <a:pt x="1690" y="2144"/>
                  </a:lnTo>
                  <a:lnTo>
                    <a:pt x="1700" y="2136"/>
                  </a:lnTo>
                  <a:lnTo>
                    <a:pt x="1709" y="2129"/>
                  </a:lnTo>
                  <a:lnTo>
                    <a:pt x="1719" y="2120"/>
                  </a:lnTo>
                  <a:lnTo>
                    <a:pt x="1727" y="2111"/>
                  </a:lnTo>
                  <a:lnTo>
                    <a:pt x="1735" y="2102"/>
                  </a:lnTo>
                  <a:lnTo>
                    <a:pt x="1743" y="2092"/>
                  </a:lnTo>
                  <a:lnTo>
                    <a:pt x="1751" y="2081"/>
                  </a:lnTo>
                  <a:lnTo>
                    <a:pt x="1757" y="2070"/>
                  </a:lnTo>
                  <a:lnTo>
                    <a:pt x="1764" y="2059"/>
                  </a:lnTo>
                  <a:lnTo>
                    <a:pt x="2416" y="837"/>
                  </a:lnTo>
                  <a:lnTo>
                    <a:pt x="2421" y="825"/>
                  </a:lnTo>
                  <a:lnTo>
                    <a:pt x="2427" y="813"/>
                  </a:lnTo>
                  <a:lnTo>
                    <a:pt x="2431" y="801"/>
                  </a:lnTo>
                  <a:lnTo>
                    <a:pt x="2436" y="789"/>
                  </a:lnTo>
                  <a:lnTo>
                    <a:pt x="2439" y="776"/>
                  </a:lnTo>
                  <a:lnTo>
                    <a:pt x="2441" y="763"/>
                  </a:lnTo>
                  <a:lnTo>
                    <a:pt x="2443" y="751"/>
                  </a:lnTo>
                  <a:lnTo>
                    <a:pt x="2444" y="739"/>
                  </a:lnTo>
                  <a:lnTo>
                    <a:pt x="2446" y="727"/>
                  </a:lnTo>
                  <a:lnTo>
                    <a:pt x="2446" y="715"/>
                  </a:lnTo>
                  <a:lnTo>
                    <a:pt x="2446" y="701"/>
                  </a:lnTo>
                  <a:lnTo>
                    <a:pt x="2444" y="689"/>
                  </a:lnTo>
                  <a:lnTo>
                    <a:pt x="2443" y="677"/>
                  </a:lnTo>
                  <a:lnTo>
                    <a:pt x="2441" y="666"/>
                  </a:lnTo>
                  <a:lnTo>
                    <a:pt x="2438" y="654"/>
                  </a:lnTo>
                  <a:lnTo>
                    <a:pt x="2435" y="642"/>
                  </a:lnTo>
                  <a:lnTo>
                    <a:pt x="2431" y="631"/>
                  </a:lnTo>
                  <a:lnTo>
                    <a:pt x="2427" y="620"/>
                  </a:lnTo>
                  <a:lnTo>
                    <a:pt x="2421" y="608"/>
                  </a:lnTo>
                  <a:lnTo>
                    <a:pt x="2416" y="598"/>
                  </a:lnTo>
                  <a:lnTo>
                    <a:pt x="2410" y="587"/>
                  </a:lnTo>
                  <a:lnTo>
                    <a:pt x="2404" y="577"/>
                  </a:lnTo>
                  <a:lnTo>
                    <a:pt x="2396" y="567"/>
                  </a:lnTo>
                  <a:lnTo>
                    <a:pt x="2388" y="557"/>
                  </a:lnTo>
                  <a:lnTo>
                    <a:pt x="2380" y="547"/>
                  </a:lnTo>
                  <a:lnTo>
                    <a:pt x="2372" y="538"/>
                  </a:lnTo>
                  <a:lnTo>
                    <a:pt x="2363" y="529"/>
                  </a:lnTo>
                  <a:lnTo>
                    <a:pt x="2353" y="522"/>
                  </a:lnTo>
                  <a:lnTo>
                    <a:pt x="2343" y="514"/>
                  </a:lnTo>
                  <a:lnTo>
                    <a:pt x="2333" y="506"/>
                  </a:lnTo>
                  <a:lnTo>
                    <a:pt x="2322" y="500"/>
                  </a:lnTo>
                  <a:lnTo>
                    <a:pt x="2311" y="493"/>
                  </a:lnTo>
                  <a:close/>
                  <a:moveTo>
                    <a:pt x="2521" y="2343"/>
                  </a:moveTo>
                  <a:lnTo>
                    <a:pt x="2494" y="2327"/>
                  </a:lnTo>
                  <a:lnTo>
                    <a:pt x="2469" y="2312"/>
                  </a:lnTo>
                  <a:lnTo>
                    <a:pt x="2444" y="2294"/>
                  </a:lnTo>
                  <a:lnTo>
                    <a:pt x="2421" y="2276"/>
                  </a:lnTo>
                  <a:lnTo>
                    <a:pt x="2399" y="2257"/>
                  </a:lnTo>
                  <a:lnTo>
                    <a:pt x="2378" y="2237"/>
                  </a:lnTo>
                  <a:lnTo>
                    <a:pt x="2358" y="2216"/>
                  </a:lnTo>
                  <a:lnTo>
                    <a:pt x="2340" y="2194"/>
                  </a:lnTo>
                  <a:lnTo>
                    <a:pt x="2322" y="2170"/>
                  </a:lnTo>
                  <a:lnTo>
                    <a:pt x="2305" y="2147"/>
                  </a:lnTo>
                  <a:lnTo>
                    <a:pt x="2291" y="2123"/>
                  </a:lnTo>
                  <a:lnTo>
                    <a:pt x="2277" y="2099"/>
                  </a:lnTo>
                  <a:lnTo>
                    <a:pt x="2265" y="2073"/>
                  </a:lnTo>
                  <a:lnTo>
                    <a:pt x="2253" y="2047"/>
                  </a:lnTo>
                  <a:lnTo>
                    <a:pt x="2243" y="2022"/>
                  </a:lnTo>
                  <a:lnTo>
                    <a:pt x="2234" y="1994"/>
                  </a:lnTo>
                  <a:lnTo>
                    <a:pt x="2226" y="1968"/>
                  </a:lnTo>
                  <a:lnTo>
                    <a:pt x="2219" y="1940"/>
                  </a:lnTo>
                  <a:lnTo>
                    <a:pt x="2215" y="1911"/>
                  </a:lnTo>
                  <a:lnTo>
                    <a:pt x="2212" y="1884"/>
                  </a:lnTo>
                  <a:lnTo>
                    <a:pt x="2210" y="1855"/>
                  </a:lnTo>
                  <a:lnTo>
                    <a:pt x="2208" y="1827"/>
                  </a:lnTo>
                  <a:lnTo>
                    <a:pt x="2208" y="1799"/>
                  </a:lnTo>
                  <a:lnTo>
                    <a:pt x="2211" y="1770"/>
                  </a:lnTo>
                  <a:lnTo>
                    <a:pt x="2214" y="1741"/>
                  </a:lnTo>
                  <a:lnTo>
                    <a:pt x="2218" y="1713"/>
                  </a:lnTo>
                  <a:lnTo>
                    <a:pt x="2225" y="1684"/>
                  </a:lnTo>
                  <a:lnTo>
                    <a:pt x="2233" y="1657"/>
                  </a:lnTo>
                  <a:lnTo>
                    <a:pt x="2242" y="1628"/>
                  </a:lnTo>
                  <a:lnTo>
                    <a:pt x="2251" y="1600"/>
                  </a:lnTo>
                  <a:lnTo>
                    <a:pt x="2264" y="1573"/>
                  </a:lnTo>
                  <a:lnTo>
                    <a:pt x="2278" y="1546"/>
                  </a:lnTo>
                  <a:lnTo>
                    <a:pt x="2292" y="1520"/>
                  </a:lnTo>
                  <a:lnTo>
                    <a:pt x="2309" y="1494"/>
                  </a:lnTo>
                  <a:lnTo>
                    <a:pt x="2325" y="1470"/>
                  </a:lnTo>
                  <a:lnTo>
                    <a:pt x="2344" y="1447"/>
                  </a:lnTo>
                  <a:lnTo>
                    <a:pt x="2363" y="1425"/>
                  </a:lnTo>
                  <a:lnTo>
                    <a:pt x="2383" y="1404"/>
                  </a:lnTo>
                  <a:lnTo>
                    <a:pt x="2404" y="1384"/>
                  </a:lnTo>
                  <a:lnTo>
                    <a:pt x="2426" y="1365"/>
                  </a:lnTo>
                  <a:lnTo>
                    <a:pt x="2449" y="1348"/>
                  </a:lnTo>
                  <a:lnTo>
                    <a:pt x="2472" y="1331"/>
                  </a:lnTo>
                  <a:lnTo>
                    <a:pt x="2496" y="1317"/>
                  </a:lnTo>
                  <a:lnTo>
                    <a:pt x="2521" y="1303"/>
                  </a:lnTo>
                  <a:lnTo>
                    <a:pt x="2546" y="1290"/>
                  </a:lnTo>
                  <a:lnTo>
                    <a:pt x="2572" y="1278"/>
                  </a:lnTo>
                  <a:lnTo>
                    <a:pt x="2599" y="1268"/>
                  </a:lnTo>
                  <a:lnTo>
                    <a:pt x="2625" y="1260"/>
                  </a:lnTo>
                  <a:lnTo>
                    <a:pt x="2653" y="1252"/>
                  </a:lnTo>
                  <a:lnTo>
                    <a:pt x="2680" y="1246"/>
                  </a:lnTo>
                  <a:lnTo>
                    <a:pt x="2708" y="1241"/>
                  </a:lnTo>
                  <a:lnTo>
                    <a:pt x="2736" y="1237"/>
                  </a:lnTo>
                  <a:lnTo>
                    <a:pt x="2764" y="1235"/>
                  </a:lnTo>
                  <a:lnTo>
                    <a:pt x="2793" y="1234"/>
                  </a:lnTo>
                  <a:lnTo>
                    <a:pt x="2822" y="1234"/>
                  </a:lnTo>
                  <a:lnTo>
                    <a:pt x="2850" y="1236"/>
                  </a:lnTo>
                  <a:lnTo>
                    <a:pt x="2879" y="1240"/>
                  </a:lnTo>
                  <a:lnTo>
                    <a:pt x="2906" y="1244"/>
                  </a:lnTo>
                  <a:lnTo>
                    <a:pt x="2935" y="1251"/>
                  </a:lnTo>
                  <a:lnTo>
                    <a:pt x="2964" y="1258"/>
                  </a:lnTo>
                  <a:lnTo>
                    <a:pt x="2991" y="1267"/>
                  </a:lnTo>
                  <a:lnTo>
                    <a:pt x="3019" y="1277"/>
                  </a:lnTo>
                  <a:lnTo>
                    <a:pt x="3047" y="1289"/>
                  </a:lnTo>
                  <a:lnTo>
                    <a:pt x="3074" y="1304"/>
                  </a:lnTo>
                  <a:lnTo>
                    <a:pt x="3101" y="1318"/>
                  </a:lnTo>
                  <a:lnTo>
                    <a:pt x="3126" y="1335"/>
                  </a:lnTo>
                  <a:lnTo>
                    <a:pt x="3150" y="1351"/>
                  </a:lnTo>
                  <a:lnTo>
                    <a:pt x="3173" y="1370"/>
                  </a:lnTo>
                  <a:lnTo>
                    <a:pt x="3195" y="1389"/>
                  </a:lnTo>
                  <a:lnTo>
                    <a:pt x="3216" y="1410"/>
                  </a:lnTo>
                  <a:lnTo>
                    <a:pt x="3235" y="1430"/>
                  </a:lnTo>
                  <a:lnTo>
                    <a:pt x="3254" y="1451"/>
                  </a:lnTo>
                  <a:lnTo>
                    <a:pt x="3272" y="1475"/>
                  </a:lnTo>
                  <a:lnTo>
                    <a:pt x="3288" y="1498"/>
                  </a:lnTo>
                  <a:lnTo>
                    <a:pt x="3303" y="1522"/>
                  </a:lnTo>
                  <a:lnTo>
                    <a:pt x="3317" y="1547"/>
                  </a:lnTo>
                  <a:lnTo>
                    <a:pt x="3330" y="1573"/>
                  </a:lnTo>
                  <a:lnTo>
                    <a:pt x="3341" y="1598"/>
                  </a:lnTo>
                  <a:lnTo>
                    <a:pt x="3351" y="1625"/>
                  </a:lnTo>
                  <a:lnTo>
                    <a:pt x="3360" y="1651"/>
                  </a:lnTo>
                  <a:lnTo>
                    <a:pt x="3367" y="1679"/>
                  </a:lnTo>
                  <a:lnTo>
                    <a:pt x="3374" y="1706"/>
                  </a:lnTo>
                  <a:lnTo>
                    <a:pt x="3378" y="1734"/>
                  </a:lnTo>
                  <a:lnTo>
                    <a:pt x="3383" y="1762"/>
                  </a:lnTo>
                  <a:lnTo>
                    <a:pt x="3385" y="1790"/>
                  </a:lnTo>
                  <a:lnTo>
                    <a:pt x="3385" y="1819"/>
                  </a:lnTo>
                  <a:lnTo>
                    <a:pt x="3385" y="1847"/>
                  </a:lnTo>
                  <a:lnTo>
                    <a:pt x="3383" y="1876"/>
                  </a:lnTo>
                  <a:lnTo>
                    <a:pt x="3380" y="1905"/>
                  </a:lnTo>
                  <a:lnTo>
                    <a:pt x="3375" y="1932"/>
                  </a:lnTo>
                  <a:lnTo>
                    <a:pt x="3370" y="1961"/>
                  </a:lnTo>
                  <a:lnTo>
                    <a:pt x="3362" y="1990"/>
                  </a:lnTo>
                  <a:lnTo>
                    <a:pt x="3352" y="2017"/>
                  </a:lnTo>
                  <a:lnTo>
                    <a:pt x="3342" y="2045"/>
                  </a:lnTo>
                  <a:lnTo>
                    <a:pt x="3330" y="2072"/>
                  </a:lnTo>
                  <a:lnTo>
                    <a:pt x="3317" y="2100"/>
                  </a:lnTo>
                  <a:lnTo>
                    <a:pt x="3301" y="2126"/>
                  </a:lnTo>
                  <a:lnTo>
                    <a:pt x="3286" y="2152"/>
                  </a:lnTo>
                  <a:lnTo>
                    <a:pt x="3268" y="2176"/>
                  </a:lnTo>
                  <a:lnTo>
                    <a:pt x="3249" y="2199"/>
                  </a:lnTo>
                  <a:lnTo>
                    <a:pt x="3231" y="2221"/>
                  </a:lnTo>
                  <a:lnTo>
                    <a:pt x="3211" y="2242"/>
                  </a:lnTo>
                  <a:lnTo>
                    <a:pt x="3190" y="2262"/>
                  </a:lnTo>
                  <a:lnTo>
                    <a:pt x="3168" y="2280"/>
                  </a:lnTo>
                  <a:lnTo>
                    <a:pt x="3145" y="2297"/>
                  </a:lnTo>
                  <a:lnTo>
                    <a:pt x="3122" y="2314"/>
                  </a:lnTo>
                  <a:lnTo>
                    <a:pt x="3097" y="2329"/>
                  </a:lnTo>
                  <a:lnTo>
                    <a:pt x="3073" y="2343"/>
                  </a:lnTo>
                  <a:lnTo>
                    <a:pt x="3048" y="2356"/>
                  </a:lnTo>
                  <a:lnTo>
                    <a:pt x="3021" y="2367"/>
                  </a:lnTo>
                  <a:lnTo>
                    <a:pt x="2995" y="2377"/>
                  </a:lnTo>
                  <a:lnTo>
                    <a:pt x="2968" y="2386"/>
                  </a:lnTo>
                  <a:lnTo>
                    <a:pt x="2942" y="2393"/>
                  </a:lnTo>
                  <a:lnTo>
                    <a:pt x="2914" y="2400"/>
                  </a:lnTo>
                  <a:lnTo>
                    <a:pt x="2886" y="2404"/>
                  </a:lnTo>
                  <a:lnTo>
                    <a:pt x="2858" y="2409"/>
                  </a:lnTo>
                  <a:lnTo>
                    <a:pt x="2829" y="2411"/>
                  </a:lnTo>
                  <a:lnTo>
                    <a:pt x="2801" y="2412"/>
                  </a:lnTo>
                  <a:lnTo>
                    <a:pt x="2773" y="2411"/>
                  </a:lnTo>
                  <a:lnTo>
                    <a:pt x="2744" y="2409"/>
                  </a:lnTo>
                  <a:lnTo>
                    <a:pt x="2716" y="2405"/>
                  </a:lnTo>
                  <a:lnTo>
                    <a:pt x="2687" y="2401"/>
                  </a:lnTo>
                  <a:lnTo>
                    <a:pt x="2658" y="2395"/>
                  </a:lnTo>
                  <a:lnTo>
                    <a:pt x="2631" y="2388"/>
                  </a:lnTo>
                  <a:lnTo>
                    <a:pt x="2602" y="2379"/>
                  </a:lnTo>
                  <a:lnTo>
                    <a:pt x="2575" y="2368"/>
                  </a:lnTo>
                  <a:lnTo>
                    <a:pt x="2547" y="2356"/>
                  </a:lnTo>
                  <a:lnTo>
                    <a:pt x="2521" y="2343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6" name="Freeform 19"/>
            <p:cNvSpPr>
              <a:spLocks noEditPoints="1"/>
            </p:cNvSpPr>
            <p:nvPr/>
          </p:nvSpPr>
          <p:spPr bwMode="auto">
            <a:xfrm>
              <a:off x="5856760" y="1611286"/>
              <a:ext cx="304696" cy="349544"/>
            </a:xfrm>
            <a:custGeom>
              <a:avLst/>
              <a:gdLst>
                <a:gd name="T0" fmla="*/ 1894 w 2771"/>
                <a:gd name="T1" fmla="*/ 693 h 3182"/>
                <a:gd name="T2" fmla="*/ 1831 w 2771"/>
                <a:gd name="T3" fmla="*/ 653 h 3182"/>
                <a:gd name="T4" fmla="*/ 1760 w 2771"/>
                <a:gd name="T5" fmla="*/ 633 h 3182"/>
                <a:gd name="T6" fmla="*/ 1688 w 2771"/>
                <a:gd name="T7" fmla="*/ 635 h 3182"/>
                <a:gd name="T8" fmla="*/ 1617 w 2771"/>
                <a:gd name="T9" fmla="*/ 657 h 3182"/>
                <a:gd name="T10" fmla="*/ 994 w 2771"/>
                <a:gd name="T11" fmla="*/ 98 h 3182"/>
                <a:gd name="T12" fmla="*/ 938 w 2771"/>
                <a:gd name="T13" fmla="*/ 45 h 3182"/>
                <a:gd name="T14" fmla="*/ 872 w 2771"/>
                <a:gd name="T15" fmla="*/ 12 h 3182"/>
                <a:gd name="T16" fmla="*/ 800 w 2771"/>
                <a:gd name="T17" fmla="*/ 0 h 3182"/>
                <a:gd name="T18" fmla="*/ 727 w 2771"/>
                <a:gd name="T19" fmla="*/ 8 h 3182"/>
                <a:gd name="T20" fmla="*/ 659 w 2771"/>
                <a:gd name="T21" fmla="*/ 38 h 3182"/>
                <a:gd name="T22" fmla="*/ 70 w 2771"/>
                <a:gd name="T23" fmla="*/ 497 h 3182"/>
                <a:gd name="T24" fmla="*/ 27 w 2771"/>
                <a:gd name="T25" fmla="*/ 559 h 3182"/>
                <a:gd name="T26" fmla="*/ 5 w 2771"/>
                <a:gd name="T27" fmla="*/ 629 h 3182"/>
                <a:gd name="T28" fmla="*/ 3 w 2771"/>
                <a:gd name="T29" fmla="*/ 701 h 3182"/>
                <a:gd name="T30" fmla="*/ 21 w 2771"/>
                <a:gd name="T31" fmla="*/ 773 h 3182"/>
                <a:gd name="T32" fmla="*/ 560 w 2771"/>
                <a:gd name="T33" fmla="*/ 1478 h 3182"/>
                <a:gd name="T34" fmla="*/ 437 w 2771"/>
                <a:gd name="T35" fmla="*/ 1583 h 3182"/>
                <a:gd name="T36" fmla="*/ 402 w 2771"/>
                <a:gd name="T37" fmla="*/ 1648 h 3182"/>
                <a:gd name="T38" fmla="*/ 385 w 2771"/>
                <a:gd name="T39" fmla="*/ 1719 h 3182"/>
                <a:gd name="T40" fmla="*/ 391 w 2771"/>
                <a:gd name="T41" fmla="*/ 1792 h 3182"/>
                <a:gd name="T42" fmla="*/ 416 w 2771"/>
                <a:gd name="T43" fmla="*/ 1863 h 3182"/>
                <a:gd name="T44" fmla="*/ 803 w 2771"/>
                <a:gd name="T45" fmla="*/ 2362 h 3182"/>
                <a:gd name="T46" fmla="*/ 863 w 2771"/>
                <a:gd name="T47" fmla="*/ 2408 h 3182"/>
                <a:gd name="T48" fmla="*/ 931 w 2771"/>
                <a:gd name="T49" fmla="*/ 2434 h 3182"/>
                <a:gd name="T50" fmla="*/ 1004 w 2771"/>
                <a:gd name="T51" fmla="*/ 2440 h 3182"/>
                <a:gd name="T52" fmla="*/ 1076 w 2771"/>
                <a:gd name="T53" fmla="*/ 2424 h 3182"/>
                <a:gd name="T54" fmla="*/ 1143 w 2771"/>
                <a:gd name="T55" fmla="*/ 2387 h 3182"/>
                <a:gd name="T56" fmla="*/ 2282 w 2771"/>
                <a:gd name="T57" fmla="*/ 1491 h 3182"/>
                <a:gd name="T58" fmla="*/ 2318 w 2771"/>
                <a:gd name="T59" fmla="*/ 1426 h 3182"/>
                <a:gd name="T60" fmla="*/ 2334 w 2771"/>
                <a:gd name="T61" fmla="*/ 1355 h 3182"/>
                <a:gd name="T62" fmla="*/ 2328 w 2771"/>
                <a:gd name="T63" fmla="*/ 1283 h 3182"/>
                <a:gd name="T64" fmla="*/ 2302 w 2771"/>
                <a:gd name="T65" fmla="*/ 1213 h 3182"/>
                <a:gd name="T66" fmla="*/ 1683 w 2771"/>
                <a:gd name="T67" fmla="*/ 2905 h 3182"/>
                <a:gd name="T68" fmla="*/ 1614 w 2771"/>
                <a:gd name="T69" fmla="*/ 2745 h 3182"/>
                <a:gd name="T70" fmla="*/ 1594 w 2771"/>
                <a:gd name="T71" fmla="*/ 2576 h 3182"/>
                <a:gd name="T72" fmla="*/ 1623 w 2771"/>
                <a:gd name="T73" fmla="*/ 2410 h 3182"/>
                <a:gd name="T74" fmla="*/ 1699 w 2771"/>
                <a:gd name="T75" fmla="*/ 2257 h 3182"/>
                <a:gd name="T76" fmla="*/ 1821 w 2771"/>
                <a:gd name="T77" fmla="*/ 2129 h 3182"/>
                <a:gd name="T78" fmla="*/ 1975 w 2771"/>
                <a:gd name="T79" fmla="*/ 2041 h 3182"/>
                <a:gd name="T80" fmla="*/ 2142 w 2771"/>
                <a:gd name="T81" fmla="*/ 2005 h 3182"/>
                <a:gd name="T82" fmla="*/ 2311 w 2771"/>
                <a:gd name="T83" fmla="*/ 2018 h 3182"/>
                <a:gd name="T84" fmla="*/ 2470 w 2771"/>
                <a:gd name="T85" fmla="*/ 2079 h 3182"/>
                <a:gd name="T86" fmla="*/ 2607 w 2771"/>
                <a:gd name="T87" fmla="*/ 2186 h 3182"/>
                <a:gd name="T88" fmla="*/ 2710 w 2771"/>
                <a:gd name="T89" fmla="*/ 2333 h 3182"/>
                <a:gd name="T90" fmla="*/ 2763 w 2771"/>
                <a:gd name="T91" fmla="*/ 2497 h 3182"/>
                <a:gd name="T92" fmla="*/ 2766 w 2771"/>
                <a:gd name="T93" fmla="*/ 2666 h 3182"/>
                <a:gd name="T94" fmla="*/ 2721 w 2771"/>
                <a:gd name="T95" fmla="*/ 2829 h 3182"/>
                <a:gd name="T96" fmla="*/ 2629 w 2771"/>
                <a:gd name="T97" fmla="*/ 2976 h 3182"/>
                <a:gd name="T98" fmla="*/ 2494 w 2771"/>
                <a:gd name="T99" fmla="*/ 3092 h 3182"/>
                <a:gd name="T100" fmla="*/ 2334 w 2771"/>
                <a:gd name="T101" fmla="*/ 3162 h 3182"/>
                <a:gd name="T102" fmla="*/ 2165 w 2771"/>
                <a:gd name="T103" fmla="*/ 3182 h 3182"/>
                <a:gd name="T104" fmla="*/ 1999 w 2771"/>
                <a:gd name="T105" fmla="*/ 3152 h 3182"/>
                <a:gd name="T106" fmla="*/ 1845 w 2771"/>
                <a:gd name="T107" fmla="*/ 3076 h 3182"/>
                <a:gd name="T108" fmla="*/ 1717 w 2771"/>
                <a:gd name="T109" fmla="*/ 2955 h 3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71" h="3182">
                  <a:moveTo>
                    <a:pt x="2281" y="1180"/>
                  </a:moveTo>
                  <a:lnTo>
                    <a:pt x="1930" y="729"/>
                  </a:lnTo>
                  <a:lnTo>
                    <a:pt x="1921" y="719"/>
                  </a:lnTo>
                  <a:lnTo>
                    <a:pt x="1913" y="710"/>
                  </a:lnTo>
                  <a:lnTo>
                    <a:pt x="1904" y="700"/>
                  </a:lnTo>
                  <a:lnTo>
                    <a:pt x="1894" y="693"/>
                  </a:lnTo>
                  <a:lnTo>
                    <a:pt x="1885" y="684"/>
                  </a:lnTo>
                  <a:lnTo>
                    <a:pt x="1874" y="677"/>
                  </a:lnTo>
                  <a:lnTo>
                    <a:pt x="1864" y="671"/>
                  </a:lnTo>
                  <a:lnTo>
                    <a:pt x="1853" y="664"/>
                  </a:lnTo>
                  <a:lnTo>
                    <a:pt x="1842" y="658"/>
                  </a:lnTo>
                  <a:lnTo>
                    <a:pt x="1831" y="653"/>
                  </a:lnTo>
                  <a:lnTo>
                    <a:pt x="1820" y="649"/>
                  </a:lnTo>
                  <a:lnTo>
                    <a:pt x="1808" y="644"/>
                  </a:lnTo>
                  <a:lnTo>
                    <a:pt x="1797" y="641"/>
                  </a:lnTo>
                  <a:lnTo>
                    <a:pt x="1785" y="637"/>
                  </a:lnTo>
                  <a:lnTo>
                    <a:pt x="1773" y="635"/>
                  </a:lnTo>
                  <a:lnTo>
                    <a:pt x="1760" y="633"/>
                  </a:lnTo>
                  <a:lnTo>
                    <a:pt x="1748" y="632"/>
                  </a:lnTo>
                  <a:lnTo>
                    <a:pt x="1736" y="632"/>
                  </a:lnTo>
                  <a:lnTo>
                    <a:pt x="1724" y="632"/>
                  </a:lnTo>
                  <a:lnTo>
                    <a:pt x="1712" y="632"/>
                  </a:lnTo>
                  <a:lnTo>
                    <a:pt x="1700" y="633"/>
                  </a:lnTo>
                  <a:lnTo>
                    <a:pt x="1688" y="635"/>
                  </a:lnTo>
                  <a:lnTo>
                    <a:pt x="1676" y="637"/>
                  </a:lnTo>
                  <a:lnTo>
                    <a:pt x="1663" y="640"/>
                  </a:lnTo>
                  <a:lnTo>
                    <a:pt x="1651" y="643"/>
                  </a:lnTo>
                  <a:lnTo>
                    <a:pt x="1640" y="647"/>
                  </a:lnTo>
                  <a:lnTo>
                    <a:pt x="1628" y="652"/>
                  </a:lnTo>
                  <a:lnTo>
                    <a:pt x="1617" y="657"/>
                  </a:lnTo>
                  <a:lnTo>
                    <a:pt x="1606" y="663"/>
                  </a:lnTo>
                  <a:lnTo>
                    <a:pt x="1595" y="669"/>
                  </a:lnTo>
                  <a:lnTo>
                    <a:pt x="1584" y="677"/>
                  </a:lnTo>
                  <a:lnTo>
                    <a:pt x="1573" y="685"/>
                  </a:lnTo>
                  <a:lnTo>
                    <a:pt x="1497" y="744"/>
                  </a:lnTo>
                  <a:lnTo>
                    <a:pt x="994" y="98"/>
                  </a:lnTo>
                  <a:lnTo>
                    <a:pt x="985" y="87"/>
                  </a:lnTo>
                  <a:lnTo>
                    <a:pt x="976" y="78"/>
                  </a:lnTo>
                  <a:lnTo>
                    <a:pt x="968" y="70"/>
                  </a:lnTo>
                  <a:lnTo>
                    <a:pt x="958" y="61"/>
                  </a:lnTo>
                  <a:lnTo>
                    <a:pt x="949" y="53"/>
                  </a:lnTo>
                  <a:lnTo>
                    <a:pt x="938" y="45"/>
                  </a:lnTo>
                  <a:lnTo>
                    <a:pt x="928" y="39"/>
                  </a:lnTo>
                  <a:lnTo>
                    <a:pt x="917" y="32"/>
                  </a:lnTo>
                  <a:lnTo>
                    <a:pt x="906" y="26"/>
                  </a:lnTo>
                  <a:lnTo>
                    <a:pt x="895" y="21"/>
                  </a:lnTo>
                  <a:lnTo>
                    <a:pt x="884" y="17"/>
                  </a:lnTo>
                  <a:lnTo>
                    <a:pt x="872" y="12"/>
                  </a:lnTo>
                  <a:lnTo>
                    <a:pt x="861" y="9"/>
                  </a:lnTo>
                  <a:lnTo>
                    <a:pt x="848" y="6"/>
                  </a:lnTo>
                  <a:lnTo>
                    <a:pt x="836" y="3"/>
                  </a:lnTo>
                  <a:lnTo>
                    <a:pt x="824" y="2"/>
                  </a:lnTo>
                  <a:lnTo>
                    <a:pt x="812" y="0"/>
                  </a:lnTo>
                  <a:lnTo>
                    <a:pt x="800" y="0"/>
                  </a:lnTo>
                  <a:lnTo>
                    <a:pt x="788" y="0"/>
                  </a:lnTo>
                  <a:lnTo>
                    <a:pt x="776" y="0"/>
                  </a:lnTo>
                  <a:lnTo>
                    <a:pt x="764" y="1"/>
                  </a:lnTo>
                  <a:lnTo>
                    <a:pt x="751" y="3"/>
                  </a:lnTo>
                  <a:lnTo>
                    <a:pt x="739" y="6"/>
                  </a:lnTo>
                  <a:lnTo>
                    <a:pt x="727" y="8"/>
                  </a:lnTo>
                  <a:lnTo>
                    <a:pt x="715" y="12"/>
                  </a:lnTo>
                  <a:lnTo>
                    <a:pt x="704" y="15"/>
                  </a:lnTo>
                  <a:lnTo>
                    <a:pt x="692" y="20"/>
                  </a:lnTo>
                  <a:lnTo>
                    <a:pt x="681" y="25"/>
                  </a:lnTo>
                  <a:lnTo>
                    <a:pt x="670" y="32"/>
                  </a:lnTo>
                  <a:lnTo>
                    <a:pt x="659" y="38"/>
                  </a:lnTo>
                  <a:lnTo>
                    <a:pt x="648" y="45"/>
                  </a:lnTo>
                  <a:lnTo>
                    <a:pt x="637" y="53"/>
                  </a:lnTo>
                  <a:lnTo>
                    <a:pt x="99" y="471"/>
                  </a:lnTo>
                  <a:lnTo>
                    <a:pt x="89" y="480"/>
                  </a:lnTo>
                  <a:lnTo>
                    <a:pt x="79" y="489"/>
                  </a:lnTo>
                  <a:lnTo>
                    <a:pt x="70" y="497"/>
                  </a:lnTo>
                  <a:lnTo>
                    <a:pt x="61" y="507"/>
                  </a:lnTo>
                  <a:lnTo>
                    <a:pt x="53" y="516"/>
                  </a:lnTo>
                  <a:lnTo>
                    <a:pt x="47" y="527"/>
                  </a:lnTo>
                  <a:lnTo>
                    <a:pt x="39" y="537"/>
                  </a:lnTo>
                  <a:lnTo>
                    <a:pt x="34" y="548"/>
                  </a:lnTo>
                  <a:lnTo>
                    <a:pt x="27" y="559"/>
                  </a:lnTo>
                  <a:lnTo>
                    <a:pt x="22" y="570"/>
                  </a:lnTo>
                  <a:lnTo>
                    <a:pt x="18" y="581"/>
                  </a:lnTo>
                  <a:lnTo>
                    <a:pt x="14" y="592"/>
                  </a:lnTo>
                  <a:lnTo>
                    <a:pt x="10" y="604"/>
                  </a:lnTo>
                  <a:lnTo>
                    <a:pt x="7" y="617"/>
                  </a:lnTo>
                  <a:lnTo>
                    <a:pt x="5" y="629"/>
                  </a:lnTo>
                  <a:lnTo>
                    <a:pt x="3" y="641"/>
                  </a:lnTo>
                  <a:lnTo>
                    <a:pt x="2" y="653"/>
                  </a:lnTo>
                  <a:lnTo>
                    <a:pt x="0" y="665"/>
                  </a:lnTo>
                  <a:lnTo>
                    <a:pt x="0" y="677"/>
                  </a:lnTo>
                  <a:lnTo>
                    <a:pt x="2" y="689"/>
                  </a:lnTo>
                  <a:lnTo>
                    <a:pt x="3" y="701"/>
                  </a:lnTo>
                  <a:lnTo>
                    <a:pt x="4" y="714"/>
                  </a:lnTo>
                  <a:lnTo>
                    <a:pt x="7" y="726"/>
                  </a:lnTo>
                  <a:lnTo>
                    <a:pt x="9" y="738"/>
                  </a:lnTo>
                  <a:lnTo>
                    <a:pt x="13" y="750"/>
                  </a:lnTo>
                  <a:lnTo>
                    <a:pt x="17" y="761"/>
                  </a:lnTo>
                  <a:lnTo>
                    <a:pt x="21" y="773"/>
                  </a:lnTo>
                  <a:lnTo>
                    <a:pt x="27" y="784"/>
                  </a:lnTo>
                  <a:lnTo>
                    <a:pt x="32" y="795"/>
                  </a:lnTo>
                  <a:lnTo>
                    <a:pt x="39" y="806"/>
                  </a:lnTo>
                  <a:lnTo>
                    <a:pt x="47" y="817"/>
                  </a:lnTo>
                  <a:lnTo>
                    <a:pt x="54" y="828"/>
                  </a:lnTo>
                  <a:lnTo>
                    <a:pt x="560" y="1478"/>
                  </a:lnTo>
                  <a:lnTo>
                    <a:pt x="482" y="1537"/>
                  </a:lnTo>
                  <a:lnTo>
                    <a:pt x="472" y="1546"/>
                  </a:lnTo>
                  <a:lnTo>
                    <a:pt x="462" y="1555"/>
                  </a:lnTo>
                  <a:lnTo>
                    <a:pt x="454" y="1564"/>
                  </a:lnTo>
                  <a:lnTo>
                    <a:pt x="446" y="1574"/>
                  </a:lnTo>
                  <a:lnTo>
                    <a:pt x="437" y="1583"/>
                  </a:lnTo>
                  <a:lnTo>
                    <a:pt x="431" y="1594"/>
                  </a:lnTo>
                  <a:lnTo>
                    <a:pt x="423" y="1604"/>
                  </a:lnTo>
                  <a:lnTo>
                    <a:pt x="417" y="1615"/>
                  </a:lnTo>
                  <a:lnTo>
                    <a:pt x="412" y="1626"/>
                  </a:lnTo>
                  <a:lnTo>
                    <a:pt x="406" y="1637"/>
                  </a:lnTo>
                  <a:lnTo>
                    <a:pt x="402" y="1648"/>
                  </a:lnTo>
                  <a:lnTo>
                    <a:pt x="397" y="1660"/>
                  </a:lnTo>
                  <a:lnTo>
                    <a:pt x="394" y="1671"/>
                  </a:lnTo>
                  <a:lnTo>
                    <a:pt x="391" y="1683"/>
                  </a:lnTo>
                  <a:lnTo>
                    <a:pt x="389" y="1695"/>
                  </a:lnTo>
                  <a:lnTo>
                    <a:pt x="386" y="1707"/>
                  </a:lnTo>
                  <a:lnTo>
                    <a:pt x="385" y="1719"/>
                  </a:lnTo>
                  <a:lnTo>
                    <a:pt x="385" y="1732"/>
                  </a:lnTo>
                  <a:lnTo>
                    <a:pt x="384" y="1744"/>
                  </a:lnTo>
                  <a:lnTo>
                    <a:pt x="385" y="1756"/>
                  </a:lnTo>
                  <a:lnTo>
                    <a:pt x="386" y="1768"/>
                  </a:lnTo>
                  <a:lnTo>
                    <a:pt x="387" y="1780"/>
                  </a:lnTo>
                  <a:lnTo>
                    <a:pt x="391" y="1792"/>
                  </a:lnTo>
                  <a:lnTo>
                    <a:pt x="393" y="1804"/>
                  </a:lnTo>
                  <a:lnTo>
                    <a:pt x="396" y="1816"/>
                  </a:lnTo>
                  <a:lnTo>
                    <a:pt x="401" y="1829"/>
                  </a:lnTo>
                  <a:lnTo>
                    <a:pt x="405" y="1840"/>
                  </a:lnTo>
                  <a:lnTo>
                    <a:pt x="411" y="1851"/>
                  </a:lnTo>
                  <a:lnTo>
                    <a:pt x="416" y="1863"/>
                  </a:lnTo>
                  <a:lnTo>
                    <a:pt x="423" y="1874"/>
                  </a:lnTo>
                  <a:lnTo>
                    <a:pt x="431" y="1884"/>
                  </a:lnTo>
                  <a:lnTo>
                    <a:pt x="438" y="1895"/>
                  </a:lnTo>
                  <a:lnTo>
                    <a:pt x="786" y="2343"/>
                  </a:lnTo>
                  <a:lnTo>
                    <a:pt x="794" y="2352"/>
                  </a:lnTo>
                  <a:lnTo>
                    <a:pt x="803" y="2362"/>
                  </a:lnTo>
                  <a:lnTo>
                    <a:pt x="812" y="2371"/>
                  </a:lnTo>
                  <a:lnTo>
                    <a:pt x="821" y="2380"/>
                  </a:lnTo>
                  <a:lnTo>
                    <a:pt x="831" y="2388"/>
                  </a:lnTo>
                  <a:lnTo>
                    <a:pt x="841" y="2394"/>
                  </a:lnTo>
                  <a:lnTo>
                    <a:pt x="852" y="2402"/>
                  </a:lnTo>
                  <a:lnTo>
                    <a:pt x="863" y="2408"/>
                  </a:lnTo>
                  <a:lnTo>
                    <a:pt x="873" y="2414"/>
                  </a:lnTo>
                  <a:lnTo>
                    <a:pt x="885" y="2419"/>
                  </a:lnTo>
                  <a:lnTo>
                    <a:pt x="896" y="2424"/>
                  </a:lnTo>
                  <a:lnTo>
                    <a:pt x="907" y="2427"/>
                  </a:lnTo>
                  <a:lnTo>
                    <a:pt x="919" y="2431"/>
                  </a:lnTo>
                  <a:lnTo>
                    <a:pt x="931" y="2434"/>
                  </a:lnTo>
                  <a:lnTo>
                    <a:pt x="943" y="2436"/>
                  </a:lnTo>
                  <a:lnTo>
                    <a:pt x="955" y="2438"/>
                  </a:lnTo>
                  <a:lnTo>
                    <a:pt x="968" y="2440"/>
                  </a:lnTo>
                  <a:lnTo>
                    <a:pt x="980" y="2441"/>
                  </a:lnTo>
                  <a:lnTo>
                    <a:pt x="992" y="2441"/>
                  </a:lnTo>
                  <a:lnTo>
                    <a:pt x="1004" y="2440"/>
                  </a:lnTo>
                  <a:lnTo>
                    <a:pt x="1016" y="2438"/>
                  </a:lnTo>
                  <a:lnTo>
                    <a:pt x="1028" y="2437"/>
                  </a:lnTo>
                  <a:lnTo>
                    <a:pt x="1040" y="2435"/>
                  </a:lnTo>
                  <a:lnTo>
                    <a:pt x="1052" y="2432"/>
                  </a:lnTo>
                  <a:lnTo>
                    <a:pt x="1065" y="2429"/>
                  </a:lnTo>
                  <a:lnTo>
                    <a:pt x="1076" y="2424"/>
                  </a:lnTo>
                  <a:lnTo>
                    <a:pt x="1088" y="2420"/>
                  </a:lnTo>
                  <a:lnTo>
                    <a:pt x="1099" y="2414"/>
                  </a:lnTo>
                  <a:lnTo>
                    <a:pt x="1110" y="2409"/>
                  </a:lnTo>
                  <a:lnTo>
                    <a:pt x="1121" y="2402"/>
                  </a:lnTo>
                  <a:lnTo>
                    <a:pt x="1132" y="2394"/>
                  </a:lnTo>
                  <a:lnTo>
                    <a:pt x="1143" y="2387"/>
                  </a:lnTo>
                  <a:lnTo>
                    <a:pt x="2236" y="1537"/>
                  </a:lnTo>
                  <a:lnTo>
                    <a:pt x="2247" y="1529"/>
                  </a:lnTo>
                  <a:lnTo>
                    <a:pt x="2256" y="1520"/>
                  </a:lnTo>
                  <a:lnTo>
                    <a:pt x="2266" y="1511"/>
                  </a:lnTo>
                  <a:lnTo>
                    <a:pt x="2274" y="1501"/>
                  </a:lnTo>
                  <a:lnTo>
                    <a:pt x="2282" y="1491"/>
                  </a:lnTo>
                  <a:lnTo>
                    <a:pt x="2290" y="1481"/>
                  </a:lnTo>
                  <a:lnTo>
                    <a:pt x="2296" y="1470"/>
                  </a:lnTo>
                  <a:lnTo>
                    <a:pt x="2303" y="1459"/>
                  </a:lnTo>
                  <a:lnTo>
                    <a:pt x="2309" y="1449"/>
                  </a:lnTo>
                  <a:lnTo>
                    <a:pt x="2314" y="1437"/>
                  </a:lnTo>
                  <a:lnTo>
                    <a:pt x="2318" y="1426"/>
                  </a:lnTo>
                  <a:lnTo>
                    <a:pt x="2323" y="1415"/>
                  </a:lnTo>
                  <a:lnTo>
                    <a:pt x="2326" y="1403"/>
                  </a:lnTo>
                  <a:lnTo>
                    <a:pt x="2328" y="1391"/>
                  </a:lnTo>
                  <a:lnTo>
                    <a:pt x="2332" y="1379"/>
                  </a:lnTo>
                  <a:lnTo>
                    <a:pt x="2333" y="1368"/>
                  </a:lnTo>
                  <a:lnTo>
                    <a:pt x="2334" y="1355"/>
                  </a:lnTo>
                  <a:lnTo>
                    <a:pt x="2335" y="1343"/>
                  </a:lnTo>
                  <a:lnTo>
                    <a:pt x="2335" y="1331"/>
                  </a:lnTo>
                  <a:lnTo>
                    <a:pt x="2334" y="1319"/>
                  </a:lnTo>
                  <a:lnTo>
                    <a:pt x="2333" y="1307"/>
                  </a:lnTo>
                  <a:lnTo>
                    <a:pt x="2331" y="1295"/>
                  </a:lnTo>
                  <a:lnTo>
                    <a:pt x="2328" y="1283"/>
                  </a:lnTo>
                  <a:lnTo>
                    <a:pt x="2326" y="1271"/>
                  </a:lnTo>
                  <a:lnTo>
                    <a:pt x="2322" y="1258"/>
                  </a:lnTo>
                  <a:lnTo>
                    <a:pt x="2318" y="1247"/>
                  </a:lnTo>
                  <a:lnTo>
                    <a:pt x="2313" y="1235"/>
                  </a:lnTo>
                  <a:lnTo>
                    <a:pt x="2307" y="1224"/>
                  </a:lnTo>
                  <a:lnTo>
                    <a:pt x="2302" y="1213"/>
                  </a:lnTo>
                  <a:lnTo>
                    <a:pt x="2295" y="1202"/>
                  </a:lnTo>
                  <a:lnTo>
                    <a:pt x="2289" y="1191"/>
                  </a:lnTo>
                  <a:lnTo>
                    <a:pt x="2281" y="1180"/>
                  </a:lnTo>
                  <a:close/>
                  <a:moveTo>
                    <a:pt x="1717" y="2955"/>
                  </a:moveTo>
                  <a:lnTo>
                    <a:pt x="1700" y="2929"/>
                  </a:lnTo>
                  <a:lnTo>
                    <a:pt x="1683" y="2905"/>
                  </a:lnTo>
                  <a:lnTo>
                    <a:pt x="1668" y="2880"/>
                  </a:lnTo>
                  <a:lnTo>
                    <a:pt x="1653" y="2853"/>
                  </a:lnTo>
                  <a:lnTo>
                    <a:pt x="1641" y="2827"/>
                  </a:lnTo>
                  <a:lnTo>
                    <a:pt x="1630" y="2799"/>
                  </a:lnTo>
                  <a:lnTo>
                    <a:pt x="1622" y="2773"/>
                  </a:lnTo>
                  <a:lnTo>
                    <a:pt x="1614" y="2745"/>
                  </a:lnTo>
                  <a:lnTo>
                    <a:pt x="1606" y="2718"/>
                  </a:lnTo>
                  <a:lnTo>
                    <a:pt x="1602" y="2689"/>
                  </a:lnTo>
                  <a:lnTo>
                    <a:pt x="1597" y="2661"/>
                  </a:lnTo>
                  <a:lnTo>
                    <a:pt x="1595" y="2633"/>
                  </a:lnTo>
                  <a:lnTo>
                    <a:pt x="1594" y="2604"/>
                  </a:lnTo>
                  <a:lnTo>
                    <a:pt x="1594" y="2576"/>
                  </a:lnTo>
                  <a:lnTo>
                    <a:pt x="1595" y="2548"/>
                  </a:lnTo>
                  <a:lnTo>
                    <a:pt x="1598" y="2520"/>
                  </a:lnTo>
                  <a:lnTo>
                    <a:pt x="1602" y="2491"/>
                  </a:lnTo>
                  <a:lnTo>
                    <a:pt x="1607" y="2464"/>
                  </a:lnTo>
                  <a:lnTo>
                    <a:pt x="1615" y="2436"/>
                  </a:lnTo>
                  <a:lnTo>
                    <a:pt x="1623" y="2410"/>
                  </a:lnTo>
                  <a:lnTo>
                    <a:pt x="1633" y="2382"/>
                  </a:lnTo>
                  <a:lnTo>
                    <a:pt x="1642" y="2357"/>
                  </a:lnTo>
                  <a:lnTo>
                    <a:pt x="1655" y="2330"/>
                  </a:lnTo>
                  <a:lnTo>
                    <a:pt x="1668" y="2305"/>
                  </a:lnTo>
                  <a:lnTo>
                    <a:pt x="1683" y="2281"/>
                  </a:lnTo>
                  <a:lnTo>
                    <a:pt x="1699" y="2257"/>
                  </a:lnTo>
                  <a:lnTo>
                    <a:pt x="1716" y="2233"/>
                  </a:lnTo>
                  <a:lnTo>
                    <a:pt x="1734" y="2210"/>
                  </a:lnTo>
                  <a:lnTo>
                    <a:pt x="1754" y="2188"/>
                  </a:lnTo>
                  <a:lnTo>
                    <a:pt x="1775" y="2167"/>
                  </a:lnTo>
                  <a:lnTo>
                    <a:pt x="1797" y="2147"/>
                  </a:lnTo>
                  <a:lnTo>
                    <a:pt x="1821" y="2129"/>
                  </a:lnTo>
                  <a:lnTo>
                    <a:pt x="1845" y="2110"/>
                  </a:lnTo>
                  <a:lnTo>
                    <a:pt x="1870" y="2093"/>
                  </a:lnTo>
                  <a:lnTo>
                    <a:pt x="1896" y="2079"/>
                  </a:lnTo>
                  <a:lnTo>
                    <a:pt x="1921" y="2065"/>
                  </a:lnTo>
                  <a:lnTo>
                    <a:pt x="1948" y="2052"/>
                  </a:lnTo>
                  <a:lnTo>
                    <a:pt x="1975" y="2041"/>
                  </a:lnTo>
                  <a:lnTo>
                    <a:pt x="2002" y="2032"/>
                  </a:lnTo>
                  <a:lnTo>
                    <a:pt x="2030" y="2024"/>
                  </a:lnTo>
                  <a:lnTo>
                    <a:pt x="2058" y="2017"/>
                  </a:lnTo>
                  <a:lnTo>
                    <a:pt x="2086" y="2012"/>
                  </a:lnTo>
                  <a:lnTo>
                    <a:pt x="2114" y="2008"/>
                  </a:lnTo>
                  <a:lnTo>
                    <a:pt x="2142" y="2005"/>
                  </a:lnTo>
                  <a:lnTo>
                    <a:pt x="2171" y="2004"/>
                  </a:lnTo>
                  <a:lnTo>
                    <a:pt x="2199" y="2004"/>
                  </a:lnTo>
                  <a:lnTo>
                    <a:pt x="2227" y="2006"/>
                  </a:lnTo>
                  <a:lnTo>
                    <a:pt x="2256" y="2008"/>
                  </a:lnTo>
                  <a:lnTo>
                    <a:pt x="2283" y="2013"/>
                  </a:lnTo>
                  <a:lnTo>
                    <a:pt x="2311" y="2018"/>
                  </a:lnTo>
                  <a:lnTo>
                    <a:pt x="2338" y="2025"/>
                  </a:lnTo>
                  <a:lnTo>
                    <a:pt x="2366" y="2034"/>
                  </a:lnTo>
                  <a:lnTo>
                    <a:pt x="2392" y="2043"/>
                  </a:lnTo>
                  <a:lnTo>
                    <a:pt x="2419" y="2054"/>
                  </a:lnTo>
                  <a:lnTo>
                    <a:pt x="2444" y="2066"/>
                  </a:lnTo>
                  <a:lnTo>
                    <a:pt x="2470" y="2079"/>
                  </a:lnTo>
                  <a:lnTo>
                    <a:pt x="2495" y="2093"/>
                  </a:lnTo>
                  <a:lnTo>
                    <a:pt x="2518" y="2110"/>
                  </a:lnTo>
                  <a:lnTo>
                    <a:pt x="2542" y="2126"/>
                  </a:lnTo>
                  <a:lnTo>
                    <a:pt x="2564" y="2145"/>
                  </a:lnTo>
                  <a:lnTo>
                    <a:pt x="2586" y="2165"/>
                  </a:lnTo>
                  <a:lnTo>
                    <a:pt x="2607" y="2186"/>
                  </a:lnTo>
                  <a:lnTo>
                    <a:pt x="2627" y="2208"/>
                  </a:lnTo>
                  <a:lnTo>
                    <a:pt x="2647" y="2231"/>
                  </a:lnTo>
                  <a:lnTo>
                    <a:pt x="2665" y="2257"/>
                  </a:lnTo>
                  <a:lnTo>
                    <a:pt x="2681" y="2281"/>
                  </a:lnTo>
                  <a:lnTo>
                    <a:pt x="2697" y="2306"/>
                  </a:lnTo>
                  <a:lnTo>
                    <a:pt x="2710" y="2333"/>
                  </a:lnTo>
                  <a:lnTo>
                    <a:pt x="2722" y="2359"/>
                  </a:lnTo>
                  <a:lnTo>
                    <a:pt x="2733" y="2386"/>
                  </a:lnTo>
                  <a:lnTo>
                    <a:pt x="2743" y="2413"/>
                  </a:lnTo>
                  <a:lnTo>
                    <a:pt x="2751" y="2441"/>
                  </a:lnTo>
                  <a:lnTo>
                    <a:pt x="2757" y="2468"/>
                  </a:lnTo>
                  <a:lnTo>
                    <a:pt x="2763" y="2497"/>
                  </a:lnTo>
                  <a:lnTo>
                    <a:pt x="2767" y="2525"/>
                  </a:lnTo>
                  <a:lnTo>
                    <a:pt x="2769" y="2553"/>
                  </a:lnTo>
                  <a:lnTo>
                    <a:pt x="2771" y="2582"/>
                  </a:lnTo>
                  <a:lnTo>
                    <a:pt x="2771" y="2609"/>
                  </a:lnTo>
                  <a:lnTo>
                    <a:pt x="2768" y="2638"/>
                  </a:lnTo>
                  <a:lnTo>
                    <a:pt x="2766" y="2666"/>
                  </a:lnTo>
                  <a:lnTo>
                    <a:pt x="2762" y="2694"/>
                  </a:lnTo>
                  <a:lnTo>
                    <a:pt x="2756" y="2722"/>
                  </a:lnTo>
                  <a:lnTo>
                    <a:pt x="2750" y="2749"/>
                  </a:lnTo>
                  <a:lnTo>
                    <a:pt x="2742" y="2776"/>
                  </a:lnTo>
                  <a:lnTo>
                    <a:pt x="2732" y="2804"/>
                  </a:lnTo>
                  <a:lnTo>
                    <a:pt x="2721" y="2829"/>
                  </a:lnTo>
                  <a:lnTo>
                    <a:pt x="2709" y="2855"/>
                  </a:lnTo>
                  <a:lnTo>
                    <a:pt x="2696" y="2881"/>
                  </a:lnTo>
                  <a:lnTo>
                    <a:pt x="2681" y="2905"/>
                  </a:lnTo>
                  <a:lnTo>
                    <a:pt x="2665" y="2929"/>
                  </a:lnTo>
                  <a:lnTo>
                    <a:pt x="2648" y="2952"/>
                  </a:lnTo>
                  <a:lnTo>
                    <a:pt x="2629" y="2976"/>
                  </a:lnTo>
                  <a:lnTo>
                    <a:pt x="2610" y="2998"/>
                  </a:lnTo>
                  <a:lnTo>
                    <a:pt x="2589" y="3019"/>
                  </a:lnTo>
                  <a:lnTo>
                    <a:pt x="2567" y="3038"/>
                  </a:lnTo>
                  <a:lnTo>
                    <a:pt x="2543" y="3057"/>
                  </a:lnTo>
                  <a:lnTo>
                    <a:pt x="2519" y="3076"/>
                  </a:lnTo>
                  <a:lnTo>
                    <a:pt x="2494" y="3092"/>
                  </a:lnTo>
                  <a:lnTo>
                    <a:pt x="2468" y="3107"/>
                  </a:lnTo>
                  <a:lnTo>
                    <a:pt x="2442" y="3121"/>
                  </a:lnTo>
                  <a:lnTo>
                    <a:pt x="2416" y="3133"/>
                  </a:lnTo>
                  <a:lnTo>
                    <a:pt x="2389" y="3144"/>
                  </a:lnTo>
                  <a:lnTo>
                    <a:pt x="2361" y="3153"/>
                  </a:lnTo>
                  <a:lnTo>
                    <a:pt x="2334" y="3162"/>
                  </a:lnTo>
                  <a:lnTo>
                    <a:pt x="2306" y="3169"/>
                  </a:lnTo>
                  <a:lnTo>
                    <a:pt x="2278" y="3174"/>
                  </a:lnTo>
                  <a:lnTo>
                    <a:pt x="2250" y="3177"/>
                  </a:lnTo>
                  <a:lnTo>
                    <a:pt x="2221" y="3181"/>
                  </a:lnTo>
                  <a:lnTo>
                    <a:pt x="2194" y="3182"/>
                  </a:lnTo>
                  <a:lnTo>
                    <a:pt x="2165" y="3182"/>
                  </a:lnTo>
                  <a:lnTo>
                    <a:pt x="2136" y="3180"/>
                  </a:lnTo>
                  <a:lnTo>
                    <a:pt x="2109" y="3177"/>
                  </a:lnTo>
                  <a:lnTo>
                    <a:pt x="2081" y="3173"/>
                  </a:lnTo>
                  <a:lnTo>
                    <a:pt x="2053" y="3167"/>
                  </a:lnTo>
                  <a:lnTo>
                    <a:pt x="2026" y="3161"/>
                  </a:lnTo>
                  <a:lnTo>
                    <a:pt x="1999" y="3152"/>
                  </a:lnTo>
                  <a:lnTo>
                    <a:pt x="1972" y="3143"/>
                  </a:lnTo>
                  <a:lnTo>
                    <a:pt x="1946" y="3132"/>
                  </a:lnTo>
                  <a:lnTo>
                    <a:pt x="1919" y="3120"/>
                  </a:lnTo>
                  <a:lnTo>
                    <a:pt x="1895" y="3107"/>
                  </a:lnTo>
                  <a:lnTo>
                    <a:pt x="1870" y="3092"/>
                  </a:lnTo>
                  <a:lnTo>
                    <a:pt x="1845" y="3076"/>
                  </a:lnTo>
                  <a:lnTo>
                    <a:pt x="1822" y="3059"/>
                  </a:lnTo>
                  <a:lnTo>
                    <a:pt x="1800" y="3041"/>
                  </a:lnTo>
                  <a:lnTo>
                    <a:pt x="1778" y="3021"/>
                  </a:lnTo>
                  <a:lnTo>
                    <a:pt x="1757" y="3000"/>
                  </a:lnTo>
                  <a:lnTo>
                    <a:pt x="1736" y="2978"/>
                  </a:lnTo>
                  <a:lnTo>
                    <a:pt x="1717" y="2955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5182206" y="879047"/>
              <a:ext cx="732080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66CCFF"/>
                  </a:solidFill>
                  <a:latin typeface="+mj-lt"/>
                </a:rPr>
                <a:t>CO</a:t>
              </a:r>
            </a:p>
          </p:txBody>
        </p:sp>
      </p:grpSp>
      <p:sp>
        <p:nvSpPr>
          <p:cNvPr id="168" name="Freeform 13"/>
          <p:cNvSpPr>
            <a:spLocks noEditPoints="1"/>
          </p:cNvSpPr>
          <p:nvPr/>
        </p:nvSpPr>
        <p:spPr bwMode="auto">
          <a:xfrm>
            <a:off x="1131430" y="3522430"/>
            <a:ext cx="157790" cy="292826"/>
          </a:xfrm>
          <a:custGeom>
            <a:avLst/>
            <a:gdLst>
              <a:gd name="T0" fmla="*/ 31 w 1915"/>
              <a:gd name="T1" fmla="*/ 2303 h 3553"/>
              <a:gd name="T2" fmla="*/ 59 w 1915"/>
              <a:gd name="T3" fmla="*/ 2371 h 3553"/>
              <a:gd name="T4" fmla="*/ 106 w 1915"/>
              <a:gd name="T5" fmla="*/ 2429 h 3553"/>
              <a:gd name="T6" fmla="*/ 166 w 1915"/>
              <a:gd name="T7" fmla="*/ 2469 h 3553"/>
              <a:gd name="T8" fmla="*/ 237 w 1915"/>
              <a:gd name="T9" fmla="*/ 2492 h 3553"/>
              <a:gd name="T10" fmla="*/ 419 w 1915"/>
              <a:gd name="T11" fmla="*/ 3310 h 3553"/>
              <a:gd name="T12" fmla="*/ 433 w 1915"/>
              <a:gd name="T13" fmla="*/ 3385 h 3553"/>
              <a:gd name="T14" fmla="*/ 468 w 1915"/>
              <a:gd name="T15" fmla="*/ 3450 h 3553"/>
              <a:gd name="T16" fmla="*/ 519 w 1915"/>
              <a:gd name="T17" fmla="*/ 3502 h 3553"/>
              <a:gd name="T18" fmla="*/ 584 w 1915"/>
              <a:gd name="T19" fmla="*/ 3538 h 3553"/>
              <a:gd name="T20" fmla="*/ 657 w 1915"/>
              <a:gd name="T21" fmla="*/ 3553 h 3553"/>
              <a:gd name="T22" fmla="*/ 1402 w 1915"/>
              <a:gd name="T23" fmla="*/ 3521 h 3553"/>
              <a:gd name="T24" fmla="*/ 1473 w 1915"/>
              <a:gd name="T25" fmla="*/ 3496 h 3553"/>
              <a:gd name="T26" fmla="*/ 1533 w 1915"/>
              <a:gd name="T27" fmla="*/ 3453 h 3553"/>
              <a:gd name="T28" fmla="*/ 1577 w 1915"/>
              <a:gd name="T29" fmla="*/ 3395 h 3553"/>
              <a:gd name="T30" fmla="*/ 1602 w 1915"/>
              <a:gd name="T31" fmla="*/ 3325 h 3553"/>
              <a:gd name="T32" fmla="*/ 1574 w 1915"/>
              <a:gd name="T33" fmla="*/ 2438 h 3553"/>
              <a:gd name="T34" fmla="*/ 1734 w 1915"/>
              <a:gd name="T35" fmla="*/ 2424 h 3553"/>
              <a:gd name="T36" fmla="*/ 1802 w 1915"/>
              <a:gd name="T37" fmla="*/ 2392 h 3553"/>
              <a:gd name="T38" fmla="*/ 1856 w 1915"/>
              <a:gd name="T39" fmla="*/ 2344 h 3553"/>
              <a:gd name="T40" fmla="*/ 1894 w 1915"/>
              <a:gd name="T41" fmla="*/ 2281 h 3553"/>
              <a:gd name="T42" fmla="*/ 1914 w 1915"/>
              <a:gd name="T43" fmla="*/ 2209 h 3553"/>
              <a:gd name="T44" fmla="*/ 1890 w 1915"/>
              <a:gd name="T45" fmla="*/ 1578 h 3553"/>
              <a:gd name="T46" fmla="*/ 1868 w 1915"/>
              <a:gd name="T47" fmla="*/ 1505 h 3553"/>
              <a:gd name="T48" fmla="*/ 1827 w 1915"/>
              <a:gd name="T49" fmla="*/ 1445 h 3553"/>
              <a:gd name="T50" fmla="*/ 1771 w 1915"/>
              <a:gd name="T51" fmla="*/ 1397 h 3553"/>
              <a:gd name="T52" fmla="*/ 1703 w 1915"/>
              <a:gd name="T53" fmla="*/ 1369 h 3553"/>
              <a:gd name="T54" fmla="*/ 1627 w 1915"/>
              <a:gd name="T55" fmla="*/ 1360 h 3553"/>
              <a:gd name="T56" fmla="*/ 179 w 1915"/>
              <a:gd name="T57" fmla="*/ 1427 h 3553"/>
              <a:gd name="T58" fmla="*/ 112 w 1915"/>
              <a:gd name="T59" fmla="*/ 1459 h 3553"/>
              <a:gd name="T60" fmla="*/ 58 w 1915"/>
              <a:gd name="T61" fmla="*/ 1508 h 3553"/>
              <a:gd name="T62" fmla="*/ 21 w 1915"/>
              <a:gd name="T63" fmla="*/ 1570 h 3553"/>
              <a:gd name="T64" fmla="*/ 2 w 1915"/>
              <a:gd name="T65" fmla="*/ 1642 h 3553"/>
              <a:gd name="T66" fmla="*/ 1488 w 1915"/>
              <a:gd name="T67" fmla="*/ 625 h 3553"/>
              <a:gd name="T68" fmla="*/ 1452 w 1915"/>
              <a:gd name="T69" fmla="*/ 795 h 3553"/>
              <a:gd name="T70" fmla="*/ 1370 w 1915"/>
              <a:gd name="T71" fmla="*/ 944 h 3553"/>
              <a:gd name="T72" fmla="*/ 1249 w 1915"/>
              <a:gd name="T73" fmla="*/ 1063 h 3553"/>
              <a:gd name="T74" fmla="*/ 1099 w 1915"/>
              <a:gd name="T75" fmla="*/ 1144 h 3553"/>
              <a:gd name="T76" fmla="*/ 925 w 1915"/>
              <a:gd name="T77" fmla="*/ 1177 h 3553"/>
              <a:gd name="T78" fmla="*/ 748 w 1915"/>
              <a:gd name="T79" fmla="*/ 1158 h 3553"/>
              <a:gd name="T80" fmla="*/ 592 w 1915"/>
              <a:gd name="T81" fmla="*/ 1090 h 3553"/>
              <a:gd name="T82" fmla="*/ 462 w 1915"/>
              <a:gd name="T83" fmla="*/ 982 h 3553"/>
              <a:gd name="T84" fmla="*/ 368 w 1915"/>
              <a:gd name="T85" fmla="*/ 840 h 3553"/>
              <a:gd name="T86" fmla="*/ 318 w 1915"/>
              <a:gd name="T87" fmla="*/ 673 h 3553"/>
              <a:gd name="T88" fmla="*/ 319 w 1915"/>
              <a:gd name="T89" fmla="*/ 494 h 3553"/>
              <a:gd name="T90" fmla="*/ 372 w 1915"/>
              <a:gd name="T91" fmla="*/ 330 h 3553"/>
              <a:gd name="T92" fmla="*/ 468 w 1915"/>
              <a:gd name="T93" fmla="*/ 190 h 3553"/>
              <a:gd name="T94" fmla="*/ 600 w 1915"/>
              <a:gd name="T95" fmla="*/ 83 h 3553"/>
              <a:gd name="T96" fmla="*/ 758 w 1915"/>
              <a:gd name="T97" fmla="*/ 18 h 3553"/>
              <a:gd name="T98" fmla="*/ 937 w 1915"/>
              <a:gd name="T99" fmla="*/ 1 h 3553"/>
              <a:gd name="T100" fmla="*/ 1108 w 1915"/>
              <a:gd name="T101" fmla="*/ 37 h 3553"/>
              <a:gd name="T102" fmla="*/ 1256 w 1915"/>
              <a:gd name="T103" fmla="*/ 119 h 3553"/>
              <a:gd name="T104" fmla="*/ 1375 w 1915"/>
              <a:gd name="T105" fmla="*/ 239 h 3553"/>
              <a:gd name="T106" fmla="*/ 1455 w 1915"/>
              <a:gd name="T107" fmla="*/ 390 h 3553"/>
              <a:gd name="T108" fmla="*/ 1488 w 1915"/>
              <a:gd name="T109" fmla="*/ 565 h 3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15" h="3553">
                <a:moveTo>
                  <a:pt x="1" y="1681"/>
                </a:moveTo>
                <a:lnTo>
                  <a:pt x="24" y="2252"/>
                </a:lnTo>
                <a:lnTo>
                  <a:pt x="25" y="2265"/>
                </a:lnTo>
                <a:lnTo>
                  <a:pt x="26" y="2277"/>
                </a:lnTo>
                <a:lnTo>
                  <a:pt x="28" y="2291"/>
                </a:lnTo>
                <a:lnTo>
                  <a:pt x="31" y="2303"/>
                </a:lnTo>
                <a:lnTo>
                  <a:pt x="35" y="2315"/>
                </a:lnTo>
                <a:lnTo>
                  <a:pt x="38" y="2327"/>
                </a:lnTo>
                <a:lnTo>
                  <a:pt x="43" y="2338"/>
                </a:lnTo>
                <a:lnTo>
                  <a:pt x="48" y="2350"/>
                </a:lnTo>
                <a:lnTo>
                  <a:pt x="54" y="2361"/>
                </a:lnTo>
                <a:lnTo>
                  <a:pt x="59" y="2371"/>
                </a:lnTo>
                <a:lnTo>
                  <a:pt x="66" y="2382"/>
                </a:lnTo>
                <a:lnTo>
                  <a:pt x="74" y="2392"/>
                </a:lnTo>
                <a:lnTo>
                  <a:pt x="80" y="2402"/>
                </a:lnTo>
                <a:lnTo>
                  <a:pt x="89" y="2411"/>
                </a:lnTo>
                <a:lnTo>
                  <a:pt x="97" y="2420"/>
                </a:lnTo>
                <a:lnTo>
                  <a:pt x="106" y="2429"/>
                </a:lnTo>
                <a:lnTo>
                  <a:pt x="114" y="2436"/>
                </a:lnTo>
                <a:lnTo>
                  <a:pt x="124" y="2444"/>
                </a:lnTo>
                <a:lnTo>
                  <a:pt x="134" y="2451"/>
                </a:lnTo>
                <a:lnTo>
                  <a:pt x="144" y="2457"/>
                </a:lnTo>
                <a:lnTo>
                  <a:pt x="155" y="2464"/>
                </a:lnTo>
                <a:lnTo>
                  <a:pt x="166" y="2469"/>
                </a:lnTo>
                <a:lnTo>
                  <a:pt x="177" y="2475"/>
                </a:lnTo>
                <a:lnTo>
                  <a:pt x="188" y="2479"/>
                </a:lnTo>
                <a:lnTo>
                  <a:pt x="200" y="2484"/>
                </a:lnTo>
                <a:lnTo>
                  <a:pt x="213" y="2487"/>
                </a:lnTo>
                <a:lnTo>
                  <a:pt x="225" y="2490"/>
                </a:lnTo>
                <a:lnTo>
                  <a:pt x="237" y="2492"/>
                </a:lnTo>
                <a:lnTo>
                  <a:pt x="249" y="2494"/>
                </a:lnTo>
                <a:lnTo>
                  <a:pt x="262" y="2495"/>
                </a:lnTo>
                <a:lnTo>
                  <a:pt x="275" y="2496"/>
                </a:lnTo>
                <a:lnTo>
                  <a:pt x="288" y="2496"/>
                </a:lnTo>
                <a:lnTo>
                  <a:pt x="386" y="2491"/>
                </a:lnTo>
                <a:lnTo>
                  <a:pt x="419" y="3310"/>
                </a:lnTo>
                <a:lnTo>
                  <a:pt x="420" y="3323"/>
                </a:lnTo>
                <a:lnTo>
                  <a:pt x="421" y="3336"/>
                </a:lnTo>
                <a:lnTo>
                  <a:pt x="423" y="3348"/>
                </a:lnTo>
                <a:lnTo>
                  <a:pt x="426" y="3360"/>
                </a:lnTo>
                <a:lnTo>
                  <a:pt x="430" y="3373"/>
                </a:lnTo>
                <a:lnTo>
                  <a:pt x="433" y="3385"/>
                </a:lnTo>
                <a:lnTo>
                  <a:pt x="439" y="3397"/>
                </a:lnTo>
                <a:lnTo>
                  <a:pt x="443" y="3408"/>
                </a:lnTo>
                <a:lnTo>
                  <a:pt x="449" y="3419"/>
                </a:lnTo>
                <a:lnTo>
                  <a:pt x="455" y="3430"/>
                </a:lnTo>
                <a:lnTo>
                  <a:pt x="462" y="3440"/>
                </a:lnTo>
                <a:lnTo>
                  <a:pt x="468" y="3450"/>
                </a:lnTo>
                <a:lnTo>
                  <a:pt x="476" y="3460"/>
                </a:lnTo>
                <a:lnTo>
                  <a:pt x="484" y="3470"/>
                </a:lnTo>
                <a:lnTo>
                  <a:pt x="493" y="3478"/>
                </a:lnTo>
                <a:lnTo>
                  <a:pt x="500" y="3486"/>
                </a:lnTo>
                <a:lnTo>
                  <a:pt x="510" y="3495"/>
                </a:lnTo>
                <a:lnTo>
                  <a:pt x="519" y="3502"/>
                </a:lnTo>
                <a:lnTo>
                  <a:pt x="529" y="3509"/>
                </a:lnTo>
                <a:lnTo>
                  <a:pt x="540" y="3516"/>
                </a:lnTo>
                <a:lnTo>
                  <a:pt x="550" y="3523"/>
                </a:lnTo>
                <a:lnTo>
                  <a:pt x="561" y="3528"/>
                </a:lnTo>
                <a:lnTo>
                  <a:pt x="572" y="3534"/>
                </a:lnTo>
                <a:lnTo>
                  <a:pt x="584" y="3538"/>
                </a:lnTo>
                <a:lnTo>
                  <a:pt x="595" y="3541"/>
                </a:lnTo>
                <a:lnTo>
                  <a:pt x="607" y="3546"/>
                </a:lnTo>
                <a:lnTo>
                  <a:pt x="619" y="3548"/>
                </a:lnTo>
                <a:lnTo>
                  <a:pt x="632" y="3550"/>
                </a:lnTo>
                <a:lnTo>
                  <a:pt x="645" y="3552"/>
                </a:lnTo>
                <a:lnTo>
                  <a:pt x="657" y="3553"/>
                </a:lnTo>
                <a:lnTo>
                  <a:pt x="670" y="3553"/>
                </a:lnTo>
                <a:lnTo>
                  <a:pt x="683" y="3553"/>
                </a:lnTo>
                <a:lnTo>
                  <a:pt x="1365" y="3526"/>
                </a:lnTo>
                <a:lnTo>
                  <a:pt x="1377" y="3525"/>
                </a:lnTo>
                <a:lnTo>
                  <a:pt x="1390" y="3524"/>
                </a:lnTo>
                <a:lnTo>
                  <a:pt x="1402" y="3521"/>
                </a:lnTo>
                <a:lnTo>
                  <a:pt x="1416" y="3518"/>
                </a:lnTo>
                <a:lnTo>
                  <a:pt x="1428" y="3515"/>
                </a:lnTo>
                <a:lnTo>
                  <a:pt x="1439" y="3512"/>
                </a:lnTo>
                <a:lnTo>
                  <a:pt x="1451" y="3507"/>
                </a:lnTo>
                <a:lnTo>
                  <a:pt x="1462" y="3502"/>
                </a:lnTo>
                <a:lnTo>
                  <a:pt x="1473" y="3496"/>
                </a:lnTo>
                <a:lnTo>
                  <a:pt x="1484" y="3491"/>
                </a:lnTo>
                <a:lnTo>
                  <a:pt x="1494" y="3484"/>
                </a:lnTo>
                <a:lnTo>
                  <a:pt x="1504" y="3476"/>
                </a:lnTo>
                <a:lnTo>
                  <a:pt x="1514" y="3469"/>
                </a:lnTo>
                <a:lnTo>
                  <a:pt x="1524" y="3461"/>
                </a:lnTo>
                <a:lnTo>
                  <a:pt x="1533" y="3453"/>
                </a:lnTo>
                <a:lnTo>
                  <a:pt x="1540" y="3444"/>
                </a:lnTo>
                <a:lnTo>
                  <a:pt x="1549" y="3434"/>
                </a:lnTo>
                <a:lnTo>
                  <a:pt x="1557" y="3426"/>
                </a:lnTo>
                <a:lnTo>
                  <a:pt x="1563" y="3416"/>
                </a:lnTo>
                <a:lnTo>
                  <a:pt x="1570" y="3405"/>
                </a:lnTo>
                <a:lnTo>
                  <a:pt x="1577" y="3395"/>
                </a:lnTo>
                <a:lnTo>
                  <a:pt x="1582" y="3384"/>
                </a:lnTo>
                <a:lnTo>
                  <a:pt x="1588" y="3373"/>
                </a:lnTo>
                <a:lnTo>
                  <a:pt x="1592" y="3360"/>
                </a:lnTo>
                <a:lnTo>
                  <a:pt x="1596" y="3349"/>
                </a:lnTo>
                <a:lnTo>
                  <a:pt x="1600" y="3337"/>
                </a:lnTo>
                <a:lnTo>
                  <a:pt x="1602" y="3325"/>
                </a:lnTo>
                <a:lnTo>
                  <a:pt x="1605" y="3313"/>
                </a:lnTo>
                <a:lnTo>
                  <a:pt x="1606" y="3300"/>
                </a:lnTo>
                <a:lnTo>
                  <a:pt x="1608" y="3288"/>
                </a:lnTo>
                <a:lnTo>
                  <a:pt x="1608" y="3274"/>
                </a:lnTo>
                <a:lnTo>
                  <a:pt x="1608" y="3261"/>
                </a:lnTo>
                <a:lnTo>
                  <a:pt x="1574" y="2438"/>
                </a:lnTo>
                <a:lnTo>
                  <a:pt x="1671" y="2434"/>
                </a:lnTo>
                <a:lnTo>
                  <a:pt x="1685" y="2434"/>
                </a:lnTo>
                <a:lnTo>
                  <a:pt x="1697" y="2432"/>
                </a:lnTo>
                <a:lnTo>
                  <a:pt x="1710" y="2430"/>
                </a:lnTo>
                <a:lnTo>
                  <a:pt x="1722" y="2427"/>
                </a:lnTo>
                <a:lnTo>
                  <a:pt x="1734" y="2424"/>
                </a:lnTo>
                <a:lnTo>
                  <a:pt x="1746" y="2420"/>
                </a:lnTo>
                <a:lnTo>
                  <a:pt x="1758" y="2415"/>
                </a:lnTo>
                <a:lnTo>
                  <a:pt x="1770" y="2411"/>
                </a:lnTo>
                <a:lnTo>
                  <a:pt x="1781" y="2405"/>
                </a:lnTo>
                <a:lnTo>
                  <a:pt x="1791" y="2399"/>
                </a:lnTo>
                <a:lnTo>
                  <a:pt x="1802" y="2392"/>
                </a:lnTo>
                <a:lnTo>
                  <a:pt x="1812" y="2386"/>
                </a:lnTo>
                <a:lnTo>
                  <a:pt x="1821" y="2378"/>
                </a:lnTo>
                <a:lnTo>
                  <a:pt x="1830" y="2370"/>
                </a:lnTo>
                <a:lnTo>
                  <a:pt x="1839" y="2361"/>
                </a:lnTo>
                <a:lnTo>
                  <a:pt x="1848" y="2352"/>
                </a:lnTo>
                <a:lnTo>
                  <a:pt x="1856" y="2344"/>
                </a:lnTo>
                <a:lnTo>
                  <a:pt x="1863" y="2334"/>
                </a:lnTo>
                <a:lnTo>
                  <a:pt x="1871" y="2324"/>
                </a:lnTo>
                <a:lnTo>
                  <a:pt x="1878" y="2314"/>
                </a:lnTo>
                <a:lnTo>
                  <a:pt x="1883" y="2303"/>
                </a:lnTo>
                <a:lnTo>
                  <a:pt x="1889" y="2292"/>
                </a:lnTo>
                <a:lnTo>
                  <a:pt x="1894" y="2281"/>
                </a:lnTo>
                <a:lnTo>
                  <a:pt x="1899" y="2270"/>
                </a:lnTo>
                <a:lnTo>
                  <a:pt x="1903" y="2258"/>
                </a:lnTo>
                <a:lnTo>
                  <a:pt x="1906" y="2247"/>
                </a:lnTo>
                <a:lnTo>
                  <a:pt x="1910" y="2233"/>
                </a:lnTo>
                <a:lnTo>
                  <a:pt x="1912" y="2221"/>
                </a:lnTo>
                <a:lnTo>
                  <a:pt x="1914" y="2209"/>
                </a:lnTo>
                <a:lnTo>
                  <a:pt x="1915" y="2196"/>
                </a:lnTo>
                <a:lnTo>
                  <a:pt x="1915" y="2184"/>
                </a:lnTo>
                <a:lnTo>
                  <a:pt x="1915" y="2170"/>
                </a:lnTo>
                <a:lnTo>
                  <a:pt x="1892" y="1604"/>
                </a:lnTo>
                <a:lnTo>
                  <a:pt x="1891" y="1590"/>
                </a:lnTo>
                <a:lnTo>
                  <a:pt x="1890" y="1578"/>
                </a:lnTo>
                <a:lnTo>
                  <a:pt x="1888" y="1565"/>
                </a:lnTo>
                <a:lnTo>
                  <a:pt x="1884" y="1553"/>
                </a:lnTo>
                <a:lnTo>
                  <a:pt x="1881" y="1541"/>
                </a:lnTo>
                <a:lnTo>
                  <a:pt x="1878" y="1529"/>
                </a:lnTo>
                <a:lnTo>
                  <a:pt x="1872" y="1518"/>
                </a:lnTo>
                <a:lnTo>
                  <a:pt x="1868" y="1505"/>
                </a:lnTo>
                <a:lnTo>
                  <a:pt x="1862" y="1494"/>
                </a:lnTo>
                <a:lnTo>
                  <a:pt x="1856" y="1484"/>
                </a:lnTo>
                <a:lnTo>
                  <a:pt x="1849" y="1473"/>
                </a:lnTo>
                <a:lnTo>
                  <a:pt x="1842" y="1464"/>
                </a:lnTo>
                <a:lnTo>
                  <a:pt x="1835" y="1454"/>
                </a:lnTo>
                <a:lnTo>
                  <a:pt x="1827" y="1445"/>
                </a:lnTo>
                <a:lnTo>
                  <a:pt x="1818" y="1436"/>
                </a:lnTo>
                <a:lnTo>
                  <a:pt x="1809" y="1427"/>
                </a:lnTo>
                <a:lnTo>
                  <a:pt x="1801" y="1419"/>
                </a:lnTo>
                <a:lnTo>
                  <a:pt x="1791" y="1412"/>
                </a:lnTo>
                <a:lnTo>
                  <a:pt x="1781" y="1404"/>
                </a:lnTo>
                <a:lnTo>
                  <a:pt x="1771" y="1397"/>
                </a:lnTo>
                <a:lnTo>
                  <a:pt x="1761" y="1392"/>
                </a:lnTo>
                <a:lnTo>
                  <a:pt x="1750" y="1386"/>
                </a:lnTo>
                <a:lnTo>
                  <a:pt x="1739" y="1381"/>
                </a:lnTo>
                <a:lnTo>
                  <a:pt x="1727" y="1376"/>
                </a:lnTo>
                <a:lnTo>
                  <a:pt x="1716" y="1372"/>
                </a:lnTo>
                <a:lnTo>
                  <a:pt x="1703" y="1369"/>
                </a:lnTo>
                <a:lnTo>
                  <a:pt x="1691" y="1365"/>
                </a:lnTo>
                <a:lnTo>
                  <a:pt x="1678" y="1363"/>
                </a:lnTo>
                <a:lnTo>
                  <a:pt x="1666" y="1361"/>
                </a:lnTo>
                <a:lnTo>
                  <a:pt x="1654" y="1360"/>
                </a:lnTo>
                <a:lnTo>
                  <a:pt x="1641" y="1360"/>
                </a:lnTo>
                <a:lnTo>
                  <a:pt x="1627" y="1360"/>
                </a:lnTo>
                <a:lnTo>
                  <a:pt x="243" y="1417"/>
                </a:lnTo>
                <a:lnTo>
                  <a:pt x="230" y="1417"/>
                </a:lnTo>
                <a:lnTo>
                  <a:pt x="217" y="1419"/>
                </a:lnTo>
                <a:lnTo>
                  <a:pt x="205" y="1422"/>
                </a:lnTo>
                <a:lnTo>
                  <a:pt x="192" y="1424"/>
                </a:lnTo>
                <a:lnTo>
                  <a:pt x="179" y="1427"/>
                </a:lnTo>
                <a:lnTo>
                  <a:pt x="167" y="1432"/>
                </a:lnTo>
                <a:lnTo>
                  <a:pt x="155" y="1436"/>
                </a:lnTo>
                <a:lnTo>
                  <a:pt x="144" y="1441"/>
                </a:lnTo>
                <a:lnTo>
                  <a:pt x="133" y="1447"/>
                </a:lnTo>
                <a:lnTo>
                  <a:pt x="122" y="1452"/>
                </a:lnTo>
                <a:lnTo>
                  <a:pt x="112" y="1459"/>
                </a:lnTo>
                <a:lnTo>
                  <a:pt x="102" y="1466"/>
                </a:lnTo>
                <a:lnTo>
                  <a:pt x="92" y="1473"/>
                </a:lnTo>
                <a:lnTo>
                  <a:pt x="83" y="1481"/>
                </a:lnTo>
                <a:lnTo>
                  <a:pt x="75" y="1490"/>
                </a:lnTo>
                <a:lnTo>
                  <a:pt x="66" y="1499"/>
                </a:lnTo>
                <a:lnTo>
                  <a:pt x="58" y="1508"/>
                </a:lnTo>
                <a:lnTo>
                  <a:pt x="50" y="1518"/>
                </a:lnTo>
                <a:lnTo>
                  <a:pt x="44" y="1527"/>
                </a:lnTo>
                <a:lnTo>
                  <a:pt x="37" y="1537"/>
                </a:lnTo>
                <a:lnTo>
                  <a:pt x="31" y="1548"/>
                </a:lnTo>
                <a:lnTo>
                  <a:pt x="25" y="1559"/>
                </a:lnTo>
                <a:lnTo>
                  <a:pt x="21" y="1570"/>
                </a:lnTo>
                <a:lnTo>
                  <a:pt x="16" y="1582"/>
                </a:lnTo>
                <a:lnTo>
                  <a:pt x="12" y="1594"/>
                </a:lnTo>
                <a:lnTo>
                  <a:pt x="8" y="1606"/>
                </a:lnTo>
                <a:lnTo>
                  <a:pt x="5" y="1618"/>
                </a:lnTo>
                <a:lnTo>
                  <a:pt x="3" y="1630"/>
                </a:lnTo>
                <a:lnTo>
                  <a:pt x="2" y="1642"/>
                </a:lnTo>
                <a:lnTo>
                  <a:pt x="1" y="1655"/>
                </a:lnTo>
                <a:lnTo>
                  <a:pt x="0" y="1668"/>
                </a:lnTo>
                <a:lnTo>
                  <a:pt x="1" y="1681"/>
                </a:lnTo>
                <a:close/>
                <a:moveTo>
                  <a:pt x="1488" y="565"/>
                </a:moveTo>
                <a:lnTo>
                  <a:pt x="1490" y="594"/>
                </a:lnTo>
                <a:lnTo>
                  <a:pt x="1488" y="625"/>
                </a:lnTo>
                <a:lnTo>
                  <a:pt x="1486" y="654"/>
                </a:lnTo>
                <a:lnTo>
                  <a:pt x="1482" y="684"/>
                </a:lnTo>
                <a:lnTo>
                  <a:pt x="1476" y="712"/>
                </a:lnTo>
                <a:lnTo>
                  <a:pt x="1470" y="740"/>
                </a:lnTo>
                <a:lnTo>
                  <a:pt x="1462" y="769"/>
                </a:lnTo>
                <a:lnTo>
                  <a:pt x="1452" y="795"/>
                </a:lnTo>
                <a:lnTo>
                  <a:pt x="1441" y="822"/>
                </a:lnTo>
                <a:lnTo>
                  <a:pt x="1429" y="848"/>
                </a:lnTo>
                <a:lnTo>
                  <a:pt x="1417" y="873"/>
                </a:lnTo>
                <a:lnTo>
                  <a:pt x="1402" y="898"/>
                </a:lnTo>
                <a:lnTo>
                  <a:pt x="1387" y="921"/>
                </a:lnTo>
                <a:lnTo>
                  <a:pt x="1370" y="944"/>
                </a:lnTo>
                <a:lnTo>
                  <a:pt x="1353" y="966"/>
                </a:lnTo>
                <a:lnTo>
                  <a:pt x="1334" y="987"/>
                </a:lnTo>
                <a:lnTo>
                  <a:pt x="1314" y="1008"/>
                </a:lnTo>
                <a:lnTo>
                  <a:pt x="1293" y="1027"/>
                </a:lnTo>
                <a:lnTo>
                  <a:pt x="1272" y="1046"/>
                </a:lnTo>
                <a:lnTo>
                  <a:pt x="1249" y="1063"/>
                </a:lnTo>
                <a:lnTo>
                  <a:pt x="1226" y="1080"/>
                </a:lnTo>
                <a:lnTo>
                  <a:pt x="1203" y="1094"/>
                </a:lnTo>
                <a:lnTo>
                  <a:pt x="1177" y="1108"/>
                </a:lnTo>
                <a:lnTo>
                  <a:pt x="1152" y="1122"/>
                </a:lnTo>
                <a:lnTo>
                  <a:pt x="1126" y="1133"/>
                </a:lnTo>
                <a:lnTo>
                  <a:pt x="1099" y="1144"/>
                </a:lnTo>
                <a:lnTo>
                  <a:pt x="1072" y="1153"/>
                </a:lnTo>
                <a:lnTo>
                  <a:pt x="1043" y="1160"/>
                </a:lnTo>
                <a:lnTo>
                  <a:pt x="1014" y="1167"/>
                </a:lnTo>
                <a:lnTo>
                  <a:pt x="984" y="1171"/>
                </a:lnTo>
                <a:lnTo>
                  <a:pt x="955" y="1175"/>
                </a:lnTo>
                <a:lnTo>
                  <a:pt x="925" y="1177"/>
                </a:lnTo>
                <a:lnTo>
                  <a:pt x="895" y="1178"/>
                </a:lnTo>
                <a:lnTo>
                  <a:pt x="864" y="1177"/>
                </a:lnTo>
                <a:lnTo>
                  <a:pt x="836" y="1173"/>
                </a:lnTo>
                <a:lnTo>
                  <a:pt x="806" y="1170"/>
                </a:lnTo>
                <a:lnTo>
                  <a:pt x="777" y="1165"/>
                </a:lnTo>
                <a:lnTo>
                  <a:pt x="748" y="1158"/>
                </a:lnTo>
                <a:lnTo>
                  <a:pt x="721" y="1149"/>
                </a:lnTo>
                <a:lnTo>
                  <a:pt x="694" y="1140"/>
                </a:lnTo>
                <a:lnTo>
                  <a:pt x="668" y="1129"/>
                </a:lnTo>
                <a:lnTo>
                  <a:pt x="641" y="1117"/>
                </a:lnTo>
                <a:lnTo>
                  <a:pt x="616" y="1104"/>
                </a:lnTo>
                <a:lnTo>
                  <a:pt x="592" y="1090"/>
                </a:lnTo>
                <a:lnTo>
                  <a:pt x="569" y="1074"/>
                </a:lnTo>
                <a:lnTo>
                  <a:pt x="546" y="1058"/>
                </a:lnTo>
                <a:lnTo>
                  <a:pt x="523" y="1040"/>
                </a:lnTo>
                <a:lnTo>
                  <a:pt x="501" y="1021"/>
                </a:lnTo>
                <a:lnTo>
                  <a:pt x="482" y="1003"/>
                </a:lnTo>
                <a:lnTo>
                  <a:pt x="462" y="982"/>
                </a:lnTo>
                <a:lnTo>
                  <a:pt x="444" y="960"/>
                </a:lnTo>
                <a:lnTo>
                  <a:pt x="426" y="937"/>
                </a:lnTo>
                <a:lnTo>
                  <a:pt x="410" y="914"/>
                </a:lnTo>
                <a:lnTo>
                  <a:pt x="396" y="890"/>
                </a:lnTo>
                <a:lnTo>
                  <a:pt x="381" y="866"/>
                </a:lnTo>
                <a:lnTo>
                  <a:pt x="368" y="840"/>
                </a:lnTo>
                <a:lnTo>
                  <a:pt x="357" y="814"/>
                </a:lnTo>
                <a:lnTo>
                  <a:pt x="346" y="786"/>
                </a:lnTo>
                <a:lnTo>
                  <a:pt x="337" y="759"/>
                </a:lnTo>
                <a:lnTo>
                  <a:pt x="329" y="731"/>
                </a:lnTo>
                <a:lnTo>
                  <a:pt x="323" y="703"/>
                </a:lnTo>
                <a:lnTo>
                  <a:pt x="318" y="673"/>
                </a:lnTo>
                <a:lnTo>
                  <a:pt x="315" y="643"/>
                </a:lnTo>
                <a:lnTo>
                  <a:pt x="313" y="613"/>
                </a:lnTo>
                <a:lnTo>
                  <a:pt x="312" y="582"/>
                </a:lnTo>
                <a:lnTo>
                  <a:pt x="313" y="553"/>
                </a:lnTo>
                <a:lnTo>
                  <a:pt x="316" y="523"/>
                </a:lnTo>
                <a:lnTo>
                  <a:pt x="319" y="494"/>
                </a:lnTo>
                <a:lnTo>
                  <a:pt x="325" y="465"/>
                </a:lnTo>
                <a:lnTo>
                  <a:pt x="332" y="437"/>
                </a:lnTo>
                <a:lnTo>
                  <a:pt x="340" y="409"/>
                </a:lnTo>
                <a:lnTo>
                  <a:pt x="349" y="382"/>
                </a:lnTo>
                <a:lnTo>
                  <a:pt x="360" y="355"/>
                </a:lnTo>
                <a:lnTo>
                  <a:pt x="372" y="330"/>
                </a:lnTo>
                <a:lnTo>
                  <a:pt x="386" y="304"/>
                </a:lnTo>
                <a:lnTo>
                  <a:pt x="400" y="280"/>
                </a:lnTo>
                <a:lnTo>
                  <a:pt x="415" y="256"/>
                </a:lnTo>
                <a:lnTo>
                  <a:pt x="432" y="233"/>
                </a:lnTo>
                <a:lnTo>
                  <a:pt x="450" y="211"/>
                </a:lnTo>
                <a:lnTo>
                  <a:pt x="468" y="190"/>
                </a:lnTo>
                <a:lnTo>
                  <a:pt x="487" y="170"/>
                </a:lnTo>
                <a:lnTo>
                  <a:pt x="508" y="150"/>
                </a:lnTo>
                <a:lnTo>
                  <a:pt x="530" y="131"/>
                </a:lnTo>
                <a:lnTo>
                  <a:pt x="552" y="115"/>
                </a:lnTo>
                <a:lnTo>
                  <a:pt x="575" y="98"/>
                </a:lnTo>
                <a:lnTo>
                  <a:pt x="600" y="83"/>
                </a:lnTo>
                <a:lnTo>
                  <a:pt x="624" y="69"/>
                </a:lnTo>
                <a:lnTo>
                  <a:pt x="649" y="56"/>
                </a:lnTo>
                <a:lnTo>
                  <a:pt x="676" y="44"/>
                </a:lnTo>
                <a:lnTo>
                  <a:pt x="703" y="34"/>
                </a:lnTo>
                <a:lnTo>
                  <a:pt x="731" y="25"/>
                </a:lnTo>
                <a:lnTo>
                  <a:pt x="758" y="18"/>
                </a:lnTo>
                <a:lnTo>
                  <a:pt x="787" y="11"/>
                </a:lnTo>
                <a:lnTo>
                  <a:pt x="817" y="6"/>
                </a:lnTo>
                <a:lnTo>
                  <a:pt x="847" y="2"/>
                </a:lnTo>
                <a:lnTo>
                  <a:pt x="876" y="0"/>
                </a:lnTo>
                <a:lnTo>
                  <a:pt x="907" y="0"/>
                </a:lnTo>
                <a:lnTo>
                  <a:pt x="937" y="1"/>
                </a:lnTo>
                <a:lnTo>
                  <a:pt x="967" y="3"/>
                </a:lnTo>
                <a:lnTo>
                  <a:pt x="995" y="8"/>
                </a:lnTo>
                <a:lnTo>
                  <a:pt x="1024" y="13"/>
                </a:lnTo>
                <a:lnTo>
                  <a:pt x="1053" y="20"/>
                </a:lnTo>
                <a:lnTo>
                  <a:pt x="1080" y="28"/>
                </a:lnTo>
                <a:lnTo>
                  <a:pt x="1108" y="37"/>
                </a:lnTo>
                <a:lnTo>
                  <a:pt x="1134" y="49"/>
                </a:lnTo>
                <a:lnTo>
                  <a:pt x="1160" y="60"/>
                </a:lnTo>
                <a:lnTo>
                  <a:pt x="1185" y="73"/>
                </a:lnTo>
                <a:lnTo>
                  <a:pt x="1209" y="87"/>
                </a:lnTo>
                <a:lnTo>
                  <a:pt x="1234" y="103"/>
                </a:lnTo>
                <a:lnTo>
                  <a:pt x="1256" y="119"/>
                </a:lnTo>
                <a:lnTo>
                  <a:pt x="1279" y="137"/>
                </a:lnTo>
                <a:lnTo>
                  <a:pt x="1300" y="156"/>
                </a:lnTo>
                <a:lnTo>
                  <a:pt x="1320" y="175"/>
                </a:lnTo>
                <a:lnTo>
                  <a:pt x="1340" y="196"/>
                </a:lnTo>
                <a:lnTo>
                  <a:pt x="1357" y="217"/>
                </a:lnTo>
                <a:lnTo>
                  <a:pt x="1375" y="239"/>
                </a:lnTo>
                <a:lnTo>
                  <a:pt x="1391" y="262"/>
                </a:lnTo>
                <a:lnTo>
                  <a:pt x="1407" y="287"/>
                </a:lnTo>
                <a:lnTo>
                  <a:pt x="1420" y="312"/>
                </a:lnTo>
                <a:lnTo>
                  <a:pt x="1433" y="337"/>
                </a:lnTo>
                <a:lnTo>
                  <a:pt x="1444" y="364"/>
                </a:lnTo>
                <a:lnTo>
                  <a:pt x="1455" y="390"/>
                </a:lnTo>
                <a:lnTo>
                  <a:pt x="1464" y="418"/>
                </a:lnTo>
                <a:lnTo>
                  <a:pt x="1472" y="447"/>
                </a:lnTo>
                <a:lnTo>
                  <a:pt x="1478" y="475"/>
                </a:lnTo>
                <a:lnTo>
                  <a:pt x="1483" y="504"/>
                </a:lnTo>
                <a:lnTo>
                  <a:pt x="1487" y="534"/>
                </a:lnTo>
                <a:lnTo>
                  <a:pt x="1488" y="565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69" name="TextBox 168"/>
          <p:cNvSpPr txBox="1"/>
          <p:nvPr/>
        </p:nvSpPr>
        <p:spPr>
          <a:xfrm>
            <a:off x="931236" y="3796952"/>
            <a:ext cx="617477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75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HH Member</a:t>
            </a:r>
          </a:p>
        </p:txBody>
      </p:sp>
      <p:sp>
        <p:nvSpPr>
          <p:cNvPr id="170" name="Rectangle 169"/>
          <p:cNvSpPr/>
          <p:nvPr/>
        </p:nvSpPr>
        <p:spPr>
          <a:xfrm>
            <a:off x="3042002" y="2406495"/>
            <a:ext cx="5589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92D050"/>
                </a:solidFill>
                <a:latin typeface="+mj-lt"/>
              </a:rPr>
              <a:t>VO</a:t>
            </a:r>
          </a:p>
        </p:txBody>
      </p:sp>
      <p:sp>
        <p:nvSpPr>
          <p:cNvPr id="171" name="Freeform 5"/>
          <p:cNvSpPr>
            <a:spLocks noEditPoints="1"/>
          </p:cNvSpPr>
          <p:nvPr/>
        </p:nvSpPr>
        <p:spPr bwMode="auto">
          <a:xfrm>
            <a:off x="3238113" y="1885952"/>
            <a:ext cx="157163" cy="295275"/>
          </a:xfrm>
          <a:custGeom>
            <a:avLst/>
            <a:gdLst>
              <a:gd name="T0" fmla="*/ 5 w 1724"/>
              <a:gd name="T1" fmla="*/ 2062 h 3224"/>
              <a:gd name="T2" fmla="*/ 28 w 1724"/>
              <a:gd name="T3" fmla="*/ 2125 h 3224"/>
              <a:gd name="T4" fmla="*/ 68 w 1724"/>
              <a:gd name="T5" fmla="*/ 2178 h 3224"/>
              <a:gd name="T6" fmla="*/ 121 w 1724"/>
              <a:gd name="T7" fmla="*/ 2219 h 3224"/>
              <a:gd name="T8" fmla="*/ 185 w 1724"/>
              <a:gd name="T9" fmla="*/ 2242 h 3224"/>
              <a:gd name="T10" fmla="*/ 320 w 1724"/>
              <a:gd name="T11" fmla="*/ 2992 h 3224"/>
              <a:gd name="T12" fmla="*/ 330 w 1724"/>
              <a:gd name="T13" fmla="*/ 3061 h 3224"/>
              <a:gd name="T14" fmla="*/ 360 w 1724"/>
              <a:gd name="T15" fmla="*/ 3122 h 3224"/>
              <a:gd name="T16" fmla="*/ 404 w 1724"/>
              <a:gd name="T17" fmla="*/ 3170 h 3224"/>
              <a:gd name="T18" fmla="*/ 462 w 1724"/>
              <a:gd name="T19" fmla="*/ 3206 h 3224"/>
              <a:gd name="T20" fmla="*/ 527 w 1724"/>
              <a:gd name="T21" fmla="*/ 3223 h 3224"/>
              <a:gd name="T22" fmla="*/ 1208 w 1724"/>
              <a:gd name="T23" fmla="*/ 3221 h 3224"/>
              <a:gd name="T24" fmla="*/ 1272 w 1724"/>
              <a:gd name="T25" fmla="*/ 3200 h 3224"/>
              <a:gd name="T26" fmla="*/ 1328 w 1724"/>
              <a:gd name="T27" fmla="*/ 3163 h 3224"/>
              <a:gd name="T28" fmla="*/ 1370 w 1724"/>
              <a:gd name="T29" fmla="*/ 3112 h 3224"/>
              <a:gd name="T30" fmla="*/ 1397 w 1724"/>
              <a:gd name="T31" fmla="*/ 3050 h 3224"/>
              <a:gd name="T32" fmla="*/ 1404 w 1724"/>
              <a:gd name="T33" fmla="*/ 2243 h 3224"/>
              <a:gd name="T34" fmla="*/ 1550 w 1724"/>
              <a:gd name="T35" fmla="*/ 2235 h 3224"/>
              <a:gd name="T36" fmla="*/ 1612 w 1724"/>
              <a:gd name="T37" fmla="*/ 2209 h 3224"/>
              <a:gd name="T38" fmla="*/ 1664 w 1724"/>
              <a:gd name="T39" fmla="*/ 2167 h 3224"/>
              <a:gd name="T40" fmla="*/ 1701 w 1724"/>
              <a:gd name="T41" fmla="*/ 2112 h 3224"/>
              <a:gd name="T42" fmla="*/ 1721 w 1724"/>
              <a:gd name="T43" fmla="*/ 2047 h 3224"/>
              <a:gd name="T44" fmla="*/ 1723 w 1724"/>
              <a:gd name="T45" fmla="*/ 1471 h 3224"/>
              <a:gd name="T46" fmla="*/ 1706 w 1724"/>
              <a:gd name="T47" fmla="*/ 1406 h 3224"/>
              <a:gd name="T48" fmla="*/ 1671 w 1724"/>
              <a:gd name="T49" fmla="*/ 1348 h 3224"/>
              <a:gd name="T50" fmla="*/ 1622 w 1724"/>
              <a:gd name="T51" fmla="*/ 1304 h 3224"/>
              <a:gd name="T52" fmla="*/ 1561 w 1724"/>
              <a:gd name="T53" fmla="*/ 1275 h 3224"/>
              <a:gd name="T54" fmla="*/ 1493 w 1724"/>
              <a:gd name="T55" fmla="*/ 1264 h 3224"/>
              <a:gd name="T56" fmla="*/ 173 w 1724"/>
              <a:gd name="T57" fmla="*/ 1272 h 3224"/>
              <a:gd name="T58" fmla="*/ 110 w 1724"/>
              <a:gd name="T59" fmla="*/ 1298 h 3224"/>
              <a:gd name="T60" fmla="*/ 58 w 1724"/>
              <a:gd name="T61" fmla="*/ 1340 h 3224"/>
              <a:gd name="T62" fmla="*/ 22 w 1724"/>
              <a:gd name="T63" fmla="*/ 1396 h 3224"/>
              <a:gd name="T64" fmla="*/ 3 w 1724"/>
              <a:gd name="T65" fmla="*/ 1460 h 3224"/>
              <a:gd name="T66" fmla="*/ 1394 w 1724"/>
              <a:gd name="T67" fmla="*/ 591 h 3224"/>
              <a:gd name="T68" fmla="*/ 1354 w 1724"/>
              <a:gd name="T69" fmla="*/ 744 h 3224"/>
              <a:gd name="T70" fmla="*/ 1273 w 1724"/>
              <a:gd name="T71" fmla="*/ 877 h 3224"/>
              <a:gd name="T72" fmla="*/ 1160 w 1724"/>
              <a:gd name="T73" fmla="*/ 980 h 3224"/>
              <a:gd name="T74" fmla="*/ 1020 w 1724"/>
              <a:gd name="T75" fmla="*/ 1047 h 3224"/>
              <a:gd name="T76" fmla="*/ 860 w 1724"/>
              <a:gd name="T77" fmla="*/ 1072 h 3224"/>
              <a:gd name="T78" fmla="*/ 700 w 1724"/>
              <a:gd name="T79" fmla="*/ 1047 h 3224"/>
              <a:gd name="T80" fmla="*/ 561 w 1724"/>
              <a:gd name="T81" fmla="*/ 980 h 3224"/>
              <a:gd name="T82" fmla="*/ 447 w 1724"/>
              <a:gd name="T83" fmla="*/ 877 h 3224"/>
              <a:gd name="T84" fmla="*/ 366 w 1724"/>
              <a:gd name="T85" fmla="*/ 744 h 3224"/>
              <a:gd name="T86" fmla="*/ 326 w 1724"/>
              <a:gd name="T87" fmla="*/ 591 h 3224"/>
              <a:gd name="T88" fmla="*/ 334 w 1724"/>
              <a:gd name="T89" fmla="*/ 427 h 3224"/>
              <a:gd name="T90" fmla="*/ 389 w 1724"/>
              <a:gd name="T91" fmla="*/ 281 h 3224"/>
              <a:gd name="T92" fmla="*/ 481 w 1724"/>
              <a:gd name="T93" fmla="*/ 157 h 3224"/>
              <a:gd name="T94" fmla="*/ 604 w 1724"/>
              <a:gd name="T95" fmla="*/ 65 h 3224"/>
              <a:gd name="T96" fmla="*/ 752 w 1724"/>
              <a:gd name="T97" fmla="*/ 11 h 3224"/>
              <a:gd name="T98" fmla="*/ 915 w 1724"/>
              <a:gd name="T99" fmla="*/ 3 h 3224"/>
              <a:gd name="T100" fmla="*/ 1069 w 1724"/>
              <a:gd name="T101" fmla="*/ 42 h 3224"/>
              <a:gd name="T102" fmla="*/ 1201 w 1724"/>
              <a:gd name="T103" fmla="*/ 122 h 3224"/>
              <a:gd name="T104" fmla="*/ 1305 w 1724"/>
              <a:gd name="T105" fmla="*/ 236 h 3224"/>
              <a:gd name="T106" fmla="*/ 1372 w 1724"/>
              <a:gd name="T107" fmla="*/ 377 h 3224"/>
              <a:gd name="T108" fmla="*/ 1396 w 1724"/>
              <a:gd name="T109" fmla="*/ 535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4" h="3224">
                <a:moveTo>
                  <a:pt x="0" y="1496"/>
                </a:moveTo>
                <a:lnTo>
                  <a:pt x="0" y="2016"/>
                </a:lnTo>
                <a:lnTo>
                  <a:pt x="0" y="2027"/>
                </a:lnTo>
                <a:lnTo>
                  <a:pt x="1" y="2039"/>
                </a:lnTo>
                <a:lnTo>
                  <a:pt x="3" y="2050"/>
                </a:lnTo>
                <a:lnTo>
                  <a:pt x="5" y="2062"/>
                </a:lnTo>
                <a:lnTo>
                  <a:pt x="7" y="2073"/>
                </a:lnTo>
                <a:lnTo>
                  <a:pt x="10" y="2085"/>
                </a:lnTo>
                <a:lnTo>
                  <a:pt x="14" y="2095"/>
                </a:lnTo>
                <a:lnTo>
                  <a:pt x="18" y="2105"/>
                </a:lnTo>
                <a:lnTo>
                  <a:pt x="23" y="2116"/>
                </a:lnTo>
                <a:lnTo>
                  <a:pt x="28" y="2125"/>
                </a:lnTo>
                <a:lnTo>
                  <a:pt x="33" y="2135"/>
                </a:lnTo>
                <a:lnTo>
                  <a:pt x="39" y="2144"/>
                </a:lnTo>
                <a:lnTo>
                  <a:pt x="46" y="2153"/>
                </a:lnTo>
                <a:lnTo>
                  <a:pt x="53" y="2162"/>
                </a:lnTo>
                <a:lnTo>
                  <a:pt x="60" y="2170"/>
                </a:lnTo>
                <a:lnTo>
                  <a:pt x="68" y="2178"/>
                </a:lnTo>
                <a:lnTo>
                  <a:pt x="76" y="2187"/>
                </a:lnTo>
                <a:lnTo>
                  <a:pt x="85" y="2194"/>
                </a:lnTo>
                <a:lnTo>
                  <a:pt x="93" y="2201"/>
                </a:lnTo>
                <a:lnTo>
                  <a:pt x="102" y="2207"/>
                </a:lnTo>
                <a:lnTo>
                  <a:pt x="112" y="2213"/>
                </a:lnTo>
                <a:lnTo>
                  <a:pt x="121" y="2219"/>
                </a:lnTo>
                <a:lnTo>
                  <a:pt x="131" y="2224"/>
                </a:lnTo>
                <a:lnTo>
                  <a:pt x="141" y="2228"/>
                </a:lnTo>
                <a:lnTo>
                  <a:pt x="151" y="2233"/>
                </a:lnTo>
                <a:lnTo>
                  <a:pt x="163" y="2236"/>
                </a:lnTo>
                <a:lnTo>
                  <a:pt x="174" y="2239"/>
                </a:lnTo>
                <a:lnTo>
                  <a:pt x="185" y="2242"/>
                </a:lnTo>
                <a:lnTo>
                  <a:pt x="196" y="2244"/>
                </a:lnTo>
                <a:lnTo>
                  <a:pt x="208" y="2245"/>
                </a:lnTo>
                <a:lnTo>
                  <a:pt x="219" y="2246"/>
                </a:lnTo>
                <a:lnTo>
                  <a:pt x="231" y="2247"/>
                </a:lnTo>
                <a:lnTo>
                  <a:pt x="320" y="2247"/>
                </a:lnTo>
                <a:lnTo>
                  <a:pt x="320" y="2992"/>
                </a:lnTo>
                <a:lnTo>
                  <a:pt x="320" y="3005"/>
                </a:lnTo>
                <a:lnTo>
                  <a:pt x="321" y="3016"/>
                </a:lnTo>
                <a:lnTo>
                  <a:pt x="323" y="3028"/>
                </a:lnTo>
                <a:lnTo>
                  <a:pt x="325" y="3039"/>
                </a:lnTo>
                <a:lnTo>
                  <a:pt x="327" y="3050"/>
                </a:lnTo>
                <a:lnTo>
                  <a:pt x="330" y="3061"/>
                </a:lnTo>
                <a:lnTo>
                  <a:pt x="334" y="3071"/>
                </a:lnTo>
                <a:lnTo>
                  <a:pt x="338" y="3082"/>
                </a:lnTo>
                <a:lnTo>
                  <a:pt x="343" y="3092"/>
                </a:lnTo>
                <a:lnTo>
                  <a:pt x="349" y="3103"/>
                </a:lnTo>
                <a:lnTo>
                  <a:pt x="354" y="3112"/>
                </a:lnTo>
                <a:lnTo>
                  <a:pt x="360" y="3122"/>
                </a:lnTo>
                <a:lnTo>
                  <a:pt x="366" y="3131"/>
                </a:lnTo>
                <a:lnTo>
                  <a:pt x="373" y="3139"/>
                </a:lnTo>
                <a:lnTo>
                  <a:pt x="380" y="3148"/>
                </a:lnTo>
                <a:lnTo>
                  <a:pt x="388" y="3156"/>
                </a:lnTo>
                <a:lnTo>
                  <a:pt x="396" y="3163"/>
                </a:lnTo>
                <a:lnTo>
                  <a:pt x="404" y="3170"/>
                </a:lnTo>
                <a:lnTo>
                  <a:pt x="413" y="3177"/>
                </a:lnTo>
                <a:lnTo>
                  <a:pt x="422" y="3184"/>
                </a:lnTo>
                <a:lnTo>
                  <a:pt x="431" y="3190"/>
                </a:lnTo>
                <a:lnTo>
                  <a:pt x="442" y="3195"/>
                </a:lnTo>
                <a:lnTo>
                  <a:pt x="452" y="3200"/>
                </a:lnTo>
                <a:lnTo>
                  <a:pt x="462" y="3206"/>
                </a:lnTo>
                <a:lnTo>
                  <a:pt x="472" y="3210"/>
                </a:lnTo>
                <a:lnTo>
                  <a:pt x="483" y="3214"/>
                </a:lnTo>
                <a:lnTo>
                  <a:pt x="494" y="3217"/>
                </a:lnTo>
                <a:lnTo>
                  <a:pt x="505" y="3219"/>
                </a:lnTo>
                <a:lnTo>
                  <a:pt x="516" y="3221"/>
                </a:lnTo>
                <a:lnTo>
                  <a:pt x="527" y="3223"/>
                </a:lnTo>
                <a:lnTo>
                  <a:pt x="540" y="3224"/>
                </a:lnTo>
                <a:lnTo>
                  <a:pt x="552" y="3224"/>
                </a:lnTo>
                <a:lnTo>
                  <a:pt x="1172" y="3224"/>
                </a:lnTo>
                <a:lnTo>
                  <a:pt x="1184" y="3224"/>
                </a:lnTo>
                <a:lnTo>
                  <a:pt x="1197" y="3223"/>
                </a:lnTo>
                <a:lnTo>
                  <a:pt x="1208" y="3221"/>
                </a:lnTo>
                <a:lnTo>
                  <a:pt x="1219" y="3219"/>
                </a:lnTo>
                <a:lnTo>
                  <a:pt x="1230" y="3217"/>
                </a:lnTo>
                <a:lnTo>
                  <a:pt x="1241" y="3214"/>
                </a:lnTo>
                <a:lnTo>
                  <a:pt x="1252" y="3210"/>
                </a:lnTo>
                <a:lnTo>
                  <a:pt x="1262" y="3206"/>
                </a:lnTo>
                <a:lnTo>
                  <a:pt x="1272" y="3200"/>
                </a:lnTo>
                <a:lnTo>
                  <a:pt x="1282" y="3195"/>
                </a:lnTo>
                <a:lnTo>
                  <a:pt x="1293" y="3190"/>
                </a:lnTo>
                <a:lnTo>
                  <a:pt x="1302" y="3184"/>
                </a:lnTo>
                <a:lnTo>
                  <a:pt x="1311" y="3177"/>
                </a:lnTo>
                <a:lnTo>
                  <a:pt x="1320" y="3170"/>
                </a:lnTo>
                <a:lnTo>
                  <a:pt x="1328" y="3163"/>
                </a:lnTo>
                <a:lnTo>
                  <a:pt x="1336" y="3156"/>
                </a:lnTo>
                <a:lnTo>
                  <a:pt x="1343" y="3148"/>
                </a:lnTo>
                <a:lnTo>
                  <a:pt x="1351" y="3139"/>
                </a:lnTo>
                <a:lnTo>
                  <a:pt x="1357" y="3131"/>
                </a:lnTo>
                <a:lnTo>
                  <a:pt x="1364" y="3122"/>
                </a:lnTo>
                <a:lnTo>
                  <a:pt x="1370" y="3112"/>
                </a:lnTo>
                <a:lnTo>
                  <a:pt x="1375" y="3103"/>
                </a:lnTo>
                <a:lnTo>
                  <a:pt x="1381" y="3092"/>
                </a:lnTo>
                <a:lnTo>
                  <a:pt x="1386" y="3082"/>
                </a:lnTo>
                <a:lnTo>
                  <a:pt x="1390" y="3071"/>
                </a:lnTo>
                <a:lnTo>
                  <a:pt x="1394" y="3061"/>
                </a:lnTo>
                <a:lnTo>
                  <a:pt x="1397" y="3050"/>
                </a:lnTo>
                <a:lnTo>
                  <a:pt x="1399" y="3039"/>
                </a:lnTo>
                <a:lnTo>
                  <a:pt x="1401" y="3028"/>
                </a:lnTo>
                <a:lnTo>
                  <a:pt x="1403" y="3016"/>
                </a:lnTo>
                <a:lnTo>
                  <a:pt x="1404" y="3005"/>
                </a:lnTo>
                <a:lnTo>
                  <a:pt x="1404" y="2992"/>
                </a:lnTo>
                <a:lnTo>
                  <a:pt x="1404" y="2243"/>
                </a:lnTo>
                <a:lnTo>
                  <a:pt x="1493" y="2243"/>
                </a:lnTo>
                <a:lnTo>
                  <a:pt x="1505" y="2242"/>
                </a:lnTo>
                <a:lnTo>
                  <a:pt x="1516" y="2242"/>
                </a:lnTo>
                <a:lnTo>
                  <a:pt x="1528" y="2240"/>
                </a:lnTo>
                <a:lnTo>
                  <a:pt x="1539" y="2238"/>
                </a:lnTo>
                <a:lnTo>
                  <a:pt x="1550" y="2235"/>
                </a:lnTo>
                <a:lnTo>
                  <a:pt x="1561" y="2232"/>
                </a:lnTo>
                <a:lnTo>
                  <a:pt x="1572" y="2229"/>
                </a:lnTo>
                <a:lnTo>
                  <a:pt x="1583" y="2225"/>
                </a:lnTo>
                <a:lnTo>
                  <a:pt x="1593" y="2220"/>
                </a:lnTo>
                <a:lnTo>
                  <a:pt x="1603" y="2215"/>
                </a:lnTo>
                <a:lnTo>
                  <a:pt x="1612" y="2209"/>
                </a:lnTo>
                <a:lnTo>
                  <a:pt x="1622" y="2203"/>
                </a:lnTo>
                <a:lnTo>
                  <a:pt x="1631" y="2197"/>
                </a:lnTo>
                <a:lnTo>
                  <a:pt x="1639" y="2190"/>
                </a:lnTo>
                <a:lnTo>
                  <a:pt x="1648" y="2182"/>
                </a:lnTo>
                <a:lnTo>
                  <a:pt x="1656" y="2174"/>
                </a:lnTo>
                <a:lnTo>
                  <a:pt x="1664" y="2167"/>
                </a:lnTo>
                <a:lnTo>
                  <a:pt x="1671" y="2158"/>
                </a:lnTo>
                <a:lnTo>
                  <a:pt x="1678" y="2150"/>
                </a:lnTo>
                <a:lnTo>
                  <a:pt x="1685" y="2141"/>
                </a:lnTo>
                <a:lnTo>
                  <a:pt x="1691" y="2131"/>
                </a:lnTo>
                <a:lnTo>
                  <a:pt x="1696" y="2122"/>
                </a:lnTo>
                <a:lnTo>
                  <a:pt x="1701" y="2112"/>
                </a:lnTo>
                <a:lnTo>
                  <a:pt x="1706" y="2102"/>
                </a:lnTo>
                <a:lnTo>
                  <a:pt x="1710" y="2091"/>
                </a:lnTo>
                <a:lnTo>
                  <a:pt x="1714" y="2080"/>
                </a:lnTo>
                <a:lnTo>
                  <a:pt x="1717" y="2069"/>
                </a:lnTo>
                <a:lnTo>
                  <a:pt x="1719" y="2058"/>
                </a:lnTo>
                <a:lnTo>
                  <a:pt x="1721" y="2047"/>
                </a:lnTo>
                <a:lnTo>
                  <a:pt x="1723" y="2035"/>
                </a:lnTo>
                <a:lnTo>
                  <a:pt x="1724" y="2023"/>
                </a:lnTo>
                <a:lnTo>
                  <a:pt x="1724" y="2012"/>
                </a:lnTo>
                <a:lnTo>
                  <a:pt x="1724" y="1496"/>
                </a:lnTo>
                <a:lnTo>
                  <a:pt x="1724" y="1484"/>
                </a:lnTo>
                <a:lnTo>
                  <a:pt x="1723" y="1471"/>
                </a:lnTo>
                <a:lnTo>
                  <a:pt x="1721" y="1460"/>
                </a:lnTo>
                <a:lnTo>
                  <a:pt x="1719" y="1449"/>
                </a:lnTo>
                <a:lnTo>
                  <a:pt x="1717" y="1438"/>
                </a:lnTo>
                <a:lnTo>
                  <a:pt x="1714" y="1427"/>
                </a:lnTo>
                <a:lnTo>
                  <a:pt x="1710" y="1416"/>
                </a:lnTo>
                <a:lnTo>
                  <a:pt x="1706" y="1406"/>
                </a:lnTo>
                <a:lnTo>
                  <a:pt x="1701" y="1396"/>
                </a:lnTo>
                <a:lnTo>
                  <a:pt x="1696" y="1386"/>
                </a:lnTo>
                <a:lnTo>
                  <a:pt x="1691" y="1376"/>
                </a:lnTo>
                <a:lnTo>
                  <a:pt x="1685" y="1366"/>
                </a:lnTo>
                <a:lnTo>
                  <a:pt x="1678" y="1357"/>
                </a:lnTo>
                <a:lnTo>
                  <a:pt x="1671" y="1348"/>
                </a:lnTo>
                <a:lnTo>
                  <a:pt x="1664" y="1340"/>
                </a:lnTo>
                <a:lnTo>
                  <a:pt x="1656" y="1332"/>
                </a:lnTo>
                <a:lnTo>
                  <a:pt x="1648" y="1324"/>
                </a:lnTo>
                <a:lnTo>
                  <a:pt x="1639" y="1317"/>
                </a:lnTo>
                <a:lnTo>
                  <a:pt x="1631" y="1310"/>
                </a:lnTo>
                <a:lnTo>
                  <a:pt x="1622" y="1304"/>
                </a:lnTo>
                <a:lnTo>
                  <a:pt x="1612" y="1298"/>
                </a:lnTo>
                <a:lnTo>
                  <a:pt x="1603" y="1292"/>
                </a:lnTo>
                <a:lnTo>
                  <a:pt x="1593" y="1287"/>
                </a:lnTo>
                <a:lnTo>
                  <a:pt x="1583" y="1283"/>
                </a:lnTo>
                <a:lnTo>
                  <a:pt x="1572" y="1279"/>
                </a:lnTo>
                <a:lnTo>
                  <a:pt x="1561" y="1275"/>
                </a:lnTo>
                <a:lnTo>
                  <a:pt x="1550" y="1272"/>
                </a:lnTo>
                <a:lnTo>
                  <a:pt x="1539" y="1268"/>
                </a:lnTo>
                <a:lnTo>
                  <a:pt x="1528" y="1266"/>
                </a:lnTo>
                <a:lnTo>
                  <a:pt x="1516" y="1265"/>
                </a:lnTo>
                <a:lnTo>
                  <a:pt x="1505" y="1264"/>
                </a:lnTo>
                <a:lnTo>
                  <a:pt x="1493" y="1264"/>
                </a:lnTo>
                <a:lnTo>
                  <a:pt x="231" y="1264"/>
                </a:lnTo>
                <a:lnTo>
                  <a:pt x="219" y="1264"/>
                </a:lnTo>
                <a:lnTo>
                  <a:pt x="207" y="1265"/>
                </a:lnTo>
                <a:lnTo>
                  <a:pt x="195" y="1266"/>
                </a:lnTo>
                <a:lnTo>
                  <a:pt x="184" y="1268"/>
                </a:lnTo>
                <a:lnTo>
                  <a:pt x="173" y="1272"/>
                </a:lnTo>
                <a:lnTo>
                  <a:pt x="162" y="1275"/>
                </a:lnTo>
                <a:lnTo>
                  <a:pt x="150" y="1279"/>
                </a:lnTo>
                <a:lnTo>
                  <a:pt x="139" y="1283"/>
                </a:lnTo>
                <a:lnTo>
                  <a:pt x="129" y="1287"/>
                </a:lnTo>
                <a:lnTo>
                  <a:pt x="119" y="1292"/>
                </a:lnTo>
                <a:lnTo>
                  <a:pt x="110" y="1298"/>
                </a:lnTo>
                <a:lnTo>
                  <a:pt x="101" y="1304"/>
                </a:lnTo>
                <a:lnTo>
                  <a:pt x="92" y="1310"/>
                </a:lnTo>
                <a:lnTo>
                  <a:pt x="83" y="1317"/>
                </a:lnTo>
                <a:lnTo>
                  <a:pt x="75" y="1324"/>
                </a:lnTo>
                <a:lnTo>
                  <a:pt x="67" y="1332"/>
                </a:lnTo>
                <a:lnTo>
                  <a:pt x="58" y="1340"/>
                </a:lnTo>
                <a:lnTo>
                  <a:pt x="51" y="1348"/>
                </a:lnTo>
                <a:lnTo>
                  <a:pt x="45" y="1357"/>
                </a:lnTo>
                <a:lnTo>
                  <a:pt x="38" y="1366"/>
                </a:lnTo>
                <a:lnTo>
                  <a:pt x="32" y="1376"/>
                </a:lnTo>
                <a:lnTo>
                  <a:pt x="27" y="1386"/>
                </a:lnTo>
                <a:lnTo>
                  <a:pt x="22" y="1396"/>
                </a:lnTo>
                <a:lnTo>
                  <a:pt x="18" y="1406"/>
                </a:lnTo>
                <a:lnTo>
                  <a:pt x="14" y="1416"/>
                </a:lnTo>
                <a:lnTo>
                  <a:pt x="10" y="1427"/>
                </a:lnTo>
                <a:lnTo>
                  <a:pt x="7" y="1438"/>
                </a:lnTo>
                <a:lnTo>
                  <a:pt x="5" y="1449"/>
                </a:lnTo>
                <a:lnTo>
                  <a:pt x="3" y="1460"/>
                </a:lnTo>
                <a:lnTo>
                  <a:pt x="1" y="1471"/>
                </a:lnTo>
                <a:lnTo>
                  <a:pt x="0" y="1484"/>
                </a:lnTo>
                <a:lnTo>
                  <a:pt x="0" y="1496"/>
                </a:lnTo>
                <a:close/>
                <a:moveTo>
                  <a:pt x="1396" y="535"/>
                </a:moveTo>
                <a:lnTo>
                  <a:pt x="1396" y="564"/>
                </a:lnTo>
                <a:lnTo>
                  <a:pt x="1394" y="591"/>
                </a:lnTo>
                <a:lnTo>
                  <a:pt x="1390" y="617"/>
                </a:lnTo>
                <a:lnTo>
                  <a:pt x="1386" y="643"/>
                </a:lnTo>
                <a:lnTo>
                  <a:pt x="1380" y="670"/>
                </a:lnTo>
                <a:lnTo>
                  <a:pt x="1372" y="695"/>
                </a:lnTo>
                <a:lnTo>
                  <a:pt x="1363" y="720"/>
                </a:lnTo>
                <a:lnTo>
                  <a:pt x="1354" y="744"/>
                </a:lnTo>
                <a:lnTo>
                  <a:pt x="1343" y="768"/>
                </a:lnTo>
                <a:lnTo>
                  <a:pt x="1331" y="791"/>
                </a:lnTo>
                <a:lnTo>
                  <a:pt x="1319" y="813"/>
                </a:lnTo>
                <a:lnTo>
                  <a:pt x="1305" y="835"/>
                </a:lnTo>
                <a:lnTo>
                  <a:pt x="1290" y="856"/>
                </a:lnTo>
                <a:lnTo>
                  <a:pt x="1273" y="877"/>
                </a:lnTo>
                <a:lnTo>
                  <a:pt x="1257" y="896"/>
                </a:lnTo>
                <a:lnTo>
                  <a:pt x="1239" y="915"/>
                </a:lnTo>
                <a:lnTo>
                  <a:pt x="1221" y="932"/>
                </a:lnTo>
                <a:lnTo>
                  <a:pt x="1201" y="949"/>
                </a:lnTo>
                <a:lnTo>
                  <a:pt x="1180" y="966"/>
                </a:lnTo>
                <a:lnTo>
                  <a:pt x="1160" y="980"/>
                </a:lnTo>
                <a:lnTo>
                  <a:pt x="1138" y="994"/>
                </a:lnTo>
                <a:lnTo>
                  <a:pt x="1116" y="1007"/>
                </a:lnTo>
                <a:lnTo>
                  <a:pt x="1092" y="1019"/>
                </a:lnTo>
                <a:lnTo>
                  <a:pt x="1069" y="1029"/>
                </a:lnTo>
                <a:lnTo>
                  <a:pt x="1045" y="1039"/>
                </a:lnTo>
                <a:lnTo>
                  <a:pt x="1020" y="1047"/>
                </a:lnTo>
                <a:lnTo>
                  <a:pt x="994" y="1054"/>
                </a:lnTo>
                <a:lnTo>
                  <a:pt x="968" y="1060"/>
                </a:lnTo>
                <a:lnTo>
                  <a:pt x="942" y="1065"/>
                </a:lnTo>
                <a:lnTo>
                  <a:pt x="915" y="1069"/>
                </a:lnTo>
                <a:lnTo>
                  <a:pt x="887" y="1071"/>
                </a:lnTo>
                <a:lnTo>
                  <a:pt x="860" y="1072"/>
                </a:lnTo>
                <a:lnTo>
                  <a:pt x="833" y="1071"/>
                </a:lnTo>
                <a:lnTo>
                  <a:pt x="805" y="1069"/>
                </a:lnTo>
                <a:lnTo>
                  <a:pt x="778" y="1065"/>
                </a:lnTo>
                <a:lnTo>
                  <a:pt x="752" y="1060"/>
                </a:lnTo>
                <a:lnTo>
                  <a:pt x="727" y="1054"/>
                </a:lnTo>
                <a:lnTo>
                  <a:pt x="700" y="1047"/>
                </a:lnTo>
                <a:lnTo>
                  <a:pt x="676" y="1039"/>
                </a:lnTo>
                <a:lnTo>
                  <a:pt x="652" y="1029"/>
                </a:lnTo>
                <a:lnTo>
                  <a:pt x="628" y="1019"/>
                </a:lnTo>
                <a:lnTo>
                  <a:pt x="604" y="1007"/>
                </a:lnTo>
                <a:lnTo>
                  <a:pt x="582" y="994"/>
                </a:lnTo>
                <a:lnTo>
                  <a:pt x="561" y="980"/>
                </a:lnTo>
                <a:lnTo>
                  <a:pt x="540" y="966"/>
                </a:lnTo>
                <a:lnTo>
                  <a:pt x="519" y="949"/>
                </a:lnTo>
                <a:lnTo>
                  <a:pt x="499" y="932"/>
                </a:lnTo>
                <a:lnTo>
                  <a:pt x="481" y="915"/>
                </a:lnTo>
                <a:lnTo>
                  <a:pt x="463" y="896"/>
                </a:lnTo>
                <a:lnTo>
                  <a:pt x="447" y="877"/>
                </a:lnTo>
                <a:lnTo>
                  <a:pt x="430" y="856"/>
                </a:lnTo>
                <a:lnTo>
                  <a:pt x="415" y="835"/>
                </a:lnTo>
                <a:lnTo>
                  <a:pt x="401" y="813"/>
                </a:lnTo>
                <a:lnTo>
                  <a:pt x="389" y="791"/>
                </a:lnTo>
                <a:lnTo>
                  <a:pt x="377" y="768"/>
                </a:lnTo>
                <a:lnTo>
                  <a:pt x="366" y="744"/>
                </a:lnTo>
                <a:lnTo>
                  <a:pt x="357" y="720"/>
                </a:lnTo>
                <a:lnTo>
                  <a:pt x="348" y="695"/>
                </a:lnTo>
                <a:lnTo>
                  <a:pt x="340" y="670"/>
                </a:lnTo>
                <a:lnTo>
                  <a:pt x="334" y="643"/>
                </a:lnTo>
                <a:lnTo>
                  <a:pt x="330" y="617"/>
                </a:lnTo>
                <a:lnTo>
                  <a:pt x="326" y="591"/>
                </a:lnTo>
                <a:lnTo>
                  <a:pt x="324" y="564"/>
                </a:lnTo>
                <a:lnTo>
                  <a:pt x="324" y="535"/>
                </a:lnTo>
                <a:lnTo>
                  <a:pt x="324" y="508"/>
                </a:lnTo>
                <a:lnTo>
                  <a:pt x="326" y="481"/>
                </a:lnTo>
                <a:lnTo>
                  <a:pt x="330" y="454"/>
                </a:lnTo>
                <a:lnTo>
                  <a:pt x="334" y="427"/>
                </a:lnTo>
                <a:lnTo>
                  <a:pt x="340" y="402"/>
                </a:lnTo>
                <a:lnTo>
                  <a:pt x="348" y="377"/>
                </a:lnTo>
                <a:lnTo>
                  <a:pt x="357" y="351"/>
                </a:lnTo>
                <a:lnTo>
                  <a:pt x="366" y="327"/>
                </a:lnTo>
                <a:lnTo>
                  <a:pt x="377" y="303"/>
                </a:lnTo>
                <a:lnTo>
                  <a:pt x="389" y="281"/>
                </a:lnTo>
                <a:lnTo>
                  <a:pt x="401" y="258"/>
                </a:lnTo>
                <a:lnTo>
                  <a:pt x="415" y="236"/>
                </a:lnTo>
                <a:lnTo>
                  <a:pt x="430" y="215"/>
                </a:lnTo>
                <a:lnTo>
                  <a:pt x="447" y="195"/>
                </a:lnTo>
                <a:lnTo>
                  <a:pt x="463" y="176"/>
                </a:lnTo>
                <a:lnTo>
                  <a:pt x="481" y="157"/>
                </a:lnTo>
                <a:lnTo>
                  <a:pt x="499" y="139"/>
                </a:lnTo>
                <a:lnTo>
                  <a:pt x="519" y="122"/>
                </a:lnTo>
                <a:lnTo>
                  <a:pt x="540" y="106"/>
                </a:lnTo>
                <a:lnTo>
                  <a:pt x="561" y="92"/>
                </a:lnTo>
                <a:lnTo>
                  <a:pt x="582" y="78"/>
                </a:lnTo>
                <a:lnTo>
                  <a:pt x="604" y="65"/>
                </a:lnTo>
                <a:lnTo>
                  <a:pt x="628" y="53"/>
                </a:lnTo>
                <a:lnTo>
                  <a:pt x="652" y="42"/>
                </a:lnTo>
                <a:lnTo>
                  <a:pt x="676" y="32"/>
                </a:lnTo>
                <a:lnTo>
                  <a:pt x="700" y="24"/>
                </a:lnTo>
                <a:lnTo>
                  <a:pt x="727" y="17"/>
                </a:lnTo>
                <a:lnTo>
                  <a:pt x="752" y="11"/>
                </a:lnTo>
                <a:lnTo>
                  <a:pt x="778" y="6"/>
                </a:lnTo>
                <a:lnTo>
                  <a:pt x="805" y="3"/>
                </a:lnTo>
                <a:lnTo>
                  <a:pt x="833" y="1"/>
                </a:lnTo>
                <a:lnTo>
                  <a:pt x="860" y="0"/>
                </a:lnTo>
                <a:lnTo>
                  <a:pt x="887" y="1"/>
                </a:lnTo>
                <a:lnTo>
                  <a:pt x="915" y="3"/>
                </a:lnTo>
                <a:lnTo>
                  <a:pt x="942" y="6"/>
                </a:lnTo>
                <a:lnTo>
                  <a:pt x="968" y="11"/>
                </a:lnTo>
                <a:lnTo>
                  <a:pt x="994" y="17"/>
                </a:lnTo>
                <a:lnTo>
                  <a:pt x="1020" y="24"/>
                </a:lnTo>
                <a:lnTo>
                  <a:pt x="1045" y="32"/>
                </a:lnTo>
                <a:lnTo>
                  <a:pt x="1069" y="42"/>
                </a:lnTo>
                <a:lnTo>
                  <a:pt x="1092" y="53"/>
                </a:lnTo>
                <a:lnTo>
                  <a:pt x="1116" y="65"/>
                </a:lnTo>
                <a:lnTo>
                  <a:pt x="1138" y="78"/>
                </a:lnTo>
                <a:lnTo>
                  <a:pt x="1160" y="92"/>
                </a:lnTo>
                <a:lnTo>
                  <a:pt x="1180" y="106"/>
                </a:lnTo>
                <a:lnTo>
                  <a:pt x="1201" y="122"/>
                </a:lnTo>
                <a:lnTo>
                  <a:pt x="1221" y="139"/>
                </a:lnTo>
                <a:lnTo>
                  <a:pt x="1239" y="157"/>
                </a:lnTo>
                <a:lnTo>
                  <a:pt x="1257" y="176"/>
                </a:lnTo>
                <a:lnTo>
                  <a:pt x="1273" y="195"/>
                </a:lnTo>
                <a:lnTo>
                  <a:pt x="1290" y="215"/>
                </a:lnTo>
                <a:lnTo>
                  <a:pt x="1305" y="236"/>
                </a:lnTo>
                <a:lnTo>
                  <a:pt x="1319" y="258"/>
                </a:lnTo>
                <a:lnTo>
                  <a:pt x="1331" y="281"/>
                </a:lnTo>
                <a:lnTo>
                  <a:pt x="1343" y="303"/>
                </a:lnTo>
                <a:lnTo>
                  <a:pt x="1354" y="327"/>
                </a:lnTo>
                <a:lnTo>
                  <a:pt x="1363" y="351"/>
                </a:lnTo>
                <a:lnTo>
                  <a:pt x="1372" y="377"/>
                </a:lnTo>
                <a:lnTo>
                  <a:pt x="1380" y="402"/>
                </a:lnTo>
                <a:lnTo>
                  <a:pt x="1386" y="427"/>
                </a:lnTo>
                <a:lnTo>
                  <a:pt x="1390" y="454"/>
                </a:lnTo>
                <a:lnTo>
                  <a:pt x="1394" y="481"/>
                </a:lnTo>
                <a:lnTo>
                  <a:pt x="1396" y="508"/>
                </a:lnTo>
                <a:lnTo>
                  <a:pt x="1396" y="53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2" name="Freeform 6"/>
          <p:cNvSpPr>
            <a:spLocks noEditPoints="1"/>
          </p:cNvSpPr>
          <p:nvPr/>
        </p:nvSpPr>
        <p:spPr bwMode="auto">
          <a:xfrm>
            <a:off x="3238113" y="3070622"/>
            <a:ext cx="157163" cy="295275"/>
          </a:xfrm>
          <a:custGeom>
            <a:avLst/>
            <a:gdLst>
              <a:gd name="T0" fmla="*/ 1719 w 1724"/>
              <a:gd name="T1" fmla="*/ 1162 h 3224"/>
              <a:gd name="T2" fmla="*/ 1696 w 1724"/>
              <a:gd name="T3" fmla="*/ 1099 h 3224"/>
              <a:gd name="T4" fmla="*/ 1656 w 1724"/>
              <a:gd name="T5" fmla="*/ 1046 h 3224"/>
              <a:gd name="T6" fmla="*/ 1603 w 1724"/>
              <a:gd name="T7" fmla="*/ 1005 h 3224"/>
              <a:gd name="T8" fmla="*/ 1539 w 1724"/>
              <a:gd name="T9" fmla="*/ 982 h 3224"/>
              <a:gd name="T10" fmla="*/ 1404 w 1724"/>
              <a:gd name="T11" fmla="*/ 232 h 3224"/>
              <a:gd name="T12" fmla="*/ 1394 w 1724"/>
              <a:gd name="T13" fmla="*/ 163 h 3224"/>
              <a:gd name="T14" fmla="*/ 1364 w 1724"/>
              <a:gd name="T15" fmla="*/ 102 h 3224"/>
              <a:gd name="T16" fmla="*/ 1320 w 1724"/>
              <a:gd name="T17" fmla="*/ 54 h 3224"/>
              <a:gd name="T18" fmla="*/ 1262 w 1724"/>
              <a:gd name="T19" fmla="*/ 18 h 3224"/>
              <a:gd name="T20" fmla="*/ 1197 w 1724"/>
              <a:gd name="T21" fmla="*/ 1 h 3224"/>
              <a:gd name="T22" fmla="*/ 516 w 1724"/>
              <a:gd name="T23" fmla="*/ 3 h 3224"/>
              <a:gd name="T24" fmla="*/ 452 w 1724"/>
              <a:gd name="T25" fmla="*/ 24 h 3224"/>
              <a:gd name="T26" fmla="*/ 396 w 1724"/>
              <a:gd name="T27" fmla="*/ 61 h 3224"/>
              <a:gd name="T28" fmla="*/ 354 w 1724"/>
              <a:gd name="T29" fmla="*/ 112 h 3224"/>
              <a:gd name="T30" fmla="*/ 327 w 1724"/>
              <a:gd name="T31" fmla="*/ 174 h 3224"/>
              <a:gd name="T32" fmla="*/ 320 w 1724"/>
              <a:gd name="T33" fmla="*/ 981 h 3224"/>
              <a:gd name="T34" fmla="*/ 174 w 1724"/>
              <a:gd name="T35" fmla="*/ 989 h 3224"/>
              <a:gd name="T36" fmla="*/ 112 w 1724"/>
              <a:gd name="T37" fmla="*/ 1015 h 3224"/>
              <a:gd name="T38" fmla="*/ 60 w 1724"/>
              <a:gd name="T39" fmla="*/ 1057 h 3224"/>
              <a:gd name="T40" fmla="*/ 23 w 1724"/>
              <a:gd name="T41" fmla="*/ 1112 h 3224"/>
              <a:gd name="T42" fmla="*/ 3 w 1724"/>
              <a:gd name="T43" fmla="*/ 1177 h 3224"/>
              <a:gd name="T44" fmla="*/ 1 w 1724"/>
              <a:gd name="T45" fmla="*/ 1753 h 3224"/>
              <a:gd name="T46" fmla="*/ 18 w 1724"/>
              <a:gd name="T47" fmla="*/ 1818 h 3224"/>
              <a:gd name="T48" fmla="*/ 53 w 1724"/>
              <a:gd name="T49" fmla="*/ 1876 h 3224"/>
              <a:gd name="T50" fmla="*/ 102 w 1724"/>
              <a:gd name="T51" fmla="*/ 1920 h 3224"/>
              <a:gd name="T52" fmla="*/ 163 w 1724"/>
              <a:gd name="T53" fmla="*/ 1949 h 3224"/>
              <a:gd name="T54" fmla="*/ 231 w 1724"/>
              <a:gd name="T55" fmla="*/ 1960 h 3224"/>
              <a:gd name="T56" fmla="*/ 1551 w 1724"/>
              <a:gd name="T57" fmla="*/ 1952 h 3224"/>
              <a:gd name="T58" fmla="*/ 1614 w 1724"/>
              <a:gd name="T59" fmla="*/ 1926 h 3224"/>
              <a:gd name="T60" fmla="*/ 1666 w 1724"/>
              <a:gd name="T61" fmla="*/ 1884 h 3224"/>
              <a:gd name="T62" fmla="*/ 1702 w 1724"/>
              <a:gd name="T63" fmla="*/ 1828 h 3224"/>
              <a:gd name="T64" fmla="*/ 1721 w 1724"/>
              <a:gd name="T65" fmla="*/ 1764 h 3224"/>
              <a:gd name="T66" fmla="*/ 330 w 1724"/>
              <a:gd name="T67" fmla="*/ 2633 h 3224"/>
              <a:gd name="T68" fmla="*/ 370 w 1724"/>
              <a:gd name="T69" fmla="*/ 2480 h 3224"/>
              <a:gd name="T70" fmla="*/ 451 w 1724"/>
              <a:gd name="T71" fmla="*/ 2347 h 3224"/>
              <a:gd name="T72" fmla="*/ 564 w 1724"/>
              <a:gd name="T73" fmla="*/ 2244 h 3224"/>
              <a:gd name="T74" fmla="*/ 704 w 1724"/>
              <a:gd name="T75" fmla="*/ 2177 h 3224"/>
              <a:gd name="T76" fmla="*/ 864 w 1724"/>
              <a:gd name="T77" fmla="*/ 2152 h 3224"/>
              <a:gd name="T78" fmla="*/ 1024 w 1724"/>
              <a:gd name="T79" fmla="*/ 2177 h 3224"/>
              <a:gd name="T80" fmla="*/ 1163 w 1724"/>
              <a:gd name="T81" fmla="*/ 2244 h 3224"/>
              <a:gd name="T82" fmla="*/ 1277 w 1724"/>
              <a:gd name="T83" fmla="*/ 2347 h 3224"/>
              <a:gd name="T84" fmla="*/ 1358 w 1724"/>
              <a:gd name="T85" fmla="*/ 2480 h 3224"/>
              <a:gd name="T86" fmla="*/ 1398 w 1724"/>
              <a:gd name="T87" fmla="*/ 2633 h 3224"/>
              <a:gd name="T88" fmla="*/ 1390 w 1724"/>
              <a:gd name="T89" fmla="*/ 2797 h 3224"/>
              <a:gd name="T90" fmla="*/ 1335 w 1724"/>
              <a:gd name="T91" fmla="*/ 2943 h 3224"/>
              <a:gd name="T92" fmla="*/ 1243 w 1724"/>
              <a:gd name="T93" fmla="*/ 3067 h 3224"/>
              <a:gd name="T94" fmla="*/ 1120 w 1724"/>
              <a:gd name="T95" fmla="*/ 3159 h 3224"/>
              <a:gd name="T96" fmla="*/ 972 w 1724"/>
              <a:gd name="T97" fmla="*/ 3213 h 3224"/>
              <a:gd name="T98" fmla="*/ 809 w 1724"/>
              <a:gd name="T99" fmla="*/ 3221 h 3224"/>
              <a:gd name="T100" fmla="*/ 655 w 1724"/>
              <a:gd name="T101" fmla="*/ 3182 h 3224"/>
              <a:gd name="T102" fmla="*/ 523 w 1724"/>
              <a:gd name="T103" fmla="*/ 3102 h 3224"/>
              <a:gd name="T104" fmla="*/ 419 w 1724"/>
              <a:gd name="T105" fmla="*/ 2988 h 3224"/>
              <a:gd name="T106" fmla="*/ 352 w 1724"/>
              <a:gd name="T107" fmla="*/ 2847 h 3224"/>
              <a:gd name="T108" fmla="*/ 328 w 1724"/>
              <a:gd name="T109" fmla="*/ 2689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4" h="3224">
                <a:moveTo>
                  <a:pt x="1724" y="1728"/>
                </a:moveTo>
                <a:lnTo>
                  <a:pt x="1724" y="1208"/>
                </a:lnTo>
                <a:lnTo>
                  <a:pt x="1724" y="1197"/>
                </a:lnTo>
                <a:lnTo>
                  <a:pt x="1723" y="1185"/>
                </a:lnTo>
                <a:lnTo>
                  <a:pt x="1721" y="1174"/>
                </a:lnTo>
                <a:lnTo>
                  <a:pt x="1719" y="1162"/>
                </a:lnTo>
                <a:lnTo>
                  <a:pt x="1717" y="1151"/>
                </a:lnTo>
                <a:lnTo>
                  <a:pt x="1714" y="1139"/>
                </a:lnTo>
                <a:lnTo>
                  <a:pt x="1710" y="1129"/>
                </a:lnTo>
                <a:lnTo>
                  <a:pt x="1706" y="1119"/>
                </a:lnTo>
                <a:lnTo>
                  <a:pt x="1701" y="1108"/>
                </a:lnTo>
                <a:lnTo>
                  <a:pt x="1696" y="1099"/>
                </a:lnTo>
                <a:lnTo>
                  <a:pt x="1691" y="1089"/>
                </a:lnTo>
                <a:lnTo>
                  <a:pt x="1685" y="1080"/>
                </a:lnTo>
                <a:lnTo>
                  <a:pt x="1678" y="1071"/>
                </a:lnTo>
                <a:lnTo>
                  <a:pt x="1671" y="1062"/>
                </a:lnTo>
                <a:lnTo>
                  <a:pt x="1664" y="1054"/>
                </a:lnTo>
                <a:lnTo>
                  <a:pt x="1656" y="1046"/>
                </a:lnTo>
                <a:lnTo>
                  <a:pt x="1648" y="1037"/>
                </a:lnTo>
                <a:lnTo>
                  <a:pt x="1639" y="1030"/>
                </a:lnTo>
                <a:lnTo>
                  <a:pt x="1631" y="1023"/>
                </a:lnTo>
                <a:lnTo>
                  <a:pt x="1622" y="1017"/>
                </a:lnTo>
                <a:lnTo>
                  <a:pt x="1612" y="1011"/>
                </a:lnTo>
                <a:lnTo>
                  <a:pt x="1603" y="1005"/>
                </a:lnTo>
                <a:lnTo>
                  <a:pt x="1593" y="1000"/>
                </a:lnTo>
                <a:lnTo>
                  <a:pt x="1583" y="996"/>
                </a:lnTo>
                <a:lnTo>
                  <a:pt x="1573" y="991"/>
                </a:lnTo>
                <a:lnTo>
                  <a:pt x="1561" y="988"/>
                </a:lnTo>
                <a:lnTo>
                  <a:pt x="1550" y="985"/>
                </a:lnTo>
                <a:lnTo>
                  <a:pt x="1539" y="982"/>
                </a:lnTo>
                <a:lnTo>
                  <a:pt x="1528" y="980"/>
                </a:lnTo>
                <a:lnTo>
                  <a:pt x="1516" y="979"/>
                </a:lnTo>
                <a:lnTo>
                  <a:pt x="1505" y="978"/>
                </a:lnTo>
                <a:lnTo>
                  <a:pt x="1493" y="977"/>
                </a:lnTo>
                <a:lnTo>
                  <a:pt x="1404" y="977"/>
                </a:lnTo>
                <a:lnTo>
                  <a:pt x="1404" y="232"/>
                </a:lnTo>
                <a:lnTo>
                  <a:pt x="1404" y="219"/>
                </a:lnTo>
                <a:lnTo>
                  <a:pt x="1403" y="208"/>
                </a:lnTo>
                <a:lnTo>
                  <a:pt x="1401" y="196"/>
                </a:lnTo>
                <a:lnTo>
                  <a:pt x="1399" y="185"/>
                </a:lnTo>
                <a:lnTo>
                  <a:pt x="1397" y="174"/>
                </a:lnTo>
                <a:lnTo>
                  <a:pt x="1394" y="163"/>
                </a:lnTo>
                <a:lnTo>
                  <a:pt x="1390" y="153"/>
                </a:lnTo>
                <a:lnTo>
                  <a:pt x="1386" y="142"/>
                </a:lnTo>
                <a:lnTo>
                  <a:pt x="1381" y="132"/>
                </a:lnTo>
                <a:lnTo>
                  <a:pt x="1375" y="121"/>
                </a:lnTo>
                <a:lnTo>
                  <a:pt x="1370" y="112"/>
                </a:lnTo>
                <a:lnTo>
                  <a:pt x="1364" y="102"/>
                </a:lnTo>
                <a:lnTo>
                  <a:pt x="1358" y="93"/>
                </a:lnTo>
                <a:lnTo>
                  <a:pt x="1351" y="85"/>
                </a:lnTo>
                <a:lnTo>
                  <a:pt x="1344" y="76"/>
                </a:lnTo>
                <a:lnTo>
                  <a:pt x="1336" y="68"/>
                </a:lnTo>
                <a:lnTo>
                  <a:pt x="1328" y="61"/>
                </a:lnTo>
                <a:lnTo>
                  <a:pt x="1320" y="54"/>
                </a:lnTo>
                <a:lnTo>
                  <a:pt x="1311" y="47"/>
                </a:lnTo>
                <a:lnTo>
                  <a:pt x="1302" y="40"/>
                </a:lnTo>
                <a:lnTo>
                  <a:pt x="1293" y="34"/>
                </a:lnTo>
                <a:lnTo>
                  <a:pt x="1282" y="29"/>
                </a:lnTo>
                <a:lnTo>
                  <a:pt x="1272" y="24"/>
                </a:lnTo>
                <a:lnTo>
                  <a:pt x="1262" y="18"/>
                </a:lnTo>
                <a:lnTo>
                  <a:pt x="1252" y="14"/>
                </a:lnTo>
                <a:lnTo>
                  <a:pt x="1241" y="10"/>
                </a:lnTo>
                <a:lnTo>
                  <a:pt x="1230" y="7"/>
                </a:lnTo>
                <a:lnTo>
                  <a:pt x="1219" y="5"/>
                </a:lnTo>
                <a:lnTo>
                  <a:pt x="1208" y="3"/>
                </a:lnTo>
                <a:lnTo>
                  <a:pt x="1197" y="1"/>
                </a:lnTo>
                <a:lnTo>
                  <a:pt x="1184" y="0"/>
                </a:lnTo>
                <a:lnTo>
                  <a:pt x="1172" y="0"/>
                </a:lnTo>
                <a:lnTo>
                  <a:pt x="552" y="0"/>
                </a:lnTo>
                <a:lnTo>
                  <a:pt x="540" y="0"/>
                </a:lnTo>
                <a:lnTo>
                  <a:pt x="527" y="1"/>
                </a:lnTo>
                <a:lnTo>
                  <a:pt x="516" y="3"/>
                </a:lnTo>
                <a:lnTo>
                  <a:pt x="505" y="5"/>
                </a:lnTo>
                <a:lnTo>
                  <a:pt x="494" y="7"/>
                </a:lnTo>
                <a:lnTo>
                  <a:pt x="483" y="10"/>
                </a:lnTo>
                <a:lnTo>
                  <a:pt x="472" y="14"/>
                </a:lnTo>
                <a:lnTo>
                  <a:pt x="462" y="18"/>
                </a:lnTo>
                <a:lnTo>
                  <a:pt x="452" y="24"/>
                </a:lnTo>
                <a:lnTo>
                  <a:pt x="442" y="29"/>
                </a:lnTo>
                <a:lnTo>
                  <a:pt x="431" y="34"/>
                </a:lnTo>
                <a:lnTo>
                  <a:pt x="422" y="40"/>
                </a:lnTo>
                <a:lnTo>
                  <a:pt x="413" y="47"/>
                </a:lnTo>
                <a:lnTo>
                  <a:pt x="404" y="54"/>
                </a:lnTo>
                <a:lnTo>
                  <a:pt x="396" y="61"/>
                </a:lnTo>
                <a:lnTo>
                  <a:pt x="388" y="68"/>
                </a:lnTo>
                <a:lnTo>
                  <a:pt x="381" y="76"/>
                </a:lnTo>
                <a:lnTo>
                  <a:pt x="373" y="85"/>
                </a:lnTo>
                <a:lnTo>
                  <a:pt x="367" y="93"/>
                </a:lnTo>
                <a:lnTo>
                  <a:pt x="360" y="102"/>
                </a:lnTo>
                <a:lnTo>
                  <a:pt x="354" y="112"/>
                </a:lnTo>
                <a:lnTo>
                  <a:pt x="349" y="121"/>
                </a:lnTo>
                <a:lnTo>
                  <a:pt x="343" y="132"/>
                </a:lnTo>
                <a:lnTo>
                  <a:pt x="338" y="142"/>
                </a:lnTo>
                <a:lnTo>
                  <a:pt x="334" y="153"/>
                </a:lnTo>
                <a:lnTo>
                  <a:pt x="330" y="163"/>
                </a:lnTo>
                <a:lnTo>
                  <a:pt x="327" y="174"/>
                </a:lnTo>
                <a:lnTo>
                  <a:pt x="325" y="185"/>
                </a:lnTo>
                <a:lnTo>
                  <a:pt x="323" y="196"/>
                </a:lnTo>
                <a:lnTo>
                  <a:pt x="321" y="208"/>
                </a:lnTo>
                <a:lnTo>
                  <a:pt x="320" y="219"/>
                </a:lnTo>
                <a:lnTo>
                  <a:pt x="320" y="232"/>
                </a:lnTo>
                <a:lnTo>
                  <a:pt x="320" y="981"/>
                </a:lnTo>
                <a:lnTo>
                  <a:pt x="231" y="981"/>
                </a:lnTo>
                <a:lnTo>
                  <a:pt x="219" y="982"/>
                </a:lnTo>
                <a:lnTo>
                  <a:pt x="208" y="982"/>
                </a:lnTo>
                <a:lnTo>
                  <a:pt x="196" y="984"/>
                </a:lnTo>
                <a:lnTo>
                  <a:pt x="185" y="986"/>
                </a:lnTo>
                <a:lnTo>
                  <a:pt x="174" y="989"/>
                </a:lnTo>
                <a:lnTo>
                  <a:pt x="163" y="992"/>
                </a:lnTo>
                <a:lnTo>
                  <a:pt x="152" y="995"/>
                </a:lnTo>
                <a:lnTo>
                  <a:pt x="141" y="999"/>
                </a:lnTo>
                <a:lnTo>
                  <a:pt x="131" y="1004"/>
                </a:lnTo>
                <a:lnTo>
                  <a:pt x="121" y="1009"/>
                </a:lnTo>
                <a:lnTo>
                  <a:pt x="112" y="1015"/>
                </a:lnTo>
                <a:lnTo>
                  <a:pt x="102" y="1021"/>
                </a:lnTo>
                <a:lnTo>
                  <a:pt x="93" y="1027"/>
                </a:lnTo>
                <a:lnTo>
                  <a:pt x="85" y="1034"/>
                </a:lnTo>
                <a:lnTo>
                  <a:pt x="76" y="1042"/>
                </a:lnTo>
                <a:lnTo>
                  <a:pt x="68" y="1050"/>
                </a:lnTo>
                <a:lnTo>
                  <a:pt x="60" y="1057"/>
                </a:lnTo>
                <a:lnTo>
                  <a:pt x="53" y="1066"/>
                </a:lnTo>
                <a:lnTo>
                  <a:pt x="46" y="1074"/>
                </a:lnTo>
                <a:lnTo>
                  <a:pt x="39" y="1083"/>
                </a:lnTo>
                <a:lnTo>
                  <a:pt x="33" y="1093"/>
                </a:lnTo>
                <a:lnTo>
                  <a:pt x="28" y="1102"/>
                </a:lnTo>
                <a:lnTo>
                  <a:pt x="23" y="1112"/>
                </a:lnTo>
                <a:lnTo>
                  <a:pt x="18" y="1122"/>
                </a:lnTo>
                <a:lnTo>
                  <a:pt x="14" y="1133"/>
                </a:lnTo>
                <a:lnTo>
                  <a:pt x="10" y="1144"/>
                </a:lnTo>
                <a:lnTo>
                  <a:pt x="7" y="1155"/>
                </a:lnTo>
                <a:lnTo>
                  <a:pt x="5" y="1166"/>
                </a:lnTo>
                <a:lnTo>
                  <a:pt x="3" y="1177"/>
                </a:lnTo>
                <a:lnTo>
                  <a:pt x="1" y="1189"/>
                </a:lnTo>
                <a:lnTo>
                  <a:pt x="0" y="1201"/>
                </a:lnTo>
                <a:lnTo>
                  <a:pt x="0" y="1212"/>
                </a:lnTo>
                <a:lnTo>
                  <a:pt x="0" y="1728"/>
                </a:lnTo>
                <a:lnTo>
                  <a:pt x="0" y="1740"/>
                </a:lnTo>
                <a:lnTo>
                  <a:pt x="1" y="1753"/>
                </a:lnTo>
                <a:lnTo>
                  <a:pt x="3" y="1764"/>
                </a:lnTo>
                <a:lnTo>
                  <a:pt x="5" y="1775"/>
                </a:lnTo>
                <a:lnTo>
                  <a:pt x="7" y="1786"/>
                </a:lnTo>
                <a:lnTo>
                  <a:pt x="10" y="1797"/>
                </a:lnTo>
                <a:lnTo>
                  <a:pt x="14" y="1808"/>
                </a:lnTo>
                <a:lnTo>
                  <a:pt x="18" y="1818"/>
                </a:lnTo>
                <a:lnTo>
                  <a:pt x="23" y="1828"/>
                </a:lnTo>
                <a:lnTo>
                  <a:pt x="28" y="1838"/>
                </a:lnTo>
                <a:lnTo>
                  <a:pt x="33" y="1848"/>
                </a:lnTo>
                <a:lnTo>
                  <a:pt x="39" y="1858"/>
                </a:lnTo>
                <a:lnTo>
                  <a:pt x="46" y="1867"/>
                </a:lnTo>
                <a:lnTo>
                  <a:pt x="53" y="1876"/>
                </a:lnTo>
                <a:lnTo>
                  <a:pt x="60" y="1884"/>
                </a:lnTo>
                <a:lnTo>
                  <a:pt x="68" y="1892"/>
                </a:lnTo>
                <a:lnTo>
                  <a:pt x="76" y="1900"/>
                </a:lnTo>
                <a:lnTo>
                  <a:pt x="85" y="1907"/>
                </a:lnTo>
                <a:lnTo>
                  <a:pt x="93" y="1914"/>
                </a:lnTo>
                <a:lnTo>
                  <a:pt x="102" y="1920"/>
                </a:lnTo>
                <a:lnTo>
                  <a:pt x="112" y="1926"/>
                </a:lnTo>
                <a:lnTo>
                  <a:pt x="121" y="1932"/>
                </a:lnTo>
                <a:lnTo>
                  <a:pt x="131" y="1937"/>
                </a:lnTo>
                <a:lnTo>
                  <a:pt x="141" y="1941"/>
                </a:lnTo>
                <a:lnTo>
                  <a:pt x="152" y="1945"/>
                </a:lnTo>
                <a:lnTo>
                  <a:pt x="163" y="1949"/>
                </a:lnTo>
                <a:lnTo>
                  <a:pt x="174" y="1952"/>
                </a:lnTo>
                <a:lnTo>
                  <a:pt x="185" y="1956"/>
                </a:lnTo>
                <a:lnTo>
                  <a:pt x="196" y="1958"/>
                </a:lnTo>
                <a:lnTo>
                  <a:pt x="208" y="1959"/>
                </a:lnTo>
                <a:lnTo>
                  <a:pt x="219" y="1960"/>
                </a:lnTo>
                <a:lnTo>
                  <a:pt x="231" y="1960"/>
                </a:lnTo>
                <a:lnTo>
                  <a:pt x="1493" y="1960"/>
                </a:lnTo>
                <a:lnTo>
                  <a:pt x="1505" y="1960"/>
                </a:lnTo>
                <a:lnTo>
                  <a:pt x="1517" y="1959"/>
                </a:lnTo>
                <a:lnTo>
                  <a:pt x="1529" y="1958"/>
                </a:lnTo>
                <a:lnTo>
                  <a:pt x="1540" y="1956"/>
                </a:lnTo>
                <a:lnTo>
                  <a:pt x="1551" y="1952"/>
                </a:lnTo>
                <a:lnTo>
                  <a:pt x="1562" y="1949"/>
                </a:lnTo>
                <a:lnTo>
                  <a:pt x="1574" y="1945"/>
                </a:lnTo>
                <a:lnTo>
                  <a:pt x="1585" y="1941"/>
                </a:lnTo>
                <a:lnTo>
                  <a:pt x="1595" y="1937"/>
                </a:lnTo>
                <a:lnTo>
                  <a:pt x="1605" y="1932"/>
                </a:lnTo>
                <a:lnTo>
                  <a:pt x="1614" y="1926"/>
                </a:lnTo>
                <a:lnTo>
                  <a:pt x="1623" y="1920"/>
                </a:lnTo>
                <a:lnTo>
                  <a:pt x="1632" y="1914"/>
                </a:lnTo>
                <a:lnTo>
                  <a:pt x="1641" y="1907"/>
                </a:lnTo>
                <a:lnTo>
                  <a:pt x="1649" y="1900"/>
                </a:lnTo>
                <a:lnTo>
                  <a:pt x="1657" y="1892"/>
                </a:lnTo>
                <a:lnTo>
                  <a:pt x="1666" y="1884"/>
                </a:lnTo>
                <a:lnTo>
                  <a:pt x="1673" y="1876"/>
                </a:lnTo>
                <a:lnTo>
                  <a:pt x="1679" y="1867"/>
                </a:lnTo>
                <a:lnTo>
                  <a:pt x="1686" y="1858"/>
                </a:lnTo>
                <a:lnTo>
                  <a:pt x="1692" y="1848"/>
                </a:lnTo>
                <a:lnTo>
                  <a:pt x="1697" y="1838"/>
                </a:lnTo>
                <a:lnTo>
                  <a:pt x="1702" y="1828"/>
                </a:lnTo>
                <a:lnTo>
                  <a:pt x="1706" y="1818"/>
                </a:lnTo>
                <a:lnTo>
                  <a:pt x="1710" y="1808"/>
                </a:lnTo>
                <a:lnTo>
                  <a:pt x="1714" y="1797"/>
                </a:lnTo>
                <a:lnTo>
                  <a:pt x="1717" y="1786"/>
                </a:lnTo>
                <a:lnTo>
                  <a:pt x="1719" y="1775"/>
                </a:lnTo>
                <a:lnTo>
                  <a:pt x="1721" y="1764"/>
                </a:lnTo>
                <a:lnTo>
                  <a:pt x="1723" y="1753"/>
                </a:lnTo>
                <a:lnTo>
                  <a:pt x="1724" y="1740"/>
                </a:lnTo>
                <a:lnTo>
                  <a:pt x="1724" y="1728"/>
                </a:lnTo>
                <a:close/>
                <a:moveTo>
                  <a:pt x="328" y="2689"/>
                </a:moveTo>
                <a:lnTo>
                  <a:pt x="328" y="2660"/>
                </a:lnTo>
                <a:lnTo>
                  <a:pt x="330" y="2633"/>
                </a:lnTo>
                <a:lnTo>
                  <a:pt x="334" y="2607"/>
                </a:lnTo>
                <a:lnTo>
                  <a:pt x="338" y="2581"/>
                </a:lnTo>
                <a:lnTo>
                  <a:pt x="344" y="2554"/>
                </a:lnTo>
                <a:lnTo>
                  <a:pt x="352" y="2529"/>
                </a:lnTo>
                <a:lnTo>
                  <a:pt x="361" y="2504"/>
                </a:lnTo>
                <a:lnTo>
                  <a:pt x="370" y="2480"/>
                </a:lnTo>
                <a:lnTo>
                  <a:pt x="381" y="2456"/>
                </a:lnTo>
                <a:lnTo>
                  <a:pt x="393" y="2433"/>
                </a:lnTo>
                <a:lnTo>
                  <a:pt x="405" y="2411"/>
                </a:lnTo>
                <a:lnTo>
                  <a:pt x="419" y="2389"/>
                </a:lnTo>
                <a:lnTo>
                  <a:pt x="434" y="2368"/>
                </a:lnTo>
                <a:lnTo>
                  <a:pt x="451" y="2347"/>
                </a:lnTo>
                <a:lnTo>
                  <a:pt x="467" y="2328"/>
                </a:lnTo>
                <a:lnTo>
                  <a:pt x="485" y="2309"/>
                </a:lnTo>
                <a:lnTo>
                  <a:pt x="503" y="2292"/>
                </a:lnTo>
                <a:lnTo>
                  <a:pt x="523" y="2275"/>
                </a:lnTo>
                <a:lnTo>
                  <a:pt x="544" y="2258"/>
                </a:lnTo>
                <a:lnTo>
                  <a:pt x="564" y="2244"/>
                </a:lnTo>
                <a:lnTo>
                  <a:pt x="586" y="2230"/>
                </a:lnTo>
                <a:lnTo>
                  <a:pt x="608" y="2217"/>
                </a:lnTo>
                <a:lnTo>
                  <a:pt x="632" y="2205"/>
                </a:lnTo>
                <a:lnTo>
                  <a:pt x="655" y="2195"/>
                </a:lnTo>
                <a:lnTo>
                  <a:pt x="679" y="2185"/>
                </a:lnTo>
                <a:lnTo>
                  <a:pt x="704" y="2177"/>
                </a:lnTo>
                <a:lnTo>
                  <a:pt x="730" y="2170"/>
                </a:lnTo>
                <a:lnTo>
                  <a:pt x="756" y="2164"/>
                </a:lnTo>
                <a:lnTo>
                  <a:pt x="782" y="2159"/>
                </a:lnTo>
                <a:lnTo>
                  <a:pt x="809" y="2155"/>
                </a:lnTo>
                <a:lnTo>
                  <a:pt x="837" y="2153"/>
                </a:lnTo>
                <a:lnTo>
                  <a:pt x="864" y="2152"/>
                </a:lnTo>
                <a:lnTo>
                  <a:pt x="891" y="2153"/>
                </a:lnTo>
                <a:lnTo>
                  <a:pt x="919" y="2155"/>
                </a:lnTo>
                <a:lnTo>
                  <a:pt x="946" y="2159"/>
                </a:lnTo>
                <a:lnTo>
                  <a:pt x="972" y="2164"/>
                </a:lnTo>
                <a:lnTo>
                  <a:pt x="997" y="2170"/>
                </a:lnTo>
                <a:lnTo>
                  <a:pt x="1024" y="2177"/>
                </a:lnTo>
                <a:lnTo>
                  <a:pt x="1048" y="2185"/>
                </a:lnTo>
                <a:lnTo>
                  <a:pt x="1072" y="2195"/>
                </a:lnTo>
                <a:lnTo>
                  <a:pt x="1096" y="2205"/>
                </a:lnTo>
                <a:lnTo>
                  <a:pt x="1120" y="2217"/>
                </a:lnTo>
                <a:lnTo>
                  <a:pt x="1142" y="2230"/>
                </a:lnTo>
                <a:lnTo>
                  <a:pt x="1163" y="2244"/>
                </a:lnTo>
                <a:lnTo>
                  <a:pt x="1184" y="2258"/>
                </a:lnTo>
                <a:lnTo>
                  <a:pt x="1205" y="2275"/>
                </a:lnTo>
                <a:lnTo>
                  <a:pt x="1225" y="2292"/>
                </a:lnTo>
                <a:lnTo>
                  <a:pt x="1243" y="2309"/>
                </a:lnTo>
                <a:lnTo>
                  <a:pt x="1261" y="2328"/>
                </a:lnTo>
                <a:lnTo>
                  <a:pt x="1277" y="2347"/>
                </a:lnTo>
                <a:lnTo>
                  <a:pt x="1294" y="2368"/>
                </a:lnTo>
                <a:lnTo>
                  <a:pt x="1309" y="2389"/>
                </a:lnTo>
                <a:lnTo>
                  <a:pt x="1323" y="2411"/>
                </a:lnTo>
                <a:lnTo>
                  <a:pt x="1335" y="2433"/>
                </a:lnTo>
                <a:lnTo>
                  <a:pt x="1347" y="2456"/>
                </a:lnTo>
                <a:lnTo>
                  <a:pt x="1358" y="2480"/>
                </a:lnTo>
                <a:lnTo>
                  <a:pt x="1367" y="2504"/>
                </a:lnTo>
                <a:lnTo>
                  <a:pt x="1376" y="2529"/>
                </a:lnTo>
                <a:lnTo>
                  <a:pt x="1384" y="2554"/>
                </a:lnTo>
                <a:lnTo>
                  <a:pt x="1390" y="2581"/>
                </a:lnTo>
                <a:lnTo>
                  <a:pt x="1394" y="2607"/>
                </a:lnTo>
                <a:lnTo>
                  <a:pt x="1398" y="2633"/>
                </a:lnTo>
                <a:lnTo>
                  <a:pt x="1400" y="2660"/>
                </a:lnTo>
                <a:lnTo>
                  <a:pt x="1400" y="2689"/>
                </a:lnTo>
                <a:lnTo>
                  <a:pt x="1400" y="2716"/>
                </a:lnTo>
                <a:lnTo>
                  <a:pt x="1398" y="2743"/>
                </a:lnTo>
                <a:lnTo>
                  <a:pt x="1394" y="2770"/>
                </a:lnTo>
                <a:lnTo>
                  <a:pt x="1390" y="2797"/>
                </a:lnTo>
                <a:lnTo>
                  <a:pt x="1384" y="2822"/>
                </a:lnTo>
                <a:lnTo>
                  <a:pt x="1376" y="2847"/>
                </a:lnTo>
                <a:lnTo>
                  <a:pt x="1367" y="2873"/>
                </a:lnTo>
                <a:lnTo>
                  <a:pt x="1358" y="2897"/>
                </a:lnTo>
                <a:lnTo>
                  <a:pt x="1347" y="2921"/>
                </a:lnTo>
                <a:lnTo>
                  <a:pt x="1335" y="2943"/>
                </a:lnTo>
                <a:lnTo>
                  <a:pt x="1323" y="2966"/>
                </a:lnTo>
                <a:lnTo>
                  <a:pt x="1309" y="2988"/>
                </a:lnTo>
                <a:lnTo>
                  <a:pt x="1294" y="3009"/>
                </a:lnTo>
                <a:lnTo>
                  <a:pt x="1277" y="3029"/>
                </a:lnTo>
                <a:lnTo>
                  <a:pt x="1261" y="3048"/>
                </a:lnTo>
                <a:lnTo>
                  <a:pt x="1243" y="3067"/>
                </a:lnTo>
                <a:lnTo>
                  <a:pt x="1225" y="3085"/>
                </a:lnTo>
                <a:lnTo>
                  <a:pt x="1205" y="3102"/>
                </a:lnTo>
                <a:lnTo>
                  <a:pt x="1184" y="3118"/>
                </a:lnTo>
                <a:lnTo>
                  <a:pt x="1163" y="3132"/>
                </a:lnTo>
                <a:lnTo>
                  <a:pt x="1142" y="3146"/>
                </a:lnTo>
                <a:lnTo>
                  <a:pt x="1120" y="3159"/>
                </a:lnTo>
                <a:lnTo>
                  <a:pt x="1096" y="3171"/>
                </a:lnTo>
                <a:lnTo>
                  <a:pt x="1072" y="3182"/>
                </a:lnTo>
                <a:lnTo>
                  <a:pt x="1048" y="3192"/>
                </a:lnTo>
                <a:lnTo>
                  <a:pt x="1024" y="3200"/>
                </a:lnTo>
                <a:lnTo>
                  <a:pt x="997" y="3207"/>
                </a:lnTo>
                <a:lnTo>
                  <a:pt x="972" y="3213"/>
                </a:lnTo>
                <a:lnTo>
                  <a:pt x="946" y="3218"/>
                </a:lnTo>
                <a:lnTo>
                  <a:pt x="919" y="3221"/>
                </a:lnTo>
                <a:lnTo>
                  <a:pt x="891" y="3223"/>
                </a:lnTo>
                <a:lnTo>
                  <a:pt x="864" y="3224"/>
                </a:lnTo>
                <a:lnTo>
                  <a:pt x="837" y="3223"/>
                </a:lnTo>
                <a:lnTo>
                  <a:pt x="809" y="3221"/>
                </a:lnTo>
                <a:lnTo>
                  <a:pt x="782" y="3218"/>
                </a:lnTo>
                <a:lnTo>
                  <a:pt x="756" y="3213"/>
                </a:lnTo>
                <a:lnTo>
                  <a:pt x="730" y="3207"/>
                </a:lnTo>
                <a:lnTo>
                  <a:pt x="704" y="3200"/>
                </a:lnTo>
                <a:lnTo>
                  <a:pt x="679" y="3192"/>
                </a:lnTo>
                <a:lnTo>
                  <a:pt x="655" y="3182"/>
                </a:lnTo>
                <a:lnTo>
                  <a:pt x="632" y="3171"/>
                </a:lnTo>
                <a:lnTo>
                  <a:pt x="608" y="3159"/>
                </a:lnTo>
                <a:lnTo>
                  <a:pt x="586" y="3146"/>
                </a:lnTo>
                <a:lnTo>
                  <a:pt x="564" y="3132"/>
                </a:lnTo>
                <a:lnTo>
                  <a:pt x="544" y="3118"/>
                </a:lnTo>
                <a:lnTo>
                  <a:pt x="523" y="3102"/>
                </a:lnTo>
                <a:lnTo>
                  <a:pt x="503" y="3085"/>
                </a:lnTo>
                <a:lnTo>
                  <a:pt x="485" y="3067"/>
                </a:lnTo>
                <a:lnTo>
                  <a:pt x="467" y="3048"/>
                </a:lnTo>
                <a:lnTo>
                  <a:pt x="451" y="3029"/>
                </a:lnTo>
                <a:lnTo>
                  <a:pt x="434" y="3009"/>
                </a:lnTo>
                <a:lnTo>
                  <a:pt x="419" y="2988"/>
                </a:lnTo>
                <a:lnTo>
                  <a:pt x="405" y="2966"/>
                </a:lnTo>
                <a:lnTo>
                  <a:pt x="393" y="2943"/>
                </a:lnTo>
                <a:lnTo>
                  <a:pt x="381" y="2921"/>
                </a:lnTo>
                <a:lnTo>
                  <a:pt x="370" y="2897"/>
                </a:lnTo>
                <a:lnTo>
                  <a:pt x="361" y="2873"/>
                </a:lnTo>
                <a:lnTo>
                  <a:pt x="352" y="2847"/>
                </a:lnTo>
                <a:lnTo>
                  <a:pt x="344" y="2822"/>
                </a:lnTo>
                <a:lnTo>
                  <a:pt x="338" y="2797"/>
                </a:lnTo>
                <a:lnTo>
                  <a:pt x="334" y="2770"/>
                </a:lnTo>
                <a:lnTo>
                  <a:pt x="330" y="2743"/>
                </a:lnTo>
                <a:lnTo>
                  <a:pt x="328" y="2716"/>
                </a:lnTo>
                <a:lnTo>
                  <a:pt x="328" y="268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4" name="Freeform 8"/>
          <p:cNvSpPr>
            <a:spLocks noEditPoints="1"/>
          </p:cNvSpPr>
          <p:nvPr/>
        </p:nvSpPr>
        <p:spPr bwMode="auto">
          <a:xfrm>
            <a:off x="2921393" y="2994424"/>
            <a:ext cx="208360" cy="278606"/>
          </a:xfrm>
          <a:custGeom>
            <a:avLst/>
            <a:gdLst>
              <a:gd name="T0" fmla="*/ 2041 w 2264"/>
              <a:gd name="T1" fmla="*/ 1620 h 3050"/>
              <a:gd name="T2" fmla="*/ 2053 w 2264"/>
              <a:gd name="T3" fmla="*/ 1553 h 3050"/>
              <a:gd name="T4" fmla="*/ 2045 w 2264"/>
              <a:gd name="T5" fmla="*/ 1488 h 3050"/>
              <a:gd name="T6" fmla="*/ 2019 w 2264"/>
              <a:gd name="T7" fmla="*/ 1426 h 3050"/>
              <a:gd name="T8" fmla="*/ 1975 w 2264"/>
              <a:gd name="T9" fmla="*/ 1375 h 3050"/>
              <a:gd name="T10" fmla="*/ 2234 w 2264"/>
              <a:gd name="T11" fmla="*/ 657 h 3050"/>
              <a:gd name="T12" fmla="*/ 2259 w 2264"/>
              <a:gd name="T13" fmla="*/ 592 h 3050"/>
              <a:gd name="T14" fmla="*/ 2264 w 2264"/>
              <a:gd name="T15" fmla="*/ 525 h 3050"/>
              <a:gd name="T16" fmla="*/ 2250 w 2264"/>
              <a:gd name="T17" fmla="*/ 461 h 3050"/>
              <a:gd name="T18" fmla="*/ 2218 w 2264"/>
              <a:gd name="T19" fmla="*/ 402 h 3050"/>
              <a:gd name="T20" fmla="*/ 2169 w 2264"/>
              <a:gd name="T21" fmla="*/ 354 h 3050"/>
              <a:gd name="T22" fmla="*/ 1579 w 2264"/>
              <a:gd name="T23" fmla="*/ 15 h 3050"/>
              <a:gd name="T24" fmla="*/ 1513 w 2264"/>
              <a:gd name="T25" fmla="*/ 0 h 3050"/>
              <a:gd name="T26" fmla="*/ 1447 w 2264"/>
              <a:gd name="T27" fmla="*/ 5 h 3050"/>
              <a:gd name="T28" fmla="*/ 1384 w 2264"/>
              <a:gd name="T29" fmla="*/ 28 h 3050"/>
              <a:gd name="T30" fmla="*/ 1330 w 2264"/>
              <a:gd name="T31" fmla="*/ 69 h 3050"/>
              <a:gd name="T32" fmla="*/ 920 w 2264"/>
              <a:gd name="T33" fmla="*/ 765 h 3050"/>
              <a:gd name="T34" fmla="*/ 790 w 2264"/>
              <a:gd name="T35" fmla="*/ 698 h 3050"/>
              <a:gd name="T36" fmla="*/ 723 w 2264"/>
              <a:gd name="T37" fmla="*/ 690 h 3050"/>
              <a:gd name="T38" fmla="*/ 657 w 2264"/>
              <a:gd name="T39" fmla="*/ 701 h 3050"/>
              <a:gd name="T40" fmla="*/ 597 w 2264"/>
              <a:gd name="T41" fmla="*/ 729 h 3050"/>
              <a:gd name="T42" fmla="*/ 547 w 2264"/>
              <a:gd name="T43" fmla="*/ 776 h 3050"/>
              <a:gd name="T44" fmla="*/ 258 w 2264"/>
              <a:gd name="T45" fmla="*/ 1273 h 3050"/>
              <a:gd name="T46" fmla="*/ 240 w 2264"/>
              <a:gd name="T47" fmla="*/ 1338 h 3050"/>
              <a:gd name="T48" fmla="*/ 241 w 2264"/>
              <a:gd name="T49" fmla="*/ 1406 h 3050"/>
              <a:gd name="T50" fmla="*/ 261 w 2264"/>
              <a:gd name="T51" fmla="*/ 1469 h 3050"/>
              <a:gd name="T52" fmla="*/ 299 w 2264"/>
              <a:gd name="T53" fmla="*/ 1524 h 3050"/>
              <a:gd name="T54" fmla="*/ 354 w 2264"/>
              <a:gd name="T55" fmla="*/ 1567 h 3050"/>
              <a:gd name="T56" fmla="*/ 1500 w 2264"/>
              <a:gd name="T57" fmla="*/ 2221 h 3050"/>
              <a:gd name="T58" fmla="*/ 1568 w 2264"/>
              <a:gd name="T59" fmla="*/ 2230 h 3050"/>
              <a:gd name="T60" fmla="*/ 1634 w 2264"/>
              <a:gd name="T61" fmla="*/ 2218 h 3050"/>
              <a:gd name="T62" fmla="*/ 1692 w 2264"/>
              <a:gd name="T63" fmla="*/ 2189 h 3050"/>
              <a:gd name="T64" fmla="*/ 1742 w 2264"/>
              <a:gd name="T65" fmla="*/ 2142 h 3050"/>
              <a:gd name="T66" fmla="*/ 102 w 2264"/>
              <a:gd name="T67" fmla="*/ 2201 h 3050"/>
              <a:gd name="T68" fmla="*/ 213 w 2264"/>
              <a:gd name="T69" fmla="*/ 2088 h 3050"/>
              <a:gd name="T70" fmla="*/ 349 w 2264"/>
              <a:gd name="T71" fmla="*/ 2013 h 3050"/>
              <a:gd name="T72" fmla="*/ 499 w 2264"/>
              <a:gd name="T73" fmla="*/ 1981 h 3050"/>
              <a:gd name="T74" fmla="*/ 655 w 2264"/>
              <a:gd name="T75" fmla="*/ 1992 h 3050"/>
              <a:gd name="T76" fmla="*/ 805 w 2264"/>
              <a:gd name="T77" fmla="*/ 2050 h 3050"/>
              <a:gd name="T78" fmla="*/ 931 w 2264"/>
              <a:gd name="T79" fmla="*/ 2151 h 3050"/>
              <a:gd name="T80" fmla="*/ 1019 w 2264"/>
              <a:gd name="T81" fmla="*/ 2279 h 3050"/>
              <a:gd name="T82" fmla="*/ 1065 w 2264"/>
              <a:gd name="T83" fmla="*/ 2426 h 3050"/>
              <a:gd name="T84" fmla="*/ 1069 w 2264"/>
              <a:gd name="T85" fmla="*/ 2580 h 3050"/>
              <a:gd name="T86" fmla="*/ 1026 w 2264"/>
              <a:gd name="T87" fmla="*/ 2734 h 3050"/>
              <a:gd name="T88" fmla="*/ 937 w 2264"/>
              <a:gd name="T89" fmla="*/ 2870 h 3050"/>
              <a:gd name="T90" fmla="*/ 817 w 2264"/>
              <a:gd name="T91" fmla="*/ 2971 h 3050"/>
              <a:gd name="T92" fmla="*/ 675 w 2264"/>
              <a:gd name="T93" fmla="*/ 3032 h 3050"/>
              <a:gd name="T94" fmla="*/ 523 w 2264"/>
              <a:gd name="T95" fmla="*/ 3050 h 3050"/>
              <a:gd name="T96" fmla="*/ 368 w 2264"/>
              <a:gd name="T97" fmla="*/ 3023 h 3050"/>
              <a:gd name="T98" fmla="*/ 223 w 2264"/>
              <a:gd name="T99" fmla="*/ 2949 h 3050"/>
              <a:gd name="T100" fmla="*/ 109 w 2264"/>
              <a:gd name="T101" fmla="*/ 2838 h 3050"/>
              <a:gd name="T102" fmla="*/ 35 w 2264"/>
              <a:gd name="T103" fmla="*/ 2703 h 3050"/>
              <a:gd name="T104" fmla="*/ 2 w 2264"/>
              <a:gd name="T105" fmla="*/ 2552 h 3050"/>
              <a:gd name="T106" fmla="*/ 13 w 2264"/>
              <a:gd name="T107" fmla="*/ 2397 h 3050"/>
              <a:gd name="T108" fmla="*/ 73 w 2264"/>
              <a:gd name="T109" fmla="*/ 2247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1762" y="2113"/>
                </a:moveTo>
                <a:lnTo>
                  <a:pt x="2023" y="1662"/>
                </a:lnTo>
                <a:lnTo>
                  <a:pt x="2028" y="1652"/>
                </a:lnTo>
                <a:lnTo>
                  <a:pt x="2033" y="1642"/>
                </a:lnTo>
                <a:lnTo>
                  <a:pt x="2038" y="1631"/>
                </a:lnTo>
                <a:lnTo>
                  <a:pt x="2041" y="1620"/>
                </a:lnTo>
                <a:lnTo>
                  <a:pt x="2045" y="1609"/>
                </a:lnTo>
                <a:lnTo>
                  <a:pt x="2047" y="1598"/>
                </a:lnTo>
                <a:lnTo>
                  <a:pt x="2050" y="1587"/>
                </a:lnTo>
                <a:lnTo>
                  <a:pt x="2051" y="1576"/>
                </a:lnTo>
                <a:lnTo>
                  <a:pt x="2052" y="1564"/>
                </a:lnTo>
                <a:lnTo>
                  <a:pt x="2053" y="1553"/>
                </a:lnTo>
                <a:lnTo>
                  <a:pt x="2053" y="1542"/>
                </a:lnTo>
                <a:lnTo>
                  <a:pt x="2052" y="1531"/>
                </a:lnTo>
                <a:lnTo>
                  <a:pt x="2051" y="1520"/>
                </a:lnTo>
                <a:lnTo>
                  <a:pt x="2050" y="1509"/>
                </a:lnTo>
                <a:lnTo>
                  <a:pt x="2048" y="1498"/>
                </a:lnTo>
                <a:lnTo>
                  <a:pt x="2045" y="1488"/>
                </a:lnTo>
                <a:lnTo>
                  <a:pt x="2042" y="1477"/>
                </a:lnTo>
                <a:lnTo>
                  <a:pt x="2038" y="1466"/>
                </a:lnTo>
                <a:lnTo>
                  <a:pt x="2034" y="1456"/>
                </a:lnTo>
                <a:lnTo>
                  <a:pt x="2030" y="1446"/>
                </a:lnTo>
                <a:lnTo>
                  <a:pt x="2025" y="1436"/>
                </a:lnTo>
                <a:lnTo>
                  <a:pt x="2019" y="1426"/>
                </a:lnTo>
                <a:lnTo>
                  <a:pt x="2013" y="1417"/>
                </a:lnTo>
                <a:lnTo>
                  <a:pt x="2007" y="1408"/>
                </a:lnTo>
                <a:lnTo>
                  <a:pt x="1999" y="1399"/>
                </a:lnTo>
                <a:lnTo>
                  <a:pt x="1991" y="1391"/>
                </a:lnTo>
                <a:lnTo>
                  <a:pt x="1983" y="1383"/>
                </a:lnTo>
                <a:lnTo>
                  <a:pt x="1975" y="1375"/>
                </a:lnTo>
                <a:lnTo>
                  <a:pt x="1966" y="1366"/>
                </a:lnTo>
                <a:lnTo>
                  <a:pt x="1957" y="1359"/>
                </a:lnTo>
                <a:lnTo>
                  <a:pt x="1948" y="1353"/>
                </a:lnTo>
                <a:lnTo>
                  <a:pt x="1938" y="1347"/>
                </a:lnTo>
                <a:lnTo>
                  <a:pt x="1861" y="1303"/>
                </a:lnTo>
                <a:lnTo>
                  <a:pt x="2234" y="657"/>
                </a:lnTo>
                <a:lnTo>
                  <a:pt x="2239" y="646"/>
                </a:lnTo>
                <a:lnTo>
                  <a:pt x="2244" y="636"/>
                </a:lnTo>
                <a:lnTo>
                  <a:pt x="2249" y="625"/>
                </a:lnTo>
                <a:lnTo>
                  <a:pt x="2253" y="614"/>
                </a:lnTo>
                <a:lnTo>
                  <a:pt x="2256" y="603"/>
                </a:lnTo>
                <a:lnTo>
                  <a:pt x="2259" y="592"/>
                </a:lnTo>
                <a:lnTo>
                  <a:pt x="2261" y="581"/>
                </a:lnTo>
                <a:lnTo>
                  <a:pt x="2263" y="570"/>
                </a:lnTo>
                <a:lnTo>
                  <a:pt x="2264" y="559"/>
                </a:lnTo>
                <a:lnTo>
                  <a:pt x="2264" y="547"/>
                </a:lnTo>
                <a:lnTo>
                  <a:pt x="2264" y="536"/>
                </a:lnTo>
                <a:lnTo>
                  <a:pt x="2264" y="525"/>
                </a:lnTo>
                <a:lnTo>
                  <a:pt x="2263" y="514"/>
                </a:lnTo>
                <a:lnTo>
                  <a:pt x="2261" y="503"/>
                </a:lnTo>
                <a:lnTo>
                  <a:pt x="2259" y="492"/>
                </a:lnTo>
                <a:lnTo>
                  <a:pt x="2256" y="482"/>
                </a:lnTo>
                <a:lnTo>
                  <a:pt x="2253" y="471"/>
                </a:lnTo>
                <a:lnTo>
                  <a:pt x="2250" y="461"/>
                </a:lnTo>
                <a:lnTo>
                  <a:pt x="2246" y="449"/>
                </a:lnTo>
                <a:lnTo>
                  <a:pt x="2241" y="439"/>
                </a:lnTo>
                <a:lnTo>
                  <a:pt x="2236" y="430"/>
                </a:lnTo>
                <a:lnTo>
                  <a:pt x="2230" y="420"/>
                </a:lnTo>
                <a:lnTo>
                  <a:pt x="2224" y="411"/>
                </a:lnTo>
                <a:lnTo>
                  <a:pt x="2218" y="402"/>
                </a:lnTo>
                <a:lnTo>
                  <a:pt x="2211" y="393"/>
                </a:lnTo>
                <a:lnTo>
                  <a:pt x="2204" y="384"/>
                </a:lnTo>
                <a:lnTo>
                  <a:pt x="2196" y="376"/>
                </a:lnTo>
                <a:lnTo>
                  <a:pt x="2187" y="369"/>
                </a:lnTo>
                <a:lnTo>
                  <a:pt x="2178" y="361"/>
                </a:lnTo>
                <a:lnTo>
                  <a:pt x="2169" y="354"/>
                </a:lnTo>
                <a:lnTo>
                  <a:pt x="2159" y="347"/>
                </a:lnTo>
                <a:lnTo>
                  <a:pt x="2149" y="341"/>
                </a:lnTo>
                <a:lnTo>
                  <a:pt x="1611" y="30"/>
                </a:lnTo>
                <a:lnTo>
                  <a:pt x="1601" y="25"/>
                </a:lnTo>
                <a:lnTo>
                  <a:pt x="1590" y="20"/>
                </a:lnTo>
                <a:lnTo>
                  <a:pt x="1579" y="15"/>
                </a:lnTo>
                <a:lnTo>
                  <a:pt x="1569" y="11"/>
                </a:lnTo>
                <a:lnTo>
                  <a:pt x="1558" y="8"/>
                </a:lnTo>
                <a:lnTo>
                  <a:pt x="1547" y="5"/>
                </a:lnTo>
                <a:lnTo>
                  <a:pt x="1535" y="3"/>
                </a:lnTo>
                <a:lnTo>
                  <a:pt x="1524" y="2"/>
                </a:lnTo>
                <a:lnTo>
                  <a:pt x="1513" y="0"/>
                </a:lnTo>
                <a:lnTo>
                  <a:pt x="1502" y="0"/>
                </a:lnTo>
                <a:lnTo>
                  <a:pt x="1491" y="0"/>
                </a:lnTo>
                <a:lnTo>
                  <a:pt x="1480" y="0"/>
                </a:lnTo>
                <a:lnTo>
                  <a:pt x="1469" y="2"/>
                </a:lnTo>
                <a:lnTo>
                  <a:pt x="1458" y="3"/>
                </a:lnTo>
                <a:lnTo>
                  <a:pt x="1447" y="5"/>
                </a:lnTo>
                <a:lnTo>
                  <a:pt x="1435" y="8"/>
                </a:lnTo>
                <a:lnTo>
                  <a:pt x="1425" y="11"/>
                </a:lnTo>
                <a:lnTo>
                  <a:pt x="1414" y="14"/>
                </a:lnTo>
                <a:lnTo>
                  <a:pt x="1404" y="19"/>
                </a:lnTo>
                <a:lnTo>
                  <a:pt x="1394" y="23"/>
                </a:lnTo>
                <a:lnTo>
                  <a:pt x="1384" y="28"/>
                </a:lnTo>
                <a:lnTo>
                  <a:pt x="1375" y="34"/>
                </a:lnTo>
                <a:lnTo>
                  <a:pt x="1365" y="40"/>
                </a:lnTo>
                <a:lnTo>
                  <a:pt x="1356" y="47"/>
                </a:lnTo>
                <a:lnTo>
                  <a:pt x="1347" y="54"/>
                </a:lnTo>
                <a:lnTo>
                  <a:pt x="1338" y="62"/>
                </a:lnTo>
                <a:lnTo>
                  <a:pt x="1330" y="69"/>
                </a:lnTo>
                <a:lnTo>
                  <a:pt x="1322" y="78"/>
                </a:lnTo>
                <a:lnTo>
                  <a:pt x="1315" y="86"/>
                </a:lnTo>
                <a:lnTo>
                  <a:pt x="1308" y="96"/>
                </a:lnTo>
                <a:lnTo>
                  <a:pt x="1301" y="105"/>
                </a:lnTo>
                <a:lnTo>
                  <a:pt x="1295" y="115"/>
                </a:lnTo>
                <a:lnTo>
                  <a:pt x="920" y="765"/>
                </a:lnTo>
                <a:lnTo>
                  <a:pt x="843" y="720"/>
                </a:lnTo>
                <a:lnTo>
                  <a:pt x="833" y="714"/>
                </a:lnTo>
                <a:lnTo>
                  <a:pt x="822" y="709"/>
                </a:lnTo>
                <a:lnTo>
                  <a:pt x="812" y="705"/>
                </a:lnTo>
                <a:lnTo>
                  <a:pt x="801" y="701"/>
                </a:lnTo>
                <a:lnTo>
                  <a:pt x="790" y="698"/>
                </a:lnTo>
                <a:lnTo>
                  <a:pt x="778" y="695"/>
                </a:lnTo>
                <a:lnTo>
                  <a:pt x="767" y="693"/>
                </a:lnTo>
                <a:lnTo>
                  <a:pt x="756" y="691"/>
                </a:lnTo>
                <a:lnTo>
                  <a:pt x="745" y="690"/>
                </a:lnTo>
                <a:lnTo>
                  <a:pt x="734" y="690"/>
                </a:lnTo>
                <a:lnTo>
                  <a:pt x="723" y="690"/>
                </a:lnTo>
                <a:lnTo>
                  <a:pt x="712" y="690"/>
                </a:lnTo>
                <a:lnTo>
                  <a:pt x="701" y="691"/>
                </a:lnTo>
                <a:lnTo>
                  <a:pt x="689" y="693"/>
                </a:lnTo>
                <a:lnTo>
                  <a:pt x="678" y="695"/>
                </a:lnTo>
                <a:lnTo>
                  <a:pt x="667" y="697"/>
                </a:lnTo>
                <a:lnTo>
                  <a:pt x="657" y="701"/>
                </a:lnTo>
                <a:lnTo>
                  <a:pt x="646" y="704"/>
                </a:lnTo>
                <a:lnTo>
                  <a:pt x="636" y="708"/>
                </a:lnTo>
                <a:lnTo>
                  <a:pt x="626" y="713"/>
                </a:lnTo>
                <a:lnTo>
                  <a:pt x="616" y="718"/>
                </a:lnTo>
                <a:lnTo>
                  <a:pt x="607" y="723"/>
                </a:lnTo>
                <a:lnTo>
                  <a:pt x="597" y="729"/>
                </a:lnTo>
                <a:lnTo>
                  <a:pt x="587" y="736"/>
                </a:lnTo>
                <a:lnTo>
                  <a:pt x="579" y="743"/>
                </a:lnTo>
                <a:lnTo>
                  <a:pt x="570" y="750"/>
                </a:lnTo>
                <a:lnTo>
                  <a:pt x="562" y="759"/>
                </a:lnTo>
                <a:lnTo>
                  <a:pt x="554" y="767"/>
                </a:lnTo>
                <a:lnTo>
                  <a:pt x="547" y="776"/>
                </a:lnTo>
                <a:lnTo>
                  <a:pt x="540" y="785"/>
                </a:lnTo>
                <a:lnTo>
                  <a:pt x="533" y="795"/>
                </a:lnTo>
                <a:lnTo>
                  <a:pt x="527" y="805"/>
                </a:lnTo>
                <a:lnTo>
                  <a:pt x="269" y="1251"/>
                </a:lnTo>
                <a:lnTo>
                  <a:pt x="263" y="1262"/>
                </a:lnTo>
                <a:lnTo>
                  <a:pt x="258" y="1273"/>
                </a:lnTo>
                <a:lnTo>
                  <a:pt x="254" y="1284"/>
                </a:lnTo>
                <a:lnTo>
                  <a:pt x="250" y="1295"/>
                </a:lnTo>
                <a:lnTo>
                  <a:pt x="246" y="1305"/>
                </a:lnTo>
                <a:lnTo>
                  <a:pt x="244" y="1316"/>
                </a:lnTo>
                <a:lnTo>
                  <a:pt x="242" y="1327"/>
                </a:lnTo>
                <a:lnTo>
                  <a:pt x="240" y="1338"/>
                </a:lnTo>
                <a:lnTo>
                  <a:pt x="239" y="1350"/>
                </a:lnTo>
                <a:lnTo>
                  <a:pt x="238" y="1361"/>
                </a:lnTo>
                <a:lnTo>
                  <a:pt x="238" y="1373"/>
                </a:lnTo>
                <a:lnTo>
                  <a:pt x="239" y="1384"/>
                </a:lnTo>
                <a:lnTo>
                  <a:pt x="240" y="1395"/>
                </a:lnTo>
                <a:lnTo>
                  <a:pt x="241" y="1406"/>
                </a:lnTo>
                <a:lnTo>
                  <a:pt x="243" y="1416"/>
                </a:lnTo>
                <a:lnTo>
                  <a:pt x="246" y="1427"/>
                </a:lnTo>
                <a:lnTo>
                  <a:pt x="249" y="1438"/>
                </a:lnTo>
                <a:lnTo>
                  <a:pt x="253" y="1448"/>
                </a:lnTo>
                <a:lnTo>
                  <a:pt x="257" y="1458"/>
                </a:lnTo>
                <a:lnTo>
                  <a:pt x="261" y="1469"/>
                </a:lnTo>
                <a:lnTo>
                  <a:pt x="267" y="1479"/>
                </a:lnTo>
                <a:lnTo>
                  <a:pt x="272" y="1489"/>
                </a:lnTo>
                <a:lnTo>
                  <a:pt x="278" y="1498"/>
                </a:lnTo>
                <a:lnTo>
                  <a:pt x="285" y="1507"/>
                </a:lnTo>
                <a:lnTo>
                  <a:pt x="292" y="1516"/>
                </a:lnTo>
                <a:lnTo>
                  <a:pt x="299" y="1524"/>
                </a:lnTo>
                <a:lnTo>
                  <a:pt x="307" y="1532"/>
                </a:lnTo>
                <a:lnTo>
                  <a:pt x="316" y="1540"/>
                </a:lnTo>
                <a:lnTo>
                  <a:pt x="325" y="1548"/>
                </a:lnTo>
                <a:lnTo>
                  <a:pt x="334" y="1555"/>
                </a:lnTo>
                <a:lnTo>
                  <a:pt x="344" y="1561"/>
                </a:lnTo>
                <a:lnTo>
                  <a:pt x="354" y="1567"/>
                </a:lnTo>
                <a:lnTo>
                  <a:pt x="1446" y="2198"/>
                </a:lnTo>
                <a:lnTo>
                  <a:pt x="1457" y="2204"/>
                </a:lnTo>
                <a:lnTo>
                  <a:pt x="1468" y="2209"/>
                </a:lnTo>
                <a:lnTo>
                  <a:pt x="1478" y="2214"/>
                </a:lnTo>
                <a:lnTo>
                  <a:pt x="1489" y="2218"/>
                </a:lnTo>
                <a:lnTo>
                  <a:pt x="1500" y="2221"/>
                </a:lnTo>
                <a:lnTo>
                  <a:pt x="1511" y="2224"/>
                </a:lnTo>
                <a:lnTo>
                  <a:pt x="1523" y="2226"/>
                </a:lnTo>
                <a:lnTo>
                  <a:pt x="1534" y="2228"/>
                </a:lnTo>
                <a:lnTo>
                  <a:pt x="1546" y="2229"/>
                </a:lnTo>
                <a:lnTo>
                  <a:pt x="1557" y="2230"/>
                </a:lnTo>
                <a:lnTo>
                  <a:pt x="1568" y="2230"/>
                </a:lnTo>
                <a:lnTo>
                  <a:pt x="1579" y="2229"/>
                </a:lnTo>
                <a:lnTo>
                  <a:pt x="1590" y="2228"/>
                </a:lnTo>
                <a:lnTo>
                  <a:pt x="1601" y="2226"/>
                </a:lnTo>
                <a:lnTo>
                  <a:pt x="1612" y="2224"/>
                </a:lnTo>
                <a:lnTo>
                  <a:pt x="1622" y="2222"/>
                </a:lnTo>
                <a:lnTo>
                  <a:pt x="1634" y="2218"/>
                </a:lnTo>
                <a:lnTo>
                  <a:pt x="1644" y="2215"/>
                </a:lnTo>
                <a:lnTo>
                  <a:pt x="1654" y="2211"/>
                </a:lnTo>
                <a:lnTo>
                  <a:pt x="1664" y="2206"/>
                </a:lnTo>
                <a:lnTo>
                  <a:pt x="1674" y="2201"/>
                </a:lnTo>
                <a:lnTo>
                  <a:pt x="1683" y="2195"/>
                </a:lnTo>
                <a:lnTo>
                  <a:pt x="1692" y="2189"/>
                </a:lnTo>
                <a:lnTo>
                  <a:pt x="1701" y="2183"/>
                </a:lnTo>
                <a:lnTo>
                  <a:pt x="1710" y="2175"/>
                </a:lnTo>
                <a:lnTo>
                  <a:pt x="1718" y="2167"/>
                </a:lnTo>
                <a:lnTo>
                  <a:pt x="1727" y="2159"/>
                </a:lnTo>
                <a:lnTo>
                  <a:pt x="1735" y="2151"/>
                </a:lnTo>
                <a:lnTo>
                  <a:pt x="1742" y="2142"/>
                </a:lnTo>
                <a:lnTo>
                  <a:pt x="1749" y="2133"/>
                </a:lnTo>
                <a:lnTo>
                  <a:pt x="1756" y="2123"/>
                </a:lnTo>
                <a:lnTo>
                  <a:pt x="1762" y="2113"/>
                </a:lnTo>
                <a:close/>
                <a:moveTo>
                  <a:pt x="73" y="2247"/>
                </a:moveTo>
                <a:lnTo>
                  <a:pt x="87" y="2223"/>
                </a:lnTo>
                <a:lnTo>
                  <a:pt x="102" y="2201"/>
                </a:lnTo>
                <a:lnTo>
                  <a:pt x="118" y="2179"/>
                </a:lnTo>
                <a:lnTo>
                  <a:pt x="136" y="2158"/>
                </a:lnTo>
                <a:lnTo>
                  <a:pt x="154" y="2139"/>
                </a:lnTo>
                <a:lnTo>
                  <a:pt x="173" y="2121"/>
                </a:lnTo>
                <a:lnTo>
                  <a:pt x="193" y="2104"/>
                </a:lnTo>
                <a:lnTo>
                  <a:pt x="213" y="2088"/>
                </a:lnTo>
                <a:lnTo>
                  <a:pt x="235" y="2072"/>
                </a:lnTo>
                <a:lnTo>
                  <a:pt x="256" y="2058"/>
                </a:lnTo>
                <a:lnTo>
                  <a:pt x="279" y="2045"/>
                </a:lnTo>
                <a:lnTo>
                  <a:pt x="301" y="2033"/>
                </a:lnTo>
                <a:lnTo>
                  <a:pt x="325" y="2022"/>
                </a:lnTo>
                <a:lnTo>
                  <a:pt x="349" y="2013"/>
                </a:lnTo>
                <a:lnTo>
                  <a:pt x="373" y="2005"/>
                </a:lnTo>
                <a:lnTo>
                  <a:pt x="398" y="1997"/>
                </a:lnTo>
                <a:lnTo>
                  <a:pt x="423" y="1991"/>
                </a:lnTo>
                <a:lnTo>
                  <a:pt x="448" y="1987"/>
                </a:lnTo>
                <a:lnTo>
                  <a:pt x="474" y="1983"/>
                </a:lnTo>
                <a:lnTo>
                  <a:pt x="499" y="1981"/>
                </a:lnTo>
                <a:lnTo>
                  <a:pt x="525" y="1979"/>
                </a:lnTo>
                <a:lnTo>
                  <a:pt x="551" y="1979"/>
                </a:lnTo>
                <a:lnTo>
                  <a:pt x="577" y="1981"/>
                </a:lnTo>
                <a:lnTo>
                  <a:pt x="603" y="1983"/>
                </a:lnTo>
                <a:lnTo>
                  <a:pt x="629" y="1987"/>
                </a:lnTo>
                <a:lnTo>
                  <a:pt x="655" y="1992"/>
                </a:lnTo>
                <a:lnTo>
                  <a:pt x="680" y="1999"/>
                </a:lnTo>
                <a:lnTo>
                  <a:pt x="706" y="2006"/>
                </a:lnTo>
                <a:lnTo>
                  <a:pt x="731" y="2015"/>
                </a:lnTo>
                <a:lnTo>
                  <a:pt x="756" y="2026"/>
                </a:lnTo>
                <a:lnTo>
                  <a:pt x="780" y="2037"/>
                </a:lnTo>
                <a:lnTo>
                  <a:pt x="805" y="2050"/>
                </a:lnTo>
                <a:lnTo>
                  <a:pt x="828" y="2065"/>
                </a:lnTo>
                <a:lnTo>
                  <a:pt x="851" y="2081"/>
                </a:lnTo>
                <a:lnTo>
                  <a:pt x="872" y="2097"/>
                </a:lnTo>
                <a:lnTo>
                  <a:pt x="893" y="2114"/>
                </a:lnTo>
                <a:lnTo>
                  <a:pt x="913" y="2132"/>
                </a:lnTo>
                <a:lnTo>
                  <a:pt x="931" y="2151"/>
                </a:lnTo>
                <a:lnTo>
                  <a:pt x="948" y="2170"/>
                </a:lnTo>
                <a:lnTo>
                  <a:pt x="964" y="2192"/>
                </a:lnTo>
                <a:lnTo>
                  <a:pt x="980" y="2213"/>
                </a:lnTo>
                <a:lnTo>
                  <a:pt x="994" y="2234"/>
                </a:lnTo>
                <a:lnTo>
                  <a:pt x="1007" y="2256"/>
                </a:lnTo>
                <a:lnTo>
                  <a:pt x="1019" y="2279"/>
                </a:lnTo>
                <a:lnTo>
                  <a:pt x="1029" y="2303"/>
                </a:lnTo>
                <a:lnTo>
                  <a:pt x="1039" y="2327"/>
                </a:lnTo>
                <a:lnTo>
                  <a:pt x="1047" y="2351"/>
                </a:lnTo>
                <a:lnTo>
                  <a:pt x="1054" y="2375"/>
                </a:lnTo>
                <a:lnTo>
                  <a:pt x="1060" y="2401"/>
                </a:lnTo>
                <a:lnTo>
                  <a:pt x="1065" y="2426"/>
                </a:lnTo>
                <a:lnTo>
                  <a:pt x="1070" y="2451"/>
                </a:lnTo>
                <a:lnTo>
                  <a:pt x="1072" y="2477"/>
                </a:lnTo>
                <a:lnTo>
                  <a:pt x="1073" y="2503"/>
                </a:lnTo>
                <a:lnTo>
                  <a:pt x="1073" y="2529"/>
                </a:lnTo>
                <a:lnTo>
                  <a:pt x="1072" y="2555"/>
                </a:lnTo>
                <a:lnTo>
                  <a:pt x="1069" y="2580"/>
                </a:lnTo>
                <a:lnTo>
                  <a:pt x="1065" y="2607"/>
                </a:lnTo>
                <a:lnTo>
                  <a:pt x="1059" y="2632"/>
                </a:lnTo>
                <a:lnTo>
                  <a:pt x="1053" y="2658"/>
                </a:lnTo>
                <a:lnTo>
                  <a:pt x="1045" y="2683"/>
                </a:lnTo>
                <a:lnTo>
                  <a:pt x="1036" y="2709"/>
                </a:lnTo>
                <a:lnTo>
                  <a:pt x="1026" y="2734"/>
                </a:lnTo>
                <a:lnTo>
                  <a:pt x="1014" y="2758"/>
                </a:lnTo>
                <a:lnTo>
                  <a:pt x="1001" y="2782"/>
                </a:lnTo>
                <a:lnTo>
                  <a:pt x="987" y="2806"/>
                </a:lnTo>
                <a:lnTo>
                  <a:pt x="971" y="2829"/>
                </a:lnTo>
                <a:lnTo>
                  <a:pt x="955" y="2850"/>
                </a:lnTo>
                <a:lnTo>
                  <a:pt x="937" y="2870"/>
                </a:lnTo>
                <a:lnTo>
                  <a:pt x="919" y="2890"/>
                </a:lnTo>
                <a:lnTo>
                  <a:pt x="901" y="2909"/>
                </a:lnTo>
                <a:lnTo>
                  <a:pt x="881" y="2926"/>
                </a:lnTo>
                <a:lnTo>
                  <a:pt x="860" y="2942"/>
                </a:lnTo>
                <a:lnTo>
                  <a:pt x="839" y="2957"/>
                </a:lnTo>
                <a:lnTo>
                  <a:pt x="817" y="2971"/>
                </a:lnTo>
                <a:lnTo>
                  <a:pt x="795" y="2984"/>
                </a:lnTo>
                <a:lnTo>
                  <a:pt x="771" y="2997"/>
                </a:lnTo>
                <a:lnTo>
                  <a:pt x="748" y="3007"/>
                </a:lnTo>
                <a:lnTo>
                  <a:pt x="725" y="3017"/>
                </a:lnTo>
                <a:lnTo>
                  <a:pt x="701" y="3025"/>
                </a:lnTo>
                <a:lnTo>
                  <a:pt x="675" y="3032"/>
                </a:lnTo>
                <a:lnTo>
                  <a:pt x="650" y="3038"/>
                </a:lnTo>
                <a:lnTo>
                  <a:pt x="625" y="3043"/>
                </a:lnTo>
                <a:lnTo>
                  <a:pt x="600" y="3047"/>
                </a:lnTo>
                <a:lnTo>
                  <a:pt x="574" y="3049"/>
                </a:lnTo>
                <a:lnTo>
                  <a:pt x="548" y="3050"/>
                </a:lnTo>
                <a:lnTo>
                  <a:pt x="523" y="3050"/>
                </a:lnTo>
                <a:lnTo>
                  <a:pt x="496" y="3049"/>
                </a:lnTo>
                <a:lnTo>
                  <a:pt x="470" y="3046"/>
                </a:lnTo>
                <a:lnTo>
                  <a:pt x="445" y="3042"/>
                </a:lnTo>
                <a:lnTo>
                  <a:pt x="419" y="3037"/>
                </a:lnTo>
                <a:lnTo>
                  <a:pt x="393" y="3031"/>
                </a:lnTo>
                <a:lnTo>
                  <a:pt x="368" y="3023"/>
                </a:lnTo>
                <a:lnTo>
                  <a:pt x="343" y="3014"/>
                </a:lnTo>
                <a:lnTo>
                  <a:pt x="318" y="3004"/>
                </a:lnTo>
                <a:lnTo>
                  <a:pt x="293" y="2991"/>
                </a:lnTo>
                <a:lnTo>
                  <a:pt x="269" y="2978"/>
                </a:lnTo>
                <a:lnTo>
                  <a:pt x="245" y="2964"/>
                </a:lnTo>
                <a:lnTo>
                  <a:pt x="223" y="2949"/>
                </a:lnTo>
                <a:lnTo>
                  <a:pt x="201" y="2932"/>
                </a:lnTo>
                <a:lnTo>
                  <a:pt x="180" y="2915"/>
                </a:lnTo>
                <a:lnTo>
                  <a:pt x="161" y="2897"/>
                </a:lnTo>
                <a:lnTo>
                  <a:pt x="143" y="2878"/>
                </a:lnTo>
                <a:lnTo>
                  <a:pt x="125" y="2858"/>
                </a:lnTo>
                <a:lnTo>
                  <a:pt x="109" y="2838"/>
                </a:lnTo>
                <a:lnTo>
                  <a:pt x="94" y="2817"/>
                </a:lnTo>
                <a:lnTo>
                  <a:pt x="80" y="2795"/>
                </a:lnTo>
                <a:lnTo>
                  <a:pt x="67" y="2772"/>
                </a:lnTo>
                <a:lnTo>
                  <a:pt x="55" y="2749"/>
                </a:lnTo>
                <a:lnTo>
                  <a:pt x="44" y="2726"/>
                </a:lnTo>
                <a:lnTo>
                  <a:pt x="35" y="2703"/>
                </a:lnTo>
                <a:lnTo>
                  <a:pt x="26" y="2678"/>
                </a:lnTo>
                <a:lnTo>
                  <a:pt x="18" y="2653"/>
                </a:lnTo>
                <a:lnTo>
                  <a:pt x="12" y="2628"/>
                </a:lnTo>
                <a:lnTo>
                  <a:pt x="8" y="2603"/>
                </a:lnTo>
                <a:lnTo>
                  <a:pt x="4" y="2577"/>
                </a:lnTo>
                <a:lnTo>
                  <a:pt x="2" y="2552"/>
                </a:lnTo>
                <a:lnTo>
                  <a:pt x="0" y="2526"/>
                </a:lnTo>
                <a:lnTo>
                  <a:pt x="1" y="2501"/>
                </a:lnTo>
                <a:lnTo>
                  <a:pt x="2" y="2474"/>
                </a:lnTo>
                <a:lnTo>
                  <a:pt x="4" y="2448"/>
                </a:lnTo>
                <a:lnTo>
                  <a:pt x="8" y="2423"/>
                </a:lnTo>
                <a:lnTo>
                  <a:pt x="13" y="2397"/>
                </a:lnTo>
                <a:lnTo>
                  <a:pt x="20" y="2371"/>
                </a:lnTo>
                <a:lnTo>
                  <a:pt x="27" y="2346"/>
                </a:lnTo>
                <a:lnTo>
                  <a:pt x="37" y="2321"/>
                </a:lnTo>
                <a:lnTo>
                  <a:pt x="48" y="2296"/>
                </a:lnTo>
                <a:lnTo>
                  <a:pt x="59" y="2271"/>
                </a:lnTo>
                <a:lnTo>
                  <a:pt x="73" y="224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5" name="Freeform 9"/>
          <p:cNvSpPr>
            <a:spLocks noEditPoints="1"/>
          </p:cNvSpPr>
          <p:nvPr/>
        </p:nvSpPr>
        <p:spPr bwMode="auto">
          <a:xfrm>
            <a:off x="3684590" y="2231239"/>
            <a:ext cx="279797" cy="207169"/>
          </a:xfrm>
          <a:custGeom>
            <a:avLst/>
            <a:gdLst>
              <a:gd name="T0" fmla="*/ 764 w 3050"/>
              <a:gd name="T1" fmla="*/ 559 h 2265"/>
              <a:gd name="T2" fmla="*/ 720 w 3050"/>
              <a:gd name="T3" fmla="*/ 611 h 2265"/>
              <a:gd name="T4" fmla="*/ 694 w 3050"/>
              <a:gd name="T5" fmla="*/ 672 h 2265"/>
              <a:gd name="T6" fmla="*/ 686 w 3050"/>
              <a:gd name="T7" fmla="*/ 738 h 2265"/>
              <a:gd name="T8" fmla="*/ 698 w 3050"/>
              <a:gd name="T9" fmla="*/ 805 h 2265"/>
              <a:gd name="T10" fmla="*/ 115 w 3050"/>
              <a:gd name="T11" fmla="*/ 1297 h 2265"/>
              <a:gd name="T12" fmla="*/ 61 w 3050"/>
              <a:gd name="T13" fmla="*/ 1340 h 2265"/>
              <a:gd name="T14" fmla="*/ 23 w 3050"/>
              <a:gd name="T15" fmla="*/ 1396 h 2265"/>
              <a:gd name="T16" fmla="*/ 3 w 3050"/>
              <a:gd name="T17" fmla="*/ 1459 h 2265"/>
              <a:gd name="T18" fmla="*/ 2 w 3050"/>
              <a:gd name="T19" fmla="*/ 1526 h 2265"/>
              <a:gd name="T20" fmla="*/ 20 w 3050"/>
              <a:gd name="T21" fmla="*/ 1592 h 2265"/>
              <a:gd name="T22" fmla="*/ 361 w 3050"/>
              <a:gd name="T23" fmla="*/ 2180 h 2265"/>
              <a:gd name="T24" fmla="*/ 411 w 3050"/>
              <a:gd name="T25" fmla="*/ 2225 h 2265"/>
              <a:gd name="T26" fmla="*/ 471 w 3050"/>
              <a:gd name="T27" fmla="*/ 2254 h 2265"/>
              <a:gd name="T28" fmla="*/ 536 w 3050"/>
              <a:gd name="T29" fmla="*/ 2265 h 2265"/>
              <a:gd name="T30" fmla="*/ 603 w 3050"/>
              <a:gd name="T31" fmla="*/ 2257 h 2265"/>
              <a:gd name="T32" fmla="*/ 1307 w 3050"/>
              <a:gd name="T33" fmla="*/ 1860 h 2265"/>
              <a:gd name="T34" fmla="*/ 1387 w 3050"/>
              <a:gd name="T35" fmla="*/ 1983 h 2265"/>
              <a:gd name="T36" fmla="*/ 1440 w 3050"/>
              <a:gd name="T37" fmla="*/ 2024 h 2265"/>
              <a:gd name="T38" fmla="*/ 1503 w 3050"/>
              <a:gd name="T39" fmla="*/ 2047 h 2265"/>
              <a:gd name="T40" fmla="*/ 1569 w 3050"/>
              <a:gd name="T41" fmla="*/ 2051 h 2265"/>
              <a:gd name="T42" fmla="*/ 1635 w 3050"/>
              <a:gd name="T43" fmla="*/ 2037 h 2265"/>
              <a:gd name="T44" fmla="*/ 2134 w 3050"/>
              <a:gd name="T45" fmla="*/ 1750 h 2265"/>
              <a:gd name="T46" fmla="*/ 2183 w 3050"/>
              <a:gd name="T47" fmla="*/ 1703 h 2265"/>
              <a:gd name="T48" fmla="*/ 2215 w 3050"/>
              <a:gd name="T49" fmla="*/ 1644 h 2265"/>
              <a:gd name="T50" fmla="*/ 2229 w 3050"/>
              <a:gd name="T51" fmla="*/ 1579 h 2265"/>
              <a:gd name="T52" fmla="*/ 2224 w 3050"/>
              <a:gd name="T53" fmla="*/ 1512 h 2265"/>
              <a:gd name="T54" fmla="*/ 2199 w 3050"/>
              <a:gd name="T55" fmla="*/ 1447 h 2265"/>
              <a:gd name="T56" fmla="*/ 1533 w 3050"/>
              <a:gd name="T57" fmla="*/ 308 h 2265"/>
              <a:gd name="T58" fmla="*/ 1479 w 3050"/>
              <a:gd name="T59" fmla="*/ 268 h 2265"/>
              <a:gd name="T60" fmla="*/ 1417 w 3050"/>
              <a:gd name="T61" fmla="*/ 245 h 2265"/>
              <a:gd name="T62" fmla="*/ 1350 w 3050"/>
              <a:gd name="T63" fmla="*/ 240 h 2265"/>
              <a:gd name="T64" fmla="*/ 1284 w 3050"/>
              <a:gd name="T65" fmla="*/ 257 h 2265"/>
              <a:gd name="T66" fmla="*/ 2734 w 3050"/>
              <a:gd name="T67" fmla="*/ 1025 h 2265"/>
              <a:gd name="T68" fmla="*/ 2580 w 3050"/>
              <a:gd name="T69" fmla="*/ 1068 h 2265"/>
              <a:gd name="T70" fmla="*/ 2426 w 3050"/>
              <a:gd name="T71" fmla="*/ 1065 h 2265"/>
              <a:gd name="T72" fmla="*/ 2279 w 3050"/>
              <a:gd name="T73" fmla="*/ 1017 h 2265"/>
              <a:gd name="T74" fmla="*/ 2151 w 3050"/>
              <a:gd name="T75" fmla="*/ 930 h 2265"/>
              <a:gd name="T76" fmla="*/ 2051 w 3050"/>
              <a:gd name="T77" fmla="*/ 804 h 2265"/>
              <a:gd name="T78" fmla="*/ 1991 w 3050"/>
              <a:gd name="T79" fmla="*/ 654 h 2265"/>
              <a:gd name="T80" fmla="*/ 1980 w 3050"/>
              <a:gd name="T81" fmla="*/ 499 h 2265"/>
              <a:gd name="T82" fmla="*/ 2012 w 3050"/>
              <a:gd name="T83" fmla="*/ 349 h 2265"/>
              <a:gd name="T84" fmla="*/ 2087 w 3050"/>
              <a:gd name="T85" fmla="*/ 213 h 2265"/>
              <a:gd name="T86" fmla="*/ 2200 w 3050"/>
              <a:gd name="T87" fmla="*/ 102 h 2265"/>
              <a:gd name="T88" fmla="*/ 2346 w 3050"/>
              <a:gd name="T89" fmla="*/ 27 h 2265"/>
              <a:gd name="T90" fmla="*/ 2500 w 3050"/>
              <a:gd name="T91" fmla="*/ 0 h 2265"/>
              <a:gd name="T92" fmla="*/ 2653 w 3050"/>
              <a:gd name="T93" fmla="*/ 18 h 2265"/>
              <a:gd name="T94" fmla="*/ 2795 w 3050"/>
              <a:gd name="T95" fmla="*/ 79 h 2265"/>
              <a:gd name="T96" fmla="*/ 2915 w 3050"/>
              <a:gd name="T97" fmla="*/ 180 h 2265"/>
              <a:gd name="T98" fmla="*/ 3004 w 3050"/>
              <a:gd name="T99" fmla="*/ 317 h 2265"/>
              <a:gd name="T100" fmla="*/ 3046 w 3050"/>
              <a:gd name="T101" fmla="*/ 470 h 2265"/>
              <a:gd name="T102" fmla="*/ 3043 w 3050"/>
              <a:gd name="T103" fmla="*/ 624 h 2265"/>
              <a:gd name="T104" fmla="*/ 2997 w 3050"/>
              <a:gd name="T105" fmla="*/ 771 h 2265"/>
              <a:gd name="T106" fmla="*/ 2909 w 3050"/>
              <a:gd name="T107" fmla="*/ 899 h 2265"/>
              <a:gd name="T108" fmla="*/ 2782 w 3050"/>
              <a:gd name="T109" fmla="*/ 1000 h 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0" h="2265">
                <a:moveTo>
                  <a:pt x="1252" y="272"/>
                </a:moveTo>
                <a:lnTo>
                  <a:pt x="801" y="531"/>
                </a:lnTo>
                <a:lnTo>
                  <a:pt x="791" y="537"/>
                </a:lnTo>
                <a:lnTo>
                  <a:pt x="782" y="544"/>
                </a:lnTo>
                <a:lnTo>
                  <a:pt x="773" y="552"/>
                </a:lnTo>
                <a:lnTo>
                  <a:pt x="764" y="559"/>
                </a:lnTo>
                <a:lnTo>
                  <a:pt x="756" y="567"/>
                </a:lnTo>
                <a:lnTo>
                  <a:pt x="748" y="575"/>
                </a:lnTo>
                <a:lnTo>
                  <a:pt x="740" y="583"/>
                </a:lnTo>
                <a:lnTo>
                  <a:pt x="734" y="592"/>
                </a:lnTo>
                <a:lnTo>
                  <a:pt x="727" y="601"/>
                </a:lnTo>
                <a:lnTo>
                  <a:pt x="720" y="611"/>
                </a:lnTo>
                <a:lnTo>
                  <a:pt x="715" y="620"/>
                </a:lnTo>
                <a:lnTo>
                  <a:pt x="709" y="630"/>
                </a:lnTo>
                <a:lnTo>
                  <a:pt x="705" y="640"/>
                </a:lnTo>
                <a:lnTo>
                  <a:pt x="701" y="650"/>
                </a:lnTo>
                <a:lnTo>
                  <a:pt x="697" y="662"/>
                </a:lnTo>
                <a:lnTo>
                  <a:pt x="694" y="672"/>
                </a:lnTo>
                <a:lnTo>
                  <a:pt x="692" y="683"/>
                </a:lnTo>
                <a:lnTo>
                  <a:pt x="689" y="694"/>
                </a:lnTo>
                <a:lnTo>
                  <a:pt x="688" y="705"/>
                </a:lnTo>
                <a:lnTo>
                  <a:pt x="687" y="716"/>
                </a:lnTo>
                <a:lnTo>
                  <a:pt x="686" y="727"/>
                </a:lnTo>
                <a:lnTo>
                  <a:pt x="686" y="738"/>
                </a:lnTo>
                <a:lnTo>
                  <a:pt x="687" y="749"/>
                </a:lnTo>
                <a:lnTo>
                  <a:pt x="688" y="761"/>
                </a:lnTo>
                <a:lnTo>
                  <a:pt x="690" y="772"/>
                </a:lnTo>
                <a:lnTo>
                  <a:pt x="692" y="783"/>
                </a:lnTo>
                <a:lnTo>
                  <a:pt x="694" y="794"/>
                </a:lnTo>
                <a:lnTo>
                  <a:pt x="698" y="805"/>
                </a:lnTo>
                <a:lnTo>
                  <a:pt x="702" y="815"/>
                </a:lnTo>
                <a:lnTo>
                  <a:pt x="706" y="826"/>
                </a:lnTo>
                <a:lnTo>
                  <a:pt x="711" y="836"/>
                </a:lnTo>
                <a:lnTo>
                  <a:pt x="717" y="847"/>
                </a:lnTo>
                <a:lnTo>
                  <a:pt x="762" y="924"/>
                </a:lnTo>
                <a:lnTo>
                  <a:pt x="115" y="1297"/>
                </a:lnTo>
                <a:lnTo>
                  <a:pt x="105" y="1303"/>
                </a:lnTo>
                <a:lnTo>
                  <a:pt x="96" y="1310"/>
                </a:lnTo>
                <a:lnTo>
                  <a:pt x="86" y="1317"/>
                </a:lnTo>
                <a:lnTo>
                  <a:pt x="78" y="1324"/>
                </a:lnTo>
                <a:lnTo>
                  <a:pt x="69" y="1332"/>
                </a:lnTo>
                <a:lnTo>
                  <a:pt x="61" y="1340"/>
                </a:lnTo>
                <a:lnTo>
                  <a:pt x="53" y="1348"/>
                </a:lnTo>
                <a:lnTo>
                  <a:pt x="46" y="1357"/>
                </a:lnTo>
                <a:lnTo>
                  <a:pt x="40" y="1367"/>
                </a:lnTo>
                <a:lnTo>
                  <a:pt x="34" y="1377"/>
                </a:lnTo>
                <a:lnTo>
                  <a:pt x="28" y="1386"/>
                </a:lnTo>
                <a:lnTo>
                  <a:pt x="23" y="1396"/>
                </a:lnTo>
                <a:lnTo>
                  <a:pt x="19" y="1406"/>
                </a:lnTo>
                <a:lnTo>
                  <a:pt x="14" y="1416"/>
                </a:lnTo>
                <a:lnTo>
                  <a:pt x="11" y="1427"/>
                </a:lnTo>
                <a:lnTo>
                  <a:pt x="8" y="1437"/>
                </a:lnTo>
                <a:lnTo>
                  <a:pt x="5" y="1448"/>
                </a:lnTo>
                <a:lnTo>
                  <a:pt x="3" y="1459"/>
                </a:lnTo>
                <a:lnTo>
                  <a:pt x="1" y="1471"/>
                </a:lnTo>
                <a:lnTo>
                  <a:pt x="0" y="1482"/>
                </a:lnTo>
                <a:lnTo>
                  <a:pt x="0" y="1493"/>
                </a:lnTo>
                <a:lnTo>
                  <a:pt x="0" y="1504"/>
                </a:lnTo>
                <a:lnTo>
                  <a:pt x="0" y="1515"/>
                </a:lnTo>
                <a:lnTo>
                  <a:pt x="2" y="1526"/>
                </a:lnTo>
                <a:lnTo>
                  <a:pt x="3" y="1537"/>
                </a:lnTo>
                <a:lnTo>
                  <a:pt x="5" y="1548"/>
                </a:lnTo>
                <a:lnTo>
                  <a:pt x="8" y="1559"/>
                </a:lnTo>
                <a:lnTo>
                  <a:pt x="11" y="1571"/>
                </a:lnTo>
                <a:lnTo>
                  <a:pt x="15" y="1581"/>
                </a:lnTo>
                <a:lnTo>
                  <a:pt x="20" y="1592"/>
                </a:lnTo>
                <a:lnTo>
                  <a:pt x="25" y="1603"/>
                </a:lnTo>
                <a:lnTo>
                  <a:pt x="30" y="1613"/>
                </a:lnTo>
                <a:lnTo>
                  <a:pt x="341" y="2150"/>
                </a:lnTo>
                <a:lnTo>
                  <a:pt x="347" y="2160"/>
                </a:lnTo>
                <a:lnTo>
                  <a:pt x="354" y="2170"/>
                </a:lnTo>
                <a:lnTo>
                  <a:pt x="361" y="2180"/>
                </a:lnTo>
                <a:lnTo>
                  <a:pt x="369" y="2189"/>
                </a:lnTo>
                <a:lnTo>
                  <a:pt x="376" y="2197"/>
                </a:lnTo>
                <a:lnTo>
                  <a:pt x="384" y="2205"/>
                </a:lnTo>
                <a:lnTo>
                  <a:pt x="393" y="2212"/>
                </a:lnTo>
                <a:lnTo>
                  <a:pt x="402" y="2219"/>
                </a:lnTo>
                <a:lnTo>
                  <a:pt x="411" y="2225"/>
                </a:lnTo>
                <a:lnTo>
                  <a:pt x="420" y="2231"/>
                </a:lnTo>
                <a:lnTo>
                  <a:pt x="430" y="2237"/>
                </a:lnTo>
                <a:lnTo>
                  <a:pt x="439" y="2242"/>
                </a:lnTo>
                <a:lnTo>
                  <a:pt x="450" y="2247"/>
                </a:lnTo>
                <a:lnTo>
                  <a:pt x="461" y="2251"/>
                </a:lnTo>
                <a:lnTo>
                  <a:pt x="471" y="2254"/>
                </a:lnTo>
                <a:lnTo>
                  <a:pt x="482" y="2257"/>
                </a:lnTo>
                <a:lnTo>
                  <a:pt x="492" y="2260"/>
                </a:lnTo>
                <a:lnTo>
                  <a:pt x="503" y="2262"/>
                </a:lnTo>
                <a:lnTo>
                  <a:pt x="514" y="2264"/>
                </a:lnTo>
                <a:lnTo>
                  <a:pt x="525" y="2265"/>
                </a:lnTo>
                <a:lnTo>
                  <a:pt x="536" y="2265"/>
                </a:lnTo>
                <a:lnTo>
                  <a:pt x="548" y="2265"/>
                </a:lnTo>
                <a:lnTo>
                  <a:pt x="559" y="2265"/>
                </a:lnTo>
                <a:lnTo>
                  <a:pt x="570" y="2264"/>
                </a:lnTo>
                <a:lnTo>
                  <a:pt x="581" y="2262"/>
                </a:lnTo>
                <a:lnTo>
                  <a:pt x="592" y="2260"/>
                </a:lnTo>
                <a:lnTo>
                  <a:pt x="603" y="2257"/>
                </a:lnTo>
                <a:lnTo>
                  <a:pt x="614" y="2254"/>
                </a:lnTo>
                <a:lnTo>
                  <a:pt x="625" y="2250"/>
                </a:lnTo>
                <a:lnTo>
                  <a:pt x="637" y="2245"/>
                </a:lnTo>
                <a:lnTo>
                  <a:pt x="647" y="2240"/>
                </a:lnTo>
                <a:lnTo>
                  <a:pt x="657" y="2235"/>
                </a:lnTo>
                <a:lnTo>
                  <a:pt x="1307" y="1860"/>
                </a:lnTo>
                <a:lnTo>
                  <a:pt x="1351" y="1937"/>
                </a:lnTo>
                <a:lnTo>
                  <a:pt x="1357" y="1947"/>
                </a:lnTo>
                <a:lnTo>
                  <a:pt x="1364" y="1956"/>
                </a:lnTo>
                <a:lnTo>
                  <a:pt x="1371" y="1965"/>
                </a:lnTo>
                <a:lnTo>
                  <a:pt x="1378" y="1975"/>
                </a:lnTo>
                <a:lnTo>
                  <a:pt x="1387" y="1983"/>
                </a:lnTo>
                <a:lnTo>
                  <a:pt x="1395" y="1991"/>
                </a:lnTo>
                <a:lnTo>
                  <a:pt x="1403" y="1999"/>
                </a:lnTo>
                <a:lnTo>
                  <a:pt x="1412" y="2006"/>
                </a:lnTo>
                <a:lnTo>
                  <a:pt x="1421" y="2012"/>
                </a:lnTo>
                <a:lnTo>
                  <a:pt x="1430" y="2018"/>
                </a:lnTo>
                <a:lnTo>
                  <a:pt x="1440" y="2024"/>
                </a:lnTo>
                <a:lnTo>
                  <a:pt x="1450" y="2029"/>
                </a:lnTo>
                <a:lnTo>
                  <a:pt x="1460" y="2033"/>
                </a:lnTo>
                <a:lnTo>
                  <a:pt x="1470" y="2037"/>
                </a:lnTo>
                <a:lnTo>
                  <a:pt x="1482" y="2041"/>
                </a:lnTo>
                <a:lnTo>
                  <a:pt x="1492" y="2044"/>
                </a:lnTo>
                <a:lnTo>
                  <a:pt x="1503" y="2047"/>
                </a:lnTo>
                <a:lnTo>
                  <a:pt x="1514" y="2049"/>
                </a:lnTo>
                <a:lnTo>
                  <a:pt x="1524" y="2050"/>
                </a:lnTo>
                <a:lnTo>
                  <a:pt x="1535" y="2051"/>
                </a:lnTo>
                <a:lnTo>
                  <a:pt x="1546" y="2052"/>
                </a:lnTo>
                <a:lnTo>
                  <a:pt x="1558" y="2052"/>
                </a:lnTo>
                <a:lnTo>
                  <a:pt x="1569" y="2051"/>
                </a:lnTo>
                <a:lnTo>
                  <a:pt x="1581" y="2050"/>
                </a:lnTo>
                <a:lnTo>
                  <a:pt x="1592" y="2049"/>
                </a:lnTo>
                <a:lnTo>
                  <a:pt x="1603" y="2047"/>
                </a:lnTo>
                <a:lnTo>
                  <a:pt x="1614" y="2044"/>
                </a:lnTo>
                <a:lnTo>
                  <a:pt x="1625" y="2040"/>
                </a:lnTo>
                <a:lnTo>
                  <a:pt x="1635" y="2037"/>
                </a:lnTo>
                <a:lnTo>
                  <a:pt x="1646" y="2032"/>
                </a:lnTo>
                <a:lnTo>
                  <a:pt x="1656" y="2027"/>
                </a:lnTo>
                <a:lnTo>
                  <a:pt x="1668" y="2022"/>
                </a:lnTo>
                <a:lnTo>
                  <a:pt x="2114" y="1763"/>
                </a:lnTo>
                <a:lnTo>
                  <a:pt x="2124" y="1757"/>
                </a:lnTo>
                <a:lnTo>
                  <a:pt x="2134" y="1750"/>
                </a:lnTo>
                <a:lnTo>
                  <a:pt x="2144" y="1743"/>
                </a:lnTo>
                <a:lnTo>
                  <a:pt x="2153" y="1736"/>
                </a:lnTo>
                <a:lnTo>
                  <a:pt x="2161" y="1728"/>
                </a:lnTo>
                <a:lnTo>
                  <a:pt x="2169" y="1720"/>
                </a:lnTo>
                <a:lnTo>
                  <a:pt x="2176" y="1712"/>
                </a:lnTo>
                <a:lnTo>
                  <a:pt x="2183" y="1703"/>
                </a:lnTo>
                <a:lnTo>
                  <a:pt x="2190" y="1694"/>
                </a:lnTo>
                <a:lnTo>
                  <a:pt x="2196" y="1685"/>
                </a:lnTo>
                <a:lnTo>
                  <a:pt x="2201" y="1675"/>
                </a:lnTo>
                <a:lnTo>
                  <a:pt x="2206" y="1664"/>
                </a:lnTo>
                <a:lnTo>
                  <a:pt x="2211" y="1654"/>
                </a:lnTo>
                <a:lnTo>
                  <a:pt x="2215" y="1644"/>
                </a:lnTo>
                <a:lnTo>
                  <a:pt x="2219" y="1633"/>
                </a:lnTo>
                <a:lnTo>
                  <a:pt x="2222" y="1623"/>
                </a:lnTo>
                <a:lnTo>
                  <a:pt x="2224" y="1612"/>
                </a:lnTo>
                <a:lnTo>
                  <a:pt x="2226" y="1601"/>
                </a:lnTo>
                <a:lnTo>
                  <a:pt x="2228" y="1590"/>
                </a:lnTo>
                <a:lnTo>
                  <a:pt x="2229" y="1579"/>
                </a:lnTo>
                <a:lnTo>
                  <a:pt x="2231" y="1568"/>
                </a:lnTo>
                <a:lnTo>
                  <a:pt x="2231" y="1556"/>
                </a:lnTo>
                <a:lnTo>
                  <a:pt x="2229" y="1545"/>
                </a:lnTo>
                <a:lnTo>
                  <a:pt x="2228" y="1534"/>
                </a:lnTo>
                <a:lnTo>
                  <a:pt x="2226" y="1523"/>
                </a:lnTo>
                <a:lnTo>
                  <a:pt x="2224" y="1512"/>
                </a:lnTo>
                <a:lnTo>
                  <a:pt x="2221" y="1501"/>
                </a:lnTo>
                <a:lnTo>
                  <a:pt x="2218" y="1490"/>
                </a:lnTo>
                <a:lnTo>
                  <a:pt x="2214" y="1480"/>
                </a:lnTo>
                <a:lnTo>
                  <a:pt x="2210" y="1469"/>
                </a:lnTo>
                <a:lnTo>
                  <a:pt x="2205" y="1457"/>
                </a:lnTo>
                <a:lnTo>
                  <a:pt x="2199" y="1447"/>
                </a:lnTo>
                <a:lnTo>
                  <a:pt x="1568" y="356"/>
                </a:lnTo>
                <a:lnTo>
                  <a:pt x="1562" y="345"/>
                </a:lnTo>
                <a:lnTo>
                  <a:pt x="1555" y="335"/>
                </a:lnTo>
                <a:lnTo>
                  <a:pt x="1548" y="326"/>
                </a:lnTo>
                <a:lnTo>
                  <a:pt x="1541" y="317"/>
                </a:lnTo>
                <a:lnTo>
                  <a:pt x="1533" y="308"/>
                </a:lnTo>
                <a:lnTo>
                  <a:pt x="1525" y="301"/>
                </a:lnTo>
                <a:lnTo>
                  <a:pt x="1516" y="293"/>
                </a:lnTo>
                <a:lnTo>
                  <a:pt x="1507" y="286"/>
                </a:lnTo>
                <a:lnTo>
                  <a:pt x="1498" y="280"/>
                </a:lnTo>
                <a:lnTo>
                  <a:pt x="1489" y="274"/>
                </a:lnTo>
                <a:lnTo>
                  <a:pt x="1479" y="268"/>
                </a:lnTo>
                <a:lnTo>
                  <a:pt x="1468" y="263"/>
                </a:lnTo>
                <a:lnTo>
                  <a:pt x="1458" y="258"/>
                </a:lnTo>
                <a:lnTo>
                  <a:pt x="1448" y="254"/>
                </a:lnTo>
                <a:lnTo>
                  <a:pt x="1438" y="251"/>
                </a:lnTo>
                <a:lnTo>
                  <a:pt x="1427" y="248"/>
                </a:lnTo>
                <a:lnTo>
                  <a:pt x="1417" y="245"/>
                </a:lnTo>
                <a:lnTo>
                  <a:pt x="1406" y="242"/>
                </a:lnTo>
                <a:lnTo>
                  <a:pt x="1395" y="241"/>
                </a:lnTo>
                <a:lnTo>
                  <a:pt x="1384" y="240"/>
                </a:lnTo>
                <a:lnTo>
                  <a:pt x="1372" y="239"/>
                </a:lnTo>
                <a:lnTo>
                  <a:pt x="1361" y="240"/>
                </a:lnTo>
                <a:lnTo>
                  <a:pt x="1350" y="240"/>
                </a:lnTo>
                <a:lnTo>
                  <a:pt x="1339" y="241"/>
                </a:lnTo>
                <a:lnTo>
                  <a:pt x="1328" y="243"/>
                </a:lnTo>
                <a:lnTo>
                  <a:pt x="1317" y="246"/>
                </a:lnTo>
                <a:lnTo>
                  <a:pt x="1306" y="249"/>
                </a:lnTo>
                <a:lnTo>
                  <a:pt x="1296" y="253"/>
                </a:lnTo>
                <a:lnTo>
                  <a:pt x="1284" y="257"/>
                </a:lnTo>
                <a:lnTo>
                  <a:pt x="1273" y="261"/>
                </a:lnTo>
                <a:lnTo>
                  <a:pt x="1263" y="266"/>
                </a:lnTo>
                <a:lnTo>
                  <a:pt x="1252" y="272"/>
                </a:lnTo>
                <a:close/>
                <a:moveTo>
                  <a:pt x="2782" y="1000"/>
                </a:moveTo>
                <a:lnTo>
                  <a:pt x="2758" y="1013"/>
                </a:lnTo>
                <a:lnTo>
                  <a:pt x="2734" y="1025"/>
                </a:lnTo>
                <a:lnTo>
                  <a:pt x="2709" y="1035"/>
                </a:lnTo>
                <a:lnTo>
                  <a:pt x="2683" y="1044"/>
                </a:lnTo>
                <a:lnTo>
                  <a:pt x="2658" y="1052"/>
                </a:lnTo>
                <a:lnTo>
                  <a:pt x="2633" y="1059"/>
                </a:lnTo>
                <a:lnTo>
                  <a:pt x="2607" y="1064"/>
                </a:lnTo>
                <a:lnTo>
                  <a:pt x="2580" y="1068"/>
                </a:lnTo>
                <a:lnTo>
                  <a:pt x="2555" y="1071"/>
                </a:lnTo>
                <a:lnTo>
                  <a:pt x="2529" y="1072"/>
                </a:lnTo>
                <a:lnTo>
                  <a:pt x="2502" y="1072"/>
                </a:lnTo>
                <a:lnTo>
                  <a:pt x="2477" y="1071"/>
                </a:lnTo>
                <a:lnTo>
                  <a:pt x="2452" y="1068"/>
                </a:lnTo>
                <a:lnTo>
                  <a:pt x="2426" y="1065"/>
                </a:lnTo>
                <a:lnTo>
                  <a:pt x="2400" y="1060"/>
                </a:lnTo>
                <a:lnTo>
                  <a:pt x="2376" y="1053"/>
                </a:lnTo>
                <a:lnTo>
                  <a:pt x="2351" y="1046"/>
                </a:lnTo>
                <a:lnTo>
                  <a:pt x="2327" y="1037"/>
                </a:lnTo>
                <a:lnTo>
                  <a:pt x="2302" y="1028"/>
                </a:lnTo>
                <a:lnTo>
                  <a:pt x="2279" y="1017"/>
                </a:lnTo>
                <a:lnTo>
                  <a:pt x="2257" y="1006"/>
                </a:lnTo>
                <a:lnTo>
                  <a:pt x="2234" y="993"/>
                </a:lnTo>
                <a:lnTo>
                  <a:pt x="2212" y="979"/>
                </a:lnTo>
                <a:lnTo>
                  <a:pt x="2191" y="964"/>
                </a:lnTo>
                <a:lnTo>
                  <a:pt x="2171" y="947"/>
                </a:lnTo>
                <a:lnTo>
                  <a:pt x="2151" y="930"/>
                </a:lnTo>
                <a:lnTo>
                  <a:pt x="2131" y="911"/>
                </a:lnTo>
                <a:lnTo>
                  <a:pt x="2113" y="892"/>
                </a:lnTo>
                <a:lnTo>
                  <a:pt x="2096" y="872"/>
                </a:lnTo>
                <a:lnTo>
                  <a:pt x="2080" y="849"/>
                </a:lnTo>
                <a:lnTo>
                  <a:pt x="2065" y="827"/>
                </a:lnTo>
                <a:lnTo>
                  <a:pt x="2051" y="804"/>
                </a:lnTo>
                <a:lnTo>
                  <a:pt x="2036" y="780"/>
                </a:lnTo>
                <a:lnTo>
                  <a:pt x="2025" y="755"/>
                </a:lnTo>
                <a:lnTo>
                  <a:pt x="2014" y="730"/>
                </a:lnTo>
                <a:lnTo>
                  <a:pt x="2005" y="705"/>
                </a:lnTo>
                <a:lnTo>
                  <a:pt x="1998" y="680"/>
                </a:lnTo>
                <a:lnTo>
                  <a:pt x="1991" y="654"/>
                </a:lnTo>
                <a:lnTo>
                  <a:pt x="1986" y="628"/>
                </a:lnTo>
                <a:lnTo>
                  <a:pt x="1982" y="602"/>
                </a:lnTo>
                <a:lnTo>
                  <a:pt x="1980" y="577"/>
                </a:lnTo>
                <a:lnTo>
                  <a:pt x="1979" y="551"/>
                </a:lnTo>
                <a:lnTo>
                  <a:pt x="1978" y="524"/>
                </a:lnTo>
                <a:lnTo>
                  <a:pt x="1980" y="499"/>
                </a:lnTo>
                <a:lnTo>
                  <a:pt x="1982" y="473"/>
                </a:lnTo>
                <a:lnTo>
                  <a:pt x="1986" y="447"/>
                </a:lnTo>
                <a:lnTo>
                  <a:pt x="1991" y="422"/>
                </a:lnTo>
                <a:lnTo>
                  <a:pt x="1997" y="397"/>
                </a:lnTo>
                <a:lnTo>
                  <a:pt x="2004" y="373"/>
                </a:lnTo>
                <a:lnTo>
                  <a:pt x="2012" y="349"/>
                </a:lnTo>
                <a:lnTo>
                  <a:pt x="2021" y="324"/>
                </a:lnTo>
                <a:lnTo>
                  <a:pt x="2032" y="301"/>
                </a:lnTo>
                <a:lnTo>
                  <a:pt x="2045" y="278"/>
                </a:lnTo>
                <a:lnTo>
                  <a:pt x="2058" y="256"/>
                </a:lnTo>
                <a:lnTo>
                  <a:pt x="2072" y="233"/>
                </a:lnTo>
                <a:lnTo>
                  <a:pt x="2087" y="213"/>
                </a:lnTo>
                <a:lnTo>
                  <a:pt x="2103" y="192"/>
                </a:lnTo>
                <a:lnTo>
                  <a:pt x="2120" y="173"/>
                </a:lnTo>
                <a:lnTo>
                  <a:pt x="2139" y="154"/>
                </a:lnTo>
                <a:lnTo>
                  <a:pt x="2158" y="135"/>
                </a:lnTo>
                <a:lnTo>
                  <a:pt x="2179" y="118"/>
                </a:lnTo>
                <a:lnTo>
                  <a:pt x="2200" y="102"/>
                </a:lnTo>
                <a:lnTo>
                  <a:pt x="2222" y="86"/>
                </a:lnTo>
                <a:lnTo>
                  <a:pt x="2247" y="72"/>
                </a:lnTo>
                <a:lnTo>
                  <a:pt x="2271" y="59"/>
                </a:lnTo>
                <a:lnTo>
                  <a:pt x="2295" y="47"/>
                </a:lnTo>
                <a:lnTo>
                  <a:pt x="2320" y="36"/>
                </a:lnTo>
                <a:lnTo>
                  <a:pt x="2346" y="27"/>
                </a:lnTo>
                <a:lnTo>
                  <a:pt x="2371" y="19"/>
                </a:lnTo>
                <a:lnTo>
                  <a:pt x="2396" y="13"/>
                </a:lnTo>
                <a:lnTo>
                  <a:pt x="2423" y="8"/>
                </a:lnTo>
                <a:lnTo>
                  <a:pt x="2448" y="4"/>
                </a:lnTo>
                <a:lnTo>
                  <a:pt x="2474" y="1"/>
                </a:lnTo>
                <a:lnTo>
                  <a:pt x="2500" y="0"/>
                </a:lnTo>
                <a:lnTo>
                  <a:pt x="2526" y="0"/>
                </a:lnTo>
                <a:lnTo>
                  <a:pt x="2552" y="1"/>
                </a:lnTo>
                <a:lnTo>
                  <a:pt x="2577" y="4"/>
                </a:lnTo>
                <a:lnTo>
                  <a:pt x="2602" y="7"/>
                </a:lnTo>
                <a:lnTo>
                  <a:pt x="2628" y="12"/>
                </a:lnTo>
                <a:lnTo>
                  <a:pt x="2653" y="18"/>
                </a:lnTo>
                <a:lnTo>
                  <a:pt x="2678" y="25"/>
                </a:lnTo>
                <a:lnTo>
                  <a:pt x="2703" y="34"/>
                </a:lnTo>
                <a:lnTo>
                  <a:pt x="2726" y="44"/>
                </a:lnTo>
                <a:lnTo>
                  <a:pt x="2750" y="55"/>
                </a:lnTo>
                <a:lnTo>
                  <a:pt x="2772" y="67"/>
                </a:lnTo>
                <a:lnTo>
                  <a:pt x="2795" y="79"/>
                </a:lnTo>
                <a:lnTo>
                  <a:pt x="2817" y="93"/>
                </a:lnTo>
                <a:lnTo>
                  <a:pt x="2838" y="108"/>
                </a:lnTo>
                <a:lnTo>
                  <a:pt x="2858" y="125"/>
                </a:lnTo>
                <a:lnTo>
                  <a:pt x="2878" y="142"/>
                </a:lnTo>
                <a:lnTo>
                  <a:pt x="2898" y="161"/>
                </a:lnTo>
                <a:lnTo>
                  <a:pt x="2915" y="180"/>
                </a:lnTo>
                <a:lnTo>
                  <a:pt x="2933" y="200"/>
                </a:lnTo>
                <a:lnTo>
                  <a:pt x="2949" y="222"/>
                </a:lnTo>
                <a:lnTo>
                  <a:pt x="2964" y="245"/>
                </a:lnTo>
                <a:lnTo>
                  <a:pt x="2978" y="268"/>
                </a:lnTo>
                <a:lnTo>
                  <a:pt x="2992" y="292"/>
                </a:lnTo>
                <a:lnTo>
                  <a:pt x="3004" y="317"/>
                </a:lnTo>
                <a:lnTo>
                  <a:pt x="3014" y="341"/>
                </a:lnTo>
                <a:lnTo>
                  <a:pt x="3023" y="367"/>
                </a:lnTo>
                <a:lnTo>
                  <a:pt x="3031" y="393"/>
                </a:lnTo>
                <a:lnTo>
                  <a:pt x="3037" y="418"/>
                </a:lnTo>
                <a:lnTo>
                  <a:pt x="3043" y="443"/>
                </a:lnTo>
                <a:lnTo>
                  <a:pt x="3046" y="470"/>
                </a:lnTo>
                <a:lnTo>
                  <a:pt x="3049" y="496"/>
                </a:lnTo>
                <a:lnTo>
                  <a:pt x="3050" y="521"/>
                </a:lnTo>
                <a:lnTo>
                  <a:pt x="3050" y="547"/>
                </a:lnTo>
                <a:lnTo>
                  <a:pt x="3049" y="573"/>
                </a:lnTo>
                <a:lnTo>
                  <a:pt x="3047" y="599"/>
                </a:lnTo>
                <a:lnTo>
                  <a:pt x="3043" y="624"/>
                </a:lnTo>
                <a:lnTo>
                  <a:pt x="3038" y="649"/>
                </a:lnTo>
                <a:lnTo>
                  <a:pt x="3032" y="675"/>
                </a:lnTo>
                <a:lnTo>
                  <a:pt x="3025" y="699"/>
                </a:lnTo>
                <a:lnTo>
                  <a:pt x="3017" y="723"/>
                </a:lnTo>
                <a:lnTo>
                  <a:pt x="3007" y="747"/>
                </a:lnTo>
                <a:lnTo>
                  <a:pt x="2997" y="771"/>
                </a:lnTo>
                <a:lnTo>
                  <a:pt x="2985" y="794"/>
                </a:lnTo>
                <a:lnTo>
                  <a:pt x="2971" y="816"/>
                </a:lnTo>
                <a:lnTo>
                  <a:pt x="2957" y="838"/>
                </a:lnTo>
                <a:lnTo>
                  <a:pt x="2942" y="860"/>
                </a:lnTo>
                <a:lnTo>
                  <a:pt x="2926" y="880"/>
                </a:lnTo>
                <a:lnTo>
                  <a:pt x="2909" y="899"/>
                </a:lnTo>
                <a:lnTo>
                  <a:pt x="2891" y="918"/>
                </a:lnTo>
                <a:lnTo>
                  <a:pt x="2870" y="936"/>
                </a:lnTo>
                <a:lnTo>
                  <a:pt x="2850" y="953"/>
                </a:lnTo>
                <a:lnTo>
                  <a:pt x="2829" y="970"/>
                </a:lnTo>
                <a:lnTo>
                  <a:pt x="2806" y="986"/>
                </a:lnTo>
                <a:lnTo>
                  <a:pt x="2782" y="1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6" name="Freeform 10"/>
          <p:cNvSpPr>
            <a:spLocks noEditPoints="1"/>
          </p:cNvSpPr>
          <p:nvPr/>
        </p:nvSpPr>
        <p:spPr bwMode="auto">
          <a:xfrm>
            <a:off x="2668995" y="2813455"/>
            <a:ext cx="279797" cy="207169"/>
          </a:xfrm>
          <a:custGeom>
            <a:avLst/>
            <a:gdLst>
              <a:gd name="T0" fmla="*/ 2286 w 3050"/>
              <a:gd name="T1" fmla="*/ 1706 h 2265"/>
              <a:gd name="T2" fmla="*/ 2330 w 3050"/>
              <a:gd name="T3" fmla="*/ 1654 h 2265"/>
              <a:gd name="T4" fmla="*/ 2356 w 3050"/>
              <a:gd name="T5" fmla="*/ 1593 h 2265"/>
              <a:gd name="T6" fmla="*/ 2364 w 3050"/>
              <a:gd name="T7" fmla="*/ 1527 h 2265"/>
              <a:gd name="T8" fmla="*/ 2352 w 3050"/>
              <a:gd name="T9" fmla="*/ 1460 h 2265"/>
              <a:gd name="T10" fmla="*/ 2935 w 3050"/>
              <a:gd name="T11" fmla="*/ 968 h 2265"/>
              <a:gd name="T12" fmla="*/ 2989 w 3050"/>
              <a:gd name="T13" fmla="*/ 925 h 2265"/>
              <a:gd name="T14" fmla="*/ 3027 w 3050"/>
              <a:gd name="T15" fmla="*/ 869 h 2265"/>
              <a:gd name="T16" fmla="*/ 3047 w 3050"/>
              <a:gd name="T17" fmla="*/ 806 h 2265"/>
              <a:gd name="T18" fmla="*/ 3048 w 3050"/>
              <a:gd name="T19" fmla="*/ 739 h 2265"/>
              <a:gd name="T20" fmla="*/ 3030 w 3050"/>
              <a:gd name="T21" fmla="*/ 673 h 2265"/>
              <a:gd name="T22" fmla="*/ 2689 w 3050"/>
              <a:gd name="T23" fmla="*/ 85 h 2265"/>
              <a:gd name="T24" fmla="*/ 2639 w 3050"/>
              <a:gd name="T25" fmla="*/ 40 h 2265"/>
              <a:gd name="T26" fmla="*/ 2579 w 3050"/>
              <a:gd name="T27" fmla="*/ 11 h 2265"/>
              <a:gd name="T28" fmla="*/ 2514 w 3050"/>
              <a:gd name="T29" fmla="*/ 0 h 2265"/>
              <a:gd name="T30" fmla="*/ 2447 w 3050"/>
              <a:gd name="T31" fmla="*/ 8 h 2265"/>
              <a:gd name="T32" fmla="*/ 1743 w 3050"/>
              <a:gd name="T33" fmla="*/ 405 h 2265"/>
              <a:gd name="T34" fmla="*/ 1663 w 3050"/>
              <a:gd name="T35" fmla="*/ 282 h 2265"/>
              <a:gd name="T36" fmla="*/ 1610 w 3050"/>
              <a:gd name="T37" fmla="*/ 241 h 2265"/>
              <a:gd name="T38" fmla="*/ 1547 w 3050"/>
              <a:gd name="T39" fmla="*/ 218 h 2265"/>
              <a:gd name="T40" fmla="*/ 1481 w 3050"/>
              <a:gd name="T41" fmla="*/ 214 h 2265"/>
              <a:gd name="T42" fmla="*/ 1415 w 3050"/>
              <a:gd name="T43" fmla="*/ 228 h 2265"/>
              <a:gd name="T44" fmla="*/ 916 w 3050"/>
              <a:gd name="T45" fmla="*/ 515 h 2265"/>
              <a:gd name="T46" fmla="*/ 867 w 3050"/>
              <a:gd name="T47" fmla="*/ 562 h 2265"/>
              <a:gd name="T48" fmla="*/ 835 w 3050"/>
              <a:gd name="T49" fmla="*/ 621 h 2265"/>
              <a:gd name="T50" fmla="*/ 821 w 3050"/>
              <a:gd name="T51" fmla="*/ 686 h 2265"/>
              <a:gd name="T52" fmla="*/ 826 w 3050"/>
              <a:gd name="T53" fmla="*/ 753 h 2265"/>
              <a:gd name="T54" fmla="*/ 851 w 3050"/>
              <a:gd name="T55" fmla="*/ 818 h 2265"/>
              <a:gd name="T56" fmla="*/ 1517 w 3050"/>
              <a:gd name="T57" fmla="*/ 1957 h 2265"/>
              <a:gd name="T58" fmla="*/ 1571 w 3050"/>
              <a:gd name="T59" fmla="*/ 1997 h 2265"/>
              <a:gd name="T60" fmla="*/ 1633 w 3050"/>
              <a:gd name="T61" fmla="*/ 2020 h 2265"/>
              <a:gd name="T62" fmla="*/ 1700 w 3050"/>
              <a:gd name="T63" fmla="*/ 2025 h 2265"/>
              <a:gd name="T64" fmla="*/ 1766 w 3050"/>
              <a:gd name="T65" fmla="*/ 2008 h 2265"/>
              <a:gd name="T66" fmla="*/ 316 w 3050"/>
              <a:gd name="T67" fmla="*/ 1240 h 2265"/>
              <a:gd name="T68" fmla="*/ 470 w 3050"/>
              <a:gd name="T69" fmla="*/ 1197 h 2265"/>
              <a:gd name="T70" fmla="*/ 624 w 3050"/>
              <a:gd name="T71" fmla="*/ 1200 h 2265"/>
              <a:gd name="T72" fmla="*/ 771 w 3050"/>
              <a:gd name="T73" fmla="*/ 1248 h 2265"/>
              <a:gd name="T74" fmla="*/ 899 w 3050"/>
              <a:gd name="T75" fmla="*/ 1335 h 2265"/>
              <a:gd name="T76" fmla="*/ 999 w 3050"/>
              <a:gd name="T77" fmla="*/ 1461 h 2265"/>
              <a:gd name="T78" fmla="*/ 1059 w 3050"/>
              <a:gd name="T79" fmla="*/ 1611 h 2265"/>
              <a:gd name="T80" fmla="*/ 1070 w 3050"/>
              <a:gd name="T81" fmla="*/ 1766 h 2265"/>
              <a:gd name="T82" fmla="*/ 1038 w 3050"/>
              <a:gd name="T83" fmla="*/ 1916 h 2265"/>
              <a:gd name="T84" fmla="*/ 963 w 3050"/>
              <a:gd name="T85" fmla="*/ 2052 h 2265"/>
              <a:gd name="T86" fmla="*/ 850 w 3050"/>
              <a:gd name="T87" fmla="*/ 2163 h 2265"/>
              <a:gd name="T88" fmla="*/ 704 w 3050"/>
              <a:gd name="T89" fmla="*/ 2238 h 2265"/>
              <a:gd name="T90" fmla="*/ 550 w 3050"/>
              <a:gd name="T91" fmla="*/ 2265 h 2265"/>
              <a:gd name="T92" fmla="*/ 397 w 3050"/>
              <a:gd name="T93" fmla="*/ 2247 h 2265"/>
              <a:gd name="T94" fmla="*/ 255 w 3050"/>
              <a:gd name="T95" fmla="*/ 2186 h 2265"/>
              <a:gd name="T96" fmla="*/ 135 w 3050"/>
              <a:gd name="T97" fmla="*/ 2085 h 2265"/>
              <a:gd name="T98" fmla="*/ 46 w 3050"/>
              <a:gd name="T99" fmla="*/ 1948 h 2265"/>
              <a:gd name="T100" fmla="*/ 4 w 3050"/>
              <a:gd name="T101" fmla="*/ 1795 h 2265"/>
              <a:gd name="T102" fmla="*/ 7 w 3050"/>
              <a:gd name="T103" fmla="*/ 1641 h 2265"/>
              <a:gd name="T104" fmla="*/ 53 w 3050"/>
              <a:gd name="T105" fmla="*/ 1494 h 2265"/>
              <a:gd name="T106" fmla="*/ 141 w 3050"/>
              <a:gd name="T107" fmla="*/ 1366 h 2265"/>
              <a:gd name="T108" fmla="*/ 268 w 3050"/>
              <a:gd name="T109" fmla="*/ 1265 h 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0" h="2265">
                <a:moveTo>
                  <a:pt x="1798" y="1993"/>
                </a:moveTo>
                <a:lnTo>
                  <a:pt x="2249" y="1734"/>
                </a:lnTo>
                <a:lnTo>
                  <a:pt x="2259" y="1728"/>
                </a:lnTo>
                <a:lnTo>
                  <a:pt x="2268" y="1721"/>
                </a:lnTo>
                <a:lnTo>
                  <a:pt x="2277" y="1713"/>
                </a:lnTo>
                <a:lnTo>
                  <a:pt x="2286" y="1706"/>
                </a:lnTo>
                <a:lnTo>
                  <a:pt x="2294" y="1698"/>
                </a:lnTo>
                <a:lnTo>
                  <a:pt x="2302" y="1690"/>
                </a:lnTo>
                <a:lnTo>
                  <a:pt x="2310" y="1682"/>
                </a:lnTo>
                <a:lnTo>
                  <a:pt x="2316" y="1673"/>
                </a:lnTo>
                <a:lnTo>
                  <a:pt x="2323" y="1664"/>
                </a:lnTo>
                <a:lnTo>
                  <a:pt x="2330" y="1654"/>
                </a:lnTo>
                <a:lnTo>
                  <a:pt x="2335" y="1645"/>
                </a:lnTo>
                <a:lnTo>
                  <a:pt x="2341" y="1635"/>
                </a:lnTo>
                <a:lnTo>
                  <a:pt x="2345" y="1625"/>
                </a:lnTo>
                <a:lnTo>
                  <a:pt x="2349" y="1615"/>
                </a:lnTo>
                <a:lnTo>
                  <a:pt x="2353" y="1603"/>
                </a:lnTo>
                <a:lnTo>
                  <a:pt x="2356" y="1593"/>
                </a:lnTo>
                <a:lnTo>
                  <a:pt x="2358" y="1582"/>
                </a:lnTo>
                <a:lnTo>
                  <a:pt x="2361" y="1571"/>
                </a:lnTo>
                <a:lnTo>
                  <a:pt x="2362" y="1560"/>
                </a:lnTo>
                <a:lnTo>
                  <a:pt x="2363" y="1549"/>
                </a:lnTo>
                <a:lnTo>
                  <a:pt x="2364" y="1538"/>
                </a:lnTo>
                <a:lnTo>
                  <a:pt x="2364" y="1527"/>
                </a:lnTo>
                <a:lnTo>
                  <a:pt x="2363" y="1516"/>
                </a:lnTo>
                <a:lnTo>
                  <a:pt x="2362" y="1504"/>
                </a:lnTo>
                <a:lnTo>
                  <a:pt x="2360" y="1493"/>
                </a:lnTo>
                <a:lnTo>
                  <a:pt x="2358" y="1482"/>
                </a:lnTo>
                <a:lnTo>
                  <a:pt x="2356" y="1471"/>
                </a:lnTo>
                <a:lnTo>
                  <a:pt x="2352" y="1460"/>
                </a:lnTo>
                <a:lnTo>
                  <a:pt x="2348" y="1450"/>
                </a:lnTo>
                <a:lnTo>
                  <a:pt x="2344" y="1439"/>
                </a:lnTo>
                <a:lnTo>
                  <a:pt x="2339" y="1429"/>
                </a:lnTo>
                <a:lnTo>
                  <a:pt x="2333" y="1418"/>
                </a:lnTo>
                <a:lnTo>
                  <a:pt x="2288" y="1341"/>
                </a:lnTo>
                <a:lnTo>
                  <a:pt x="2935" y="968"/>
                </a:lnTo>
                <a:lnTo>
                  <a:pt x="2945" y="962"/>
                </a:lnTo>
                <a:lnTo>
                  <a:pt x="2954" y="955"/>
                </a:lnTo>
                <a:lnTo>
                  <a:pt x="2964" y="948"/>
                </a:lnTo>
                <a:lnTo>
                  <a:pt x="2972" y="941"/>
                </a:lnTo>
                <a:lnTo>
                  <a:pt x="2981" y="933"/>
                </a:lnTo>
                <a:lnTo>
                  <a:pt x="2989" y="925"/>
                </a:lnTo>
                <a:lnTo>
                  <a:pt x="2997" y="917"/>
                </a:lnTo>
                <a:lnTo>
                  <a:pt x="3004" y="908"/>
                </a:lnTo>
                <a:lnTo>
                  <a:pt x="3010" y="898"/>
                </a:lnTo>
                <a:lnTo>
                  <a:pt x="3016" y="888"/>
                </a:lnTo>
                <a:lnTo>
                  <a:pt x="3022" y="879"/>
                </a:lnTo>
                <a:lnTo>
                  <a:pt x="3027" y="869"/>
                </a:lnTo>
                <a:lnTo>
                  <a:pt x="3031" y="859"/>
                </a:lnTo>
                <a:lnTo>
                  <a:pt x="3036" y="849"/>
                </a:lnTo>
                <a:lnTo>
                  <a:pt x="3039" y="838"/>
                </a:lnTo>
                <a:lnTo>
                  <a:pt x="3042" y="828"/>
                </a:lnTo>
                <a:lnTo>
                  <a:pt x="3045" y="817"/>
                </a:lnTo>
                <a:lnTo>
                  <a:pt x="3047" y="806"/>
                </a:lnTo>
                <a:lnTo>
                  <a:pt x="3049" y="794"/>
                </a:lnTo>
                <a:lnTo>
                  <a:pt x="3050" y="783"/>
                </a:lnTo>
                <a:lnTo>
                  <a:pt x="3050" y="772"/>
                </a:lnTo>
                <a:lnTo>
                  <a:pt x="3050" y="761"/>
                </a:lnTo>
                <a:lnTo>
                  <a:pt x="3050" y="750"/>
                </a:lnTo>
                <a:lnTo>
                  <a:pt x="3048" y="739"/>
                </a:lnTo>
                <a:lnTo>
                  <a:pt x="3047" y="728"/>
                </a:lnTo>
                <a:lnTo>
                  <a:pt x="3045" y="717"/>
                </a:lnTo>
                <a:lnTo>
                  <a:pt x="3042" y="706"/>
                </a:lnTo>
                <a:lnTo>
                  <a:pt x="3039" y="694"/>
                </a:lnTo>
                <a:lnTo>
                  <a:pt x="3035" y="684"/>
                </a:lnTo>
                <a:lnTo>
                  <a:pt x="3030" y="673"/>
                </a:lnTo>
                <a:lnTo>
                  <a:pt x="3025" y="662"/>
                </a:lnTo>
                <a:lnTo>
                  <a:pt x="3020" y="652"/>
                </a:lnTo>
                <a:lnTo>
                  <a:pt x="2709" y="115"/>
                </a:lnTo>
                <a:lnTo>
                  <a:pt x="2703" y="105"/>
                </a:lnTo>
                <a:lnTo>
                  <a:pt x="2696" y="95"/>
                </a:lnTo>
                <a:lnTo>
                  <a:pt x="2689" y="85"/>
                </a:lnTo>
                <a:lnTo>
                  <a:pt x="2681" y="76"/>
                </a:lnTo>
                <a:lnTo>
                  <a:pt x="2674" y="68"/>
                </a:lnTo>
                <a:lnTo>
                  <a:pt x="2666" y="60"/>
                </a:lnTo>
                <a:lnTo>
                  <a:pt x="2657" y="53"/>
                </a:lnTo>
                <a:lnTo>
                  <a:pt x="2648" y="46"/>
                </a:lnTo>
                <a:lnTo>
                  <a:pt x="2639" y="40"/>
                </a:lnTo>
                <a:lnTo>
                  <a:pt x="2630" y="34"/>
                </a:lnTo>
                <a:lnTo>
                  <a:pt x="2620" y="28"/>
                </a:lnTo>
                <a:lnTo>
                  <a:pt x="2611" y="23"/>
                </a:lnTo>
                <a:lnTo>
                  <a:pt x="2600" y="18"/>
                </a:lnTo>
                <a:lnTo>
                  <a:pt x="2589" y="14"/>
                </a:lnTo>
                <a:lnTo>
                  <a:pt x="2579" y="11"/>
                </a:lnTo>
                <a:lnTo>
                  <a:pt x="2568" y="8"/>
                </a:lnTo>
                <a:lnTo>
                  <a:pt x="2558" y="5"/>
                </a:lnTo>
                <a:lnTo>
                  <a:pt x="2547" y="3"/>
                </a:lnTo>
                <a:lnTo>
                  <a:pt x="2536" y="1"/>
                </a:lnTo>
                <a:lnTo>
                  <a:pt x="2525" y="0"/>
                </a:lnTo>
                <a:lnTo>
                  <a:pt x="2514" y="0"/>
                </a:lnTo>
                <a:lnTo>
                  <a:pt x="2502" y="0"/>
                </a:lnTo>
                <a:lnTo>
                  <a:pt x="2491" y="0"/>
                </a:lnTo>
                <a:lnTo>
                  <a:pt x="2480" y="1"/>
                </a:lnTo>
                <a:lnTo>
                  <a:pt x="2469" y="3"/>
                </a:lnTo>
                <a:lnTo>
                  <a:pt x="2458" y="5"/>
                </a:lnTo>
                <a:lnTo>
                  <a:pt x="2447" y="8"/>
                </a:lnTo>
                <a:lnTo>
                  <a:pt x="2436" y="11"/>
                </a:lnTo>
                <a:lnTo>
                  <a:pt x="2425" y="15"/>
                </a:lnTo>
                <a:lnTo>
                  <a:pt x="2413" y="20"/>
                </a:lnTo>
                <a:lnTo>
                  <a:pt x="2403" y="25"/>
                </a:lnTo>
                <a:lnTo>
                  <a:pt x="2393" y="30"/>
                </a:lnTo>
                <a:lnTo>
                  <a:pt x="1743" y="405"/>
                </a:lnTo>
                <a:lnTo>
                  <a:pt x="1699" y="328"/>
                </a:lnTo>
                <a:lnTo>
                  <a:pt x="1693" y="318"/>
                </a:lnTo>
                <a:lnTo>
                  <a:pt x="1686" y="309"/>
                </a:lnTo>
                <a:lnTo>
                  <a:pt x="1679" y="300"/>
                </a:lnTo>
                <a:lnTo>
                  <a:pt x="1672" y="290"/>
                </a:lnTo>
                <a:lnTo>
                  <a:pt x="1663" y="282"/>
                </a:lnTo>
                <a:lnTo>
                  <a:pt x="1655" y="274"/>
                </a:lnTo>
                <a:lnTo>
                  <a:pt x="1647" y="266"/>
                </a:lnTo>
                <a:lnTo>
                  <a:pt x="1638" y="259"/>
                </a:lnTo>
                <a:lnTo>
                  <a:pt x="1629" y="253"/>
                </a:lnTo>
                <a:lnTo>
                  <a:pt x="1620" y="247"/>
                </a:lnTo>
                <a:lnTo>
                  <a:pt x="1610" y="241"/>
                </a:lnTo>
                <a:lnTo>
                  <a:pt x="1600" y="236"/>
                </a:lnTo>
                <a:lnTo>
                  <a:pt x="1590" y="232"/>
                </a:lnTo>
                <a:lnTo>
                  <a:pt x="1580" y="228"/>
                </a:lnTo>
                <a:lnTo>
                  <a:pt x="1568" y="224"/>
                </a:lnTo>
                <a:lnTo>
                  <a:pt x="1558" y="221"/>
                </a:lnTo>
                <a:lnTo>
                  <a:pt x="1547" y="218"/>
                </a:lnTo>
                <a:lnTo>
                  <a:pt x="1536" y="216"/>
                </a:lnTo>
                <a:lnTo>
                  <a:pt x="1526" y="215"/>
                </a:lnTo>
                <a:lnTo>
                  <a:pt x="1515" y="214"/>
                </a:lnTo>
                <a:lnTo>
                  <a:pt x="1504" y="213"/>
                </a:lnTo>
                <a:lnTo>
                  <a:pt x="1492" y="213"/>
                </a:lnTo>
                <a:lnTo>
                  <a:pt x="1481" y="214"/>
                </a:lnTo>
                <a:lnTo>
                  <a:pt x="1469" y="215"/>
                </a:lnTo>
                <a:lnTo>
                  <a:pt x="1458" y="216"/>
                </a:lnTo>
                <a:lnTo>
                  <a:pt x="1447" y="218"/>
                </a:lnTo>
                <a:lnTo>
                  <a:pt x="1436" y="221"/>
                </a:lnTo>
                <a:lnTo>
                  <a:pt x="1425" y="225"/>
                </a:lnTo>
                <a:lnTo>
                  <a:pt x="1415" y="228"/>
                </a:lnTo>
                <a:lnTo>
                  <a:pt x="1404" y="233"/>
                </a:lnTo>
                <a:lnTo>
                  <a:pt x="1394" y="238"/>
                </a:lnTo>
                <a:lnTo>
                  <a:pt x="1382" y="243"/>
                </a:lnTo>
                <a:lnTo>
                  <a:pt x="936" y="502"/>
                </a:lnTo>
                <a:lnTo>
                  <a:pt x="926" y="508"/>
                </a:lnTo>
                <a:lnTo>
                  <a:pt x="916" y="515"/>
                </a:lnTo>
                <a:lnTo>
                  <a:pt x="906" y="522"/>
                </a:lnTo>
                <a:lnTo>
                  <a:pt x="897" y="529"/>
                </a:lnTo>
                <a:lnTo>
                  <a:pt x="889" y="537"/>
                </a:lnTo>
                <a:lnTo>
                  <a:pt x="881" y="545"/>
                </a:lnTo>
                <a:lnTo>
                  <a:pt x="874" y="553"/>
                </a:lnTo>
                <a:lnTo>
                  <a:pt x="867" y="562"/>
                </a:lnTo>
                <a:lnTo>
                  <a:pt x="860" y="571"/>
                </a:lnTo>
                <a:lnTo>
                  <a:pt x="854" y="580"/>
                </a:lnTo>
                <a:lnTo>
                  <a:pt x="849" y="590"/>
                </a:lnTo>
                <a:lnTo>
                  <a:pt x="844" y="601"/>
                </a:lnTo>
                <a:lnTo>
                  <a:pt x="839" y="611"/>
                </a:lnTo>
                <a:lnTo>
                  <a:pt x="835" y="621"/>
                </a:lnTo>
                <a:lnTo>
                  <a:pt x="831" y="632"/>
                </a:lnTo>
                <a:lnTo>
                  <a:pt x="828" y="642"/>
                </a:lnTo>
                <a:lnTo>
                  <a:pt x="826" y="653"/>
                </a:lnTo>
                <a:lnTo>
                  <a:pt x="824" y="664"/>
                </a:lnTo>
                <a:lnTo>
                  <a:pt x="822" y="675"/>
                </a:lnTo>
                <a:lnTo>
                  <a:pt x="821" y="686"/>
                </a:lnTo>
                <a:lnTo>
                  <a:pt x="819" y="697"/>
                </a:lnTo>
                <a:lnTo>
                  <a:pt x="819" y="709"/>
                </a:lnTo>
                <a:lnTo>
                  <a:pt x="821" y="720"/>
                </a:lnTo>
                <a:lnTo>
                  <a:pt x="822" y="731"/>
                </a:lnTo>
                <a:lnTo>
                  <a:pt x="824" y="742"/>
                </a:lnTo>
                <a:lnTo>
                  <a:pt x="826" y="753"/>
                </a:lnTo>
                <a:lnTo>
                  <a:pt x="829" y="764"/>
                </a:lnTo>
                <a:lnTo>
                  <a:pt x="832" y="775"/>
                </a:lnTo>
                <a:lnTo>
                  <a:pt x="836" y="785"/>
                </a:lnTo>
                <a:lnTo>
                  <a:pt x="840" y="796"/>
                </a:lnTo>
                <a:lnTo>
                  <a:pt x="845" y="808"/>
                </a:lnTo>
                <a:lnTo>
                  <a:pt x="851" y="818"/>
                </a:lnTo>
                <a:lnTo>
                  <a:pt x="1482" y="1909"/>
                </a:lnTo>
                <a:lnTo>
                  <a:pt x="1488" y="1920"/>
                </a:lnTo>
                <a:lnTo>
                  <a:pt x="1495" y="1930"/>
                </a:lnTo>
                <a:lnTo>
                  <a:pt x="1502" y="1939"/>
                </a:lnTo>
                <a:lnTo>
                  <a:pt x="1509" y="1948"/>
                </a:lnTo>
                <a:lnTo>
                  <a:pt x="1517" y="1957"/>
                </a:lnTo>
                <a:lnTo>
                  <a:pt x="1525" y="1964"/>
                </a:lnTo>
                <a:lnTo>
                  <a:pt x="1534" y="1972"/>
                </a:lnTo>
                <a:lnTo>
                  <a:pt x="1543" y="1979"/>
                </a:lnTo>
                <a:lnTo>
                  <a:pt x="1552" y="1985"/>
                </a:lnTo>
                <a:lnTo>
                  <a:pt x="1561" y="1991"/>
                </a:lnTo>
                <a:lnTo>
                  <a:pt x="1571" y="1997"/>
                </a:lnTo>
                <a:lnTo>
                  <a:pt x="1582" y="2002"/>
                </a:lnTo>
                <a:lnTo>
                  <a:pt x="1592" y="2007"/>
                </a:lnTo>
                <a:lnTo>
                  <a:pt x="1602" y="2011"/>
                </a:lnTo>
                <a:lnTo>
                  <a:pt x="1612" y="2014"/>
                </a:lnTo>
                <a:lnTo>
                  <a:pt x="1623" y="2017"/>
                </a:lnTo>
                <a:lnTo>
                  <a:pt x="1633" y="2020"/>
                </a:lnTo>
                <a:lnTo>
                  <a:pt x="1644" y="2023"/>
                </a:lnTo>
                <a:lnTo>
                  <a:pt x="1655" y="2024"/>
                </a:lnTo>
                <a:lnTo>
                  <a:pt x="1666" y="2025"/>
                </a:lnTo>
                <a:lnTo>
                  <a:pt x="1678" y="2026"/>
                </a:lnTo>
                <a:lnTo>
                  <a:pt x="1689" y="2025"/>
                </a:lnTo>
                <a:lnTo>
                  <a:pt x="1700" y="2025"/>
                </a:lnTo>
                <a:lnTo>
                  <a:pt x="1711" y="2024"/>
                </a:lnTo>
                <a:lnTo>
                  <a:pt x="1722" y="2022"/>
                </a:lnTo>
                <a:lnTo>
                  <a:pt x="1733" y="2019"/>
                </a:lnTo>
                <a:lnTo>
                  <a:pt x="1744" y="2016"/>
                </a:lnTo>
                <a:lnTo>
                  <a:pt x="1754" y="2012"/>
                </a:lnTo>
                <a:lnTo>
                  <a:pt x="1766" y="2008"/>
                </a:lnTo>
                <a:lnTo>
                  <a:pt x="1777" y="2004"/>
                </a:lnTo>
                <a:lnTo>
                  <a:pt x="1787" y="1999"/>
                </a:lnTo>
                <a:lnTo>
                  <a:pt x="1798" y="1993"/>
                </a:lnTo>
                <a:close/>
                <a:moveTo>
                  <a:pt x="268" y="1265"/>
                </a:moveTo>
                <a:lnTo>
                  <a:pt x="292" y="1252"/>
                </a:lnTo>
                <a:lnTo>
                  <a:pt x="316" y="1240"/>
                </a:lnTo>
                <a:lnTo>
                  <a:pt x="341" y="1230"/>
                </a:lnTo>
                <a:lnTo>
                  <a:pt x="367" y="1221"/>
                </a:lnTo>
                <a:lnTo>
                  <a:pt x="392" y="1213"/>
                </a:lnTo>
                <a:lnTo>
                  <a:pt x="417" y="1206"/>
                </a:lnTo>
                <a:lnTo>
                  <a:pt x="443" y="1201"/>
                </a:lnTo>
                <a:lnTo>
                  <a:pt x="470" y="1197"/>
                </a:lnTo>
                <a:lnTo>
                  <a:pt x="495" y="1194"/>
                </a:lnTo>
                <a:lnTo>
                  <a:pt x="521" y="1193"/>
                </a:lnTo>
                <a:lnTo>
                  <a:pt x="548" y="1193"/>
                </a:lnTo>
                <a:lnTo>
                  <a:pt x="573" y="1194"/>
                </a:lnTo>
                <a:lnTo>
                  <a:pt x="598" y="1197"/>
                </a:lnTo>
                <a:lnTo>
                  <a:pt x="624" y="1200"/>
                </a:lnTo>
                <a:lnTo>
                  <a:pt x="650" y="1205"/>
                </a:lnTo>
                <a:lnTo>
                  <a:pt x="674" y="1212"/>
                </a:lnTo>
                <a:lnTo>
                  <a:pt x="699" y="1219"/>
                </a:lnTo>
                <a:lnTo>
                  <a:pt x="723" y="1228"/>
                </a:lnTo>
                <a:lnTo>
                  <a:pt x="748" y="1237"/>
                </a:lnTo>
                <a:lnTo>
                  <a:pt x="771" y="1248"/>
                </a:lnTo>
                <a:lnTo>
                  <a:pt x="793" y="1259"/>
                </a:lnTo>
                <a:lnTo>
                  <a:pt x="816" y="1272"/>
                </a:lnTo>
                <a:lnTo>
                  <a:pt x="838" y="1286"/>
                </a:lnTo>
                <a:lnTo>
                  <a:pt x="859" y="1301"/>
                </a:lnTo>
                <a:lnTo>
                  <a:pt x="879" y="1318"/>
                </a:lnTo>
                <a:lnTo>
                  <a:pt x="899" y="1335"/>
                </a:lnTo>
                <a:lnTo>
                  <a:pt x="919" y="1354"/>
                </a:lnTo>
                <a:lnTo>
                  <a:pt x="937" y="1373"/>
                </a:lnTo>
                <a:lnTo>
                  <a:pt x="954" y="1393"/>
                </a:lnTo>
                <a:lnTo>
                  <a:pt x="970" y="1416"/>
                </a:lnTo>
                <a:lnTo>
                  <a:pt x="985" y="1438"/>
                </a:lnTo>
                <a:lnTo>
                  <a:pt x="999" y="1461"/>
                </a:lnTo>
                <a:lnTo>
                  <a:pt x="1014" y="1485"/>
                </a:lnTo>
                <a:lnTo>
                  <a:pt x="1025" y="1510"/>
                </a:lnTo>
                <a:lnTo>
                  <a:pt x="1036" y="1535"/>
                </a:lnTo>
                <a:lnTo>
                  <a:pt x="1045" y="1560"/>
                </a:lnTo>
                <a:lnTo>
                  <a:pt x="1052" y="1585"/>
                </a:lnTo>
                <a:lnTo>
                  <a:pt x="1059" y="1611"/>
                </a:lnTo>
                <a:lnTo>
                  <a:pt x="1064" y="1637"/>
                </a:lnTo>
                <a:lnTo>
                  <a:pt x="1068" y="1663"/>
                </a:lnTo>
                <a:lnTo>
                  <a:pt x="1070" y="1688"/>
                </a:lnTo>
                <a:lnTo>
                  <a:pt x="1071" y="1714"/>
                </a:lnTo>
                <a:lnTo>
                  <a:pt x="1072" y="1741"/>
                </a:lnTo>
                <a:lnTo>
                  <a:pt x="1070" y="1766"/>
                </a:lnTo>
                <a:lnTo>
                  <a:pt x="1068" y="1792"/>
                </a:lnTo>
                <a:lnTo>
                  <a:pt x="1064" y="1818"/>
                </a:lnTo>
                <a:lnTo>
                  <a:pt x="1059" y="1843"/>
                </a:lnTo>
                <a:lnTo>
                  <a:pt x="1053" y="1868"/>
                </a:lnTo>
                <a:lnTo>
                  <a:pt x="1046" y="1892"/>
                </a:lnTo>
                <a:lnTo>
                  <a:pt x="1038" y="1916"/>
                </a:lnTo>
                <a:lnTo>
                  <a:pt x="1029" y="1941"/>
                </a:lnTo>
                <a:lnTo>
                  <a:pt x="1018" y="1964"/>
                </a:lnTo>
                <a:lnTo>
                  <a:pt x="1005" y="1987"/>
                </a:lnTo>
                <a:lnTo>
                  <a:pt x="992" y="2009"/>
                </a:lnTo>
                <a:lnTo>
                  <a:pt x="978" y="2032"/>
                </a:lnTo>
                <a:lnTo>
                  <a:pt x="963" y="2052"/>
                </a:lnTo>
                <a:lnTo>
                  <a:pt x="947" y="2073"/>
                </a:lnTo>
                <a:lnTo>
                  <a:pt x="930" y="2092"/>
                </a:lnTo>
                <a:lnTo>
                  <a:pt x="911" y="2111"/>
                </a:lnTo>
                <a:lnTo>
                  <a:pt x="892" y="2130"/>
                </a:lnTo>
                <a:lnTo>
                  <a:pt x="871" y="2147"/>
                </a:lnTo>
                <a:lnTo>
                  <a:pt x="850" y="2163"/>
                </a:lnTo>
                <a:lnTo>
                  <a:pt x="828" y="2179"/>
                </a:lnTo>
                <a:lnTo>
                  <a:pt x="803" y="2193"/>
                </a:lnTo>
                <a:lnTo>
                  <a:pt x="779" y="2206"/>
                </a:lnTo>
                <a:lnTo>
                  <a:pt x="755" y="2218"/>
                </a:lnTo>
                <a:lnTo>
                  <a:pt x="730" y="2229"/>
                </a:lnTo>
                <a:lnTo>
                  <a:pt x="704" y="2238"/>
                </a:lnTo>
                <a:lnTo>
                  <a:pt x="679" y="2246"/>
                </a:lnTo>
                <a:lnTo>
                  <a:pt x="654" y="2252"/>
                </a:lnTo>
                <a:lnTo>
                  <a:pt x="627" y="2257"/>
                </a:lnTo>
                <a:lnTo>
                  <a:pt x="602" y="2261"/>
                </a:lnTo>
                <a:lnTo>
                  <a:pt x="576" y="2264"/>
                </a:lnTo>
                <a:lnTo>
                  <a:pt x="550" y="2265"/>
                </a:lnTo>
                <a:lnTo>
                  <a:pt x="524" y="2265"/>
                </a:lnTo>
                <a:lnTo>
                  <a:pt x="498" y="2264"/>
                </a:lnTo>
                <a:lnTo>
                  <a:pt x="473" y="2261"/>
                </a:lnTo>
                <a:lnTo>
                  <a:pt x="448" y="2258"/>
                </a:lnTo>
                <a:lnTo>
                  <a:pt x="422" y="2253"/>
                </a:lnTo>
                <a:lnTo>
                  <a:pt x="397" y="2247"/>
                </a:lnTo>
                <a:lnTo>
                  <a:pt x="372" y="2240"/>
                </a:lnTo>
                <a:lnTo>
                  <a:pt x="347" y="2231"/>
                </a:lnTo>
                <a:lnTo>
                  <a:pt x="324" y="2221"/>
                </a:lnTo>
                <a:lnTo>
                  <a:pt x="300" y="2210"/>
                </a:lnTo>
                <a:lnTo>
                  <a:pt x="278" y="2198"/>
                </a:lnTo>
                <a:lnTo>
                  <a:pt x="255" y="2186"/>
                </a:lnTo>
                <a:lnTo>
                  <a:pt x="233" y="2172"/>
                </a:lnTo>
                <a:lnTo>
                  <a:pt x="212" y="2157"/>
                </a:lnTo>
                <a:lnTo>
                  <a:pt x="192" y="2140"/>
                </a:lnTo>
                <a:lnTo>
                  <a:pt x="172" y="2123"/>
                </a:lnTo>
                <a:lnTo>
                  <a:pt x="152" y="2104"/>
                </a:lnTo>
                <a:lnTo>
                  <a:pt x="135" y="2085"/>
                </a:lnTo>
                <a:lnTo>
                  <a:pt x="117" y="2065"/>
                </a:lnTo>
                <a:lnTo>
                  <a:pt x="101" y="2043"/>
                </a:lnTo>
                <a:lnTo>
                  <a:pt x="86" y="2020"/>
                </a:lnTo>
                <a:lnTo>
                  <a:pt x="72" y="1997"/>
                </a:lnTo>
                <a:lnTo>
                  <a:pt x="58" y="1973"/>
                </a:lnTo>
                <a:lnTo>
                  <a:pt x="46" y="1948"/>
                </a:lnTo>
                <a:lnTo>
                  <a:pt x="36" y="1924"/>
                </a:lnTo>
                <a:lnTo>
                  <a:pt x="27" y="1898"/>
                </a:lnTo>
                <a:lnTo>
                  <a:pt x="19" y="1872"/>
                </a:lnTo>
                <a:lnTo>
                  <a:pt x="13" y="1847"/>
                </a:lnTo>
                <a:lnTo>
                  <a:pt x="7" y="1822"/>
                </a:lnTo>
                <a:lnTo>
                  <a:pt x="4" y="1795"/>
                </a:lnTo>
                <a:lnTo>
                  <a:pt x="1" y="1769"/>
                </a:lnTo>
                <a:lnTo>
                  <a:pt x="0" y="1744"/>
                </a:lnTo>
                <a:lnTo>
                  <a:pt x="0" y="1718"/>
                </a:lnTo>
                <a:lnTo>
                  <a:pt x="1" y="1692"/>
                </a:lnTo>
                <a:lnTo>
                  <a:pt x="3" y="1666"/>
                </a:lnTo>
                <a:lnTo>
                  <a:pt x="7" y="1641"/>
                </a:lnTo>
                <a:lnTo>
                  <a:pt x="12" y="1616"/>
                </a:lnTo>
                <a:lnTo>
                  <a:pt x="18" y="1590"/>
                </a:lnTo>
                <a:lnTo>
                  <a:pt x="25" y="1566"/>
                </a:lnTo>
                <a:lnTo>
                  <a:pt x="33" y="1542"/>
                </a:lnTo>
                <a:lnTo>
                  <a:pt x="43" y="1518"/>
                </a:lnTo>
                <a:lnTo>
                  <a:pt x="53" y="1494"/>
                </a:lnTo>
                <a:lnTo>
                  <a:pt x="65" y="1471"/>
                </a:lnTo>
                <a:lnTo>
                  <a:pt x="79" y="1449"/>
                </a:lnTo>
                <a:lnTo>
                  <a:pt x="93" y="1427"/>
                </a:lnTo>
                <a:lnTo>
                  <a:pt x="108" y="1405"/>
                </a:lnTo>
                <a:lnTo>
                  <a:pt x="124" y="1385"/>
                </a:lnTo>
                <a:lnTo>
                  <a:pt x="141" y="1366"/>
                </a:lnTo>
                <a:lnTo>
                  <a:pt x="159" y="1347"/>
                </a:lnTo>
                <a:lnTo>
                  <a:pt x="180" y="1329"/>
                </a:lnTo>
                <a:lnTo>
                  <a:pt x="200" y="1312"/>
                </a:lnTo>
                <a:lnTo>
                  <a:pt x="221" y="1295"/>
                </a:lnTo>
                <a:lnTo>
                  <a:pt x="244" y="1279"/>
                </a:lnTo>
                <a:lnTo>
                  <a:pt x="268" y="12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7" name="Freeform 11"/>
          <p:cNvSpPr>
            <a:spLocks noEditPoints="1"/>
          </p:cNvSpPr>
          <p:nvPr/>
        </p:nvSpPr>
        <p:spPr bwMode="auto">
          <a:xfrm>
            <a:off x="3761975" y="2546749"/>
            <a:ext cx="295275" cy="158354"/>
          </a:xfrm>
          <a:custGeom>
            <a:avLst/>
            <a:gdLst>
              <a:gd name="T0" fmla="*/ 1162 w 3226"/>
              <a:gd name="T1" fmla="*/ 5 h 1723"/>
              <a:gd name="T2" fmla="*/ 1099 w 3226"/>
              <a:gd name="T3" fmla="*/ 28 h 1723"/>
              <a:gd name="T4" fmla="*/ 1046 w 3226"/>
              <a:gd name="T5" fmla="*/ 68 h 1723"/>
              <a:gd name="T6" fmla="*/ 1005 w 3226"/>
              <a:gd name="T7" fmla="*/ 121 h 1723"/>
              <a:gd name="T8" fmla="*/ 982 w 3226"/>
              <a:gd name="T9" fmla="*/ 185 h 1723"/>
              <a:gd name="T10" fmla="*/ 231 w 3226"/>
              <a:gd name="T11" fmla="*/ 320 h 1723"/>
              <a:gd name="T12" fmla="*/ 162 w 3226"/>
              <a:gd name="T13" fmla="*/ 330 h 1723"/>
              <a:gd name="T14" fmla="*/ 102 w 3226"/>
              <a:gd name="T15" fmla="*/ 360 h 1723"/>
              <a:gd name="T16" fmla="*/ 53 w 3226"/>
              <a:gd name="T17" fmla="*/ 404 h 1723"/>
              <a:gd name="T18" fmla="*/ 18 w 3226"/>
              <a:gd name="T19" fmla="*/ 462 h 1723"/>
              <a:gd name="T20" fmla="*/ 1 w 3226"/>
              <a:gd name="T21" fmla="*/ 527 h 1723"/>
              <a:gd name="T22" fmla="*/ 3 w 3226"/>
              <a:gd name="T23" fmla="*/ 1207 h 1723"/>
              <a:gd name="T24" fmla="*/ 23 w 3226"/>
              <a:gd name="T25" fmla="*/ 1272 h 1723"/>
              <a:gd name="T26" fmla="*/ 60 w 3226"/>
              <a:gd name="T27" fmla="*/ 1327 h 1723"/>
              <a:gd name="T28" fmla="*/ 112 w 3226"/>
              <a:gd name="T29" fmla="*/ 1369 h 1723"/>
              <a:gd name="T30" fmla="*/ 174 w 3226"/>
              <a:gd name="T31" fmla="*/ 1396 h 1723"/>
              <a:gd name="T32" fmla="*/ 981 w 3226"/>
              <a:gd name="T33" fmla="*/ 1403 h 1723"/>
              <a:gd name="T34" fmla="*/ 989 w 3226"/>
              <a:gd name="T35" fmla="*/ 1549 h 1723"/>
              <a:gd name="T36" fmla="*/ 1015 w 3226"/>
              <a:gd name="T37" fmla="*/ 1611 h 1723"/>
              <a:gd name="T38" fmla="*/ 1057 w 3226"/>
              <a:gd name="T39" fmla="*/ 1662 h 1723"/>
              <a:gd name="T40" fmla="*/ 1113 w 3226"/>
              <a:gd name="T41" fmla="*/ 1700 h 1723"/>
              <a:gd name="T42" fmla="*/ 1177 w 3226"/>
              <a:gd name="T43" fmla="*/ 1720 h 1723"/>
              <a:gd name="T44" fmla="*/ 1753 w 3226"/>
              <a:gd name="T45" fmla="*/ 1722 h 1723"/>
              <a:gd name="T46" fmla="*/ 1819 w 3226"/>
              <a:gd name="T47" fmla="*/ 1705 h 1723"/>
              <a:gd name="T48" fmla="*/ 1877 w 3226"/>
              <a:gd name="T49" fmla="*/ 1669 h 1723"/>
              <a:gd name="T50" fmla="*/ 1921 w 3226"/>
              <a:gd name="T51" fmla="*/ 1621 h 1723"/>
              <a:gd name="T52" fmla="*/ 1950 w 3226"/>
              <a:gd name="T53" fmla="*/ 1560 h 1723"/>
              <a:gd name="T54" fmla="*/ 1961 w 3226"/>
              <a:gd name="T55" fmla="*/ 1492 h 1723"/>
              <a:gd name="T56" fmla="*/ 1953 w 3226"/>
              <a:gd name="T57" fmla="*/ 173 h 1723"/>
              <a:gd name="T58" fmla="*/ 1927 w 3226"/>
              <a:gd name="T59" fmla="*/ 110 h 1723"/>
              <a:gd name="T60" fmla="*/ 1885 w 3226"/>
              <a:gd name="T61" fmla="*/ 59 h 1723"/>
              <a:gd name="T62" fmla="*/ 1829 w 3226"/>
              <a:gd name="T63" fmla="*/ 22 h 1723"/>
              <a:gd name="T64" fmla="*/ 1764 w 3226"/>
              <a:gd name="T65" fmla="*/ 3 h 1723"/>
              <a:gd name="T66" fmla="*/ 2635 w 3226"/>
              <a:gd name="T67" fmla="*/ 1393 h 1723"/>
              <a:gd name="T68" fmla="*/ 2481 w 3226"/>
              <a:gd name="T69" fmla="*/ 1353 h 1723"/>
              <a:gd name="T70" fmla="*/ 2349 w 3226"/>
              <a:gd name="T71" fmla="*/ 1273 h 1723"/>
              <a:gd name="T72" fmla="*/ 2246 w 3226"/>
              <a:gd name="T73" fmla="*/ 1159 h 1723"/>
              <a:gd name="T74" fmla="*/ 2178 w 3226"/>
              <a:gd name="T75" fmla="*/ 1019 h 1723"/>
              <a:gd name="T76" fmla="*/ 2154 w 3226"/>
              <a:gd name="T77" fmla="*/ 859 h 1723"/>
              <a:gd name="T78" fmla="*/ 2178 w 3226"/>
              <a:gd name="T79" fmla="*/ 700 h 1723"/>
              <a:gd name="T80" fmla="*/ 2246 w 3226"/>
              <a:gd name="T81" fmla="*/ 561 h 1723"/>
              <a:gd name="T82" fmla="*/ 2349 w 3226"/>
              <a:gd name="T83" fmla="*/ 446 h 1723"/>
              <a:gd name="T84" fmla="*/ 2481 w 3226"/>
              <a:gd name="T85" fmla="*/ 366 h 1723"/>
              <a:gd name="T86" fmla="*/ 2635 w 3226"/>
              <a:gd name="T87" fmla="*/ 326 h 1723"/>
              <a:gd name="T88" fmla="*/ 2798 w 3226"/>
              <a:gd name="T89" fmla="*/ 334 h 1723"/>
              <a:gd name="T90" fmla="*/ 2945 w 3226"/>
              <a:gd name="T91" fmla="*/ 389 h 1723"/>
              <a:gd name="T92" fmla="*/ 3069 w 3226"/>
              <a:gd name="T93" fmla="*/ 481 h 1723"/>
              <a:gd name="T94" fmla="*/ 3161 w 3226"/>
              <a:gd name="T95" fmla="*/ 604 h 1723"/>
              <a:gd name="T96" fmla="*/ 3215 w 3226"/>
              <a:gd name="T97" fmla="*/ 751 h 1723"/>
              <a:gd name="T98" fmla="*/ 3223 w 3226"/>
              <a:gd name="T99" fmla="*/ 914 h 1723"/>
              <a:gd name="T100" fmla="*/ 3184 w 3226"/>
              <a:gd name="T101" fmla="*/ 1069 h 1723"/>
              <a:gd name="T102" fmla="*/ 3104 w 3226"/>
              <a:gd name="T103" fmla="*/ 1200 h 1723"/>
              <a:gd name="T104" fmla="*/ 2989 w 3226"/>
              <a:gd name="T105" fmla="*/ 1304 h 1723"/>
              <a:gd name="T106" fmla="*/ 2849 w 3226"/>
              <a:gd name="T107" fmla="*/ 1372 h 1723"/>
              <a:gd name="T108" fmla="*/ 2690 w 3226"/>
              <a:gd name="T109" fmla="*/ 1395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729" y="0"/>
                </a:moveTo>
                <a:lnTo>
                  <a:pt x="1209" y="0"/>
                </a:lnTo>
                <a:lnTo>
                  <a:pt x="1197" y="0"/>
                </a:lnTo>
                <a:lnTo>
                  <a:pt x="1185" y="1"/>
                </a:lnTo>
                <a:lnTo>
                  <a:pt x="1174" y="3"/>
                </a:lnTo>
                <a:lnTo>
                  <a:pt x="1162" y="5"/>
                </a:lnTo>
                <a:lnTo>
                  <a:pt x="1151" y="7"/>
                </a:lnTo>
                <a:lnTo>
                  <a:pt x="1140" y="10"/>
                </a:lnTo>
                <a:lnTo>
                  <a:pt x="1130" y="14"/>
                </a:lnTo>
                <a:lnTo>
                  <a:pt x="1120" y="18"/>
                </a:lnTo>
                <a:lnTo>
                  <a:pt x="1108" y="23"/>
                </a:lnTo>
                <a:lnTo>
                  <a:pt x="1099" y="28"/>
                </a:lnTo>
                <a:lnTo>
                  <a:pt x="1089" y="33"/>
                </a:lnTo>
                <a:lnTo>
                  <a:pt x="1080" y="39"/>
                </a:lnTo>
                <a:lnTo>
                  <a:pt x="1071" y="46"/>
                </a:lnTo>
                <a:lnTo>
                  <a:pt x="1062" y="54"/>
                </a:lnTo>
                <a:lnTo>
                  <a:pt x="1054" y="61"/>
                </a:lnTo>
                <a:lnTo>
                  <a:pt x="1046" y="68"/>
                </a:lnTo>
                <a:lnTo>
                  <a:pt x="1038" y="76"/>
                </a:lnTo>
                <a:lnTo>
                  <a:pt x="1031" y="85"/>
                </a:lnTo>
                <a:lnTo>
                  <a:pt x="1024" y="93"/>
                </a:lnTo>
                <a:lnTo>
                  <a:pt x="1018" y="102"/>
                </a:lnTo>
                <a:lnTo>
                  <a:pt x="1011" y="112"/>
                </a:lnTo>
                <a:lnTo>
                  <a:pt x="1005" y="121"/>
                </a:lnTo>
                <a:lnTo>
                  <a:pt x="1000" y="131"/>
                </a:lnTo>
                <a:lnTo>
                  <a:pt x="996" y="141"/>
                </a:lnTo>
                <a:lnTo>
                  <a:pt x="991" y="152"/>
                </a:lnTo>
                <a:lnTo>
                  <a:pt x="988" y="163"/>
                </a:lnTo>
                <a:lnTo>
                  <a:pt x="985" y="174"/>
                </a:lnTo>
                <a:lnTo>
                  <a:pt x="982" y="185"/>
                </a:lnTo>
                <a:lnTo>
                  <a:pt x="980" y="196"/>
                </a:lnTo>
                <a:lnTo>
                  <a:pt x="979" y="208"/>
                </a:lnTo>
                <a:lnTo>
                  <a:pt x="978" y="219"/>
                </a:lnTo>
                <a:lnTo>
                  <a:pt x="977" y="231"/>
                </a:lnTo>
                <a:lnTo>
                  <a:pt x="977" y="320"/>
                </a:lnTo>
                <a:lnTo>
                  <a:pt x="231" y="320"/>
                </a:lnTo>
                <a:lnTo>
                  <a:pt x="219" y="320"/>
                </a:lnTo>
                <a:lnTo>
                  <a:pt x="208" y="321"/>
                </a:lnTo>
                <a:lnTo>
                  <a:pt x="196" y="323"/>
                </a:lnTo>
                <a:lnTo>
                  <a:pt x="185" y="325"/>
                </a:lnTo>
                <a:lnTo>
                  <a:pt x="174" y="327"/>
                </a:lnTo>
                <a:lnTo>
                  <a:pt x="162" y="330"/>
                </a:lnTo>
                <a:lnTo>
                  <a:pt x="152" y="334"/>
                </a:lnTo>
                <a:lnTo>
                  <a:pt x="141" y="338"/>
                </a:lnTo>
                <a:lnTo>
                  <a:pt x="131" y="343"/>
                </a:lnTo>
                <a:lnTo>
                  <a:pt x="121" y="348"/>
                </a:lnTo>
                <a:lnTo>
                  <a:pt x="112" y="354"/>
                </a:lnTo>
                <a:lnTo>
                  <a:pt x="102" y="360"/>
                </a:lnTo>
                <a:lnTo>
                  <a:pt x="93" y="366"/>
                </a:lnTo>
                <a:lnTo>
                  <a:pt x="85" y="373"/>
                </a:lnTo>
                <a:lnTo>
                  <a:pt x="75" y="380"/>
                </a:lnTo>
                <a:lnTo>
                  <a:pt x="67" y="388"/>
                </a:lnTo>
                <a:lnTo>
                  <a:pt x="60" y="396"/>
                </a:lnTo>
                <a:lnTo>
                  <a:pt x="53" y="404"/>
                </a:lnTo>
                <a:lnTo>
                  <a:pt x="46" y="413"/>
                </a:lnTo>
                <a:lnTo>
                  <a:pt x="39" y="422"/>
                </a:lnTo>
                <a:lnTo>
                  <a:pt x="33" y="431"/>
                </a:lnTo>
                <a:lnTo>
                  <a:pt x="28" y="441"/>
                </a:lnTo>
                <a:lnTo>
                  <a:pt x="23" y="451"/>
                </a:lnTo>
                <a:lnTo>
                  <a:pt x="18" y="462"/>
                </a:lnTo>
                <a:lnTo>
                  <a:pt x="14" y="472"/>
                </a:lnTo>
                <a:lnTo>
                  <a:pt x="10" y="483"/>
                </a:lnTo>
                <a:lnTo>
                  <a:pt x="7" y="494"/>
                </a:lnTo>
                <a:lnTo>
                  <a:pt x="5" y="505"/>
                </a:lnTo>
                <a:lnTo>
                  <a:pt x="3" y="516"/>
                </a:lnTo>
                <a:lnTo>
                  <a:pt x="1" y="527"/>
                </a:lnTo>
                <a:lnTo>
                  <a:pt x="0" y="539"/>
                </a:lnTo>
                <a:lnTo>
                  <a:pt x="0" y="551"/>
                </a:lnTo>
                <a:lnTo>
                  <a:pt x="0" y="1172"/>
                </a:lnTo>
                <a:lnTo>
                  <a:pt x="0" y="1184"/>
                </a:lnTo>
                <a:lnTo>
                  <a:pt x="1" y="1196"/>
                </a:lnTo>
                <a:lnTo>
                  <a:pt x="3" y="1207"/>
                </a:lnTo>
                <a:lnTo>
                  <a:pt x="5" y="1218"/>
                </a:lnTo>
                <a:lnTo>
                  <a:pt x="7" y="1229"/>
                </a:lnTo>
                <a:lnTo>
                  <a:pt x="10" y="1240"/>
                </a:lnTo>
                <a:lnTo>
                  <a:pt x="14" y="1251"/>
                </a:lnTo>
                <a:lnTo>
                  <a:pt x="18" y="1261"/>
                </a:lnTo>
                <a:lnTo>
                  <a:pt x="23" y="1272"/>
                </a:lnTo>
                <a:lnTo>
                  <a:pt x="28" y="1282"/>
                </a:lnTo>
                <a:lnTo>
                  <a:pt x="33" y="1292"/>
                </a:lnTo>
                <a:lnTo>
                  <a:pt x="39" y="1301"/>
                </a:lnTo>
                <a:lnTo>
                  <a:pt x="46" y="1310"/>
                </a:lnTo>
                <a:lnTo>
                  <a:pt x="53" y="1319"/>
                </a:lnTo>
                <a:lnTo>
                  <a:pt x="60" y="1327"/>
                </a:lnTo>
                <a:lnTo>
                  <a:pt x="67" y="1335"/>
                </a:lnTo>
                <a:lnTo>
                  <a:pt x="75" y="1342"/>
                </a:lnTo>
                <a:lnTo>
                  <a:pt x="85" y="1350"/>
                </a:lnTo>
                <a:lnTo>
                  <a:pt x="93" y="1356"/>
                </a:lnTo>
                <a:lnTo>
                  <a:pt x="102" y="1363"/>
                </a:lnTo>
                <a:lnTo>
                  <a:pt x="112" y="1369"/>
                </a:lnTo>
                <a:lnTo>
                  <a:pt x="121" y="1375"/>
                </a:lnTo>
                <a:lnTo>
                  <a:pt x="131" y="1380"/>
                </a:lnTo>
                <a:lnTo>
                  <a:pt x="141" y="1385"/>
                </a:lnTo>
                <a:lnTo>
                  <a:pt x="152" y="1389"/>
                </a:lnTo>
                <a:lnTo>
                  <a:pt x="162" y="1393"/>
                </a:lnTo>
                <a:lnTo>
                  <a:pt x="174" y="1396"/>
                </a:lnTo>
                <a:lnTo>
                  <a:pt x="185" y="1398"/>
                </a:lnTo>
                <a:lnTo>
                  <a:pt x="196" y="1400"/>
                </a:lnTo>
                <a:lnTo>
                  <a:pt x="208" y="1402"/>
                </a:lnTo>
                <a:lnTo>
                  <a:pt x="219" y="1403"/>
                </a:lnTo>
                <a:lnTo>
                  <a:pt x="231" y="1403"/>
                </a:lnTo>
                <a:lnTo>
                  <a:pt x="981" y="1403"/>
                </a:lnTo>
                <a:lnTo>
                  <a:pt x="981" y="1492"/>
                </a:lnTo>
                <a:lnTo>
                  <a:pt x="982" y="1504"/>
                </a:lnTo>
                <a:lnTo>
                  <a:pt x="982" y="1515"/>
                </a:lnTo>
                <a:lnTo>
                  <a:pt x="984" y="1527"/>
                </a:lnTo>
                <a:lnTo>
                  <a:pt x="986" y="1538"/>
                </a:lnTo>
                <a:lnTo>
                  <a:pt x="989" y="1549"/>
                </a:lnTo>
                <a:lnTo>
                  <a:pt x="992" y="1560"/>
                </a:lnTo>
                <a:lnTo>
                  <a:pt x="995" y="1570"/>
                </a:lnTo>
                <a:lnTo>
                  <a:pt x="999" y="1582"/>
                </a:lnTo>
                <a:lnTo>
                  <a:pt x="1004" y="1592"/>
                </a:lnTo>
                <a:lnTo>
                  <a:pt x="1009" y="1602"/>
                </a:lnTo>
                <a:lnTo>
                  <a:pt x="1015" y="1611"/>
                </a:lnTo>
                <a:lnTo>
                  <a:pt x="1022" y="1621"/>
                </a:lnTo>
                <a:lnTo>
                  <a:pt x="1028" y="1630"/>
                </a:lnTo>
                <a:lnTo>
                  <a:pt x="1035" y="1638"/>
                </a:lnTo>
                <a:lnTo>
                  <a:pt x="1042" y="1647"/>
                </a:lnTo>
                <a:lnTo>
                  <a:pt x="1050" y="1655"/>
                </a:lnTo>
                <a:lnTo>
                  <a:pt x="1057" y="1662"/>
                </a:lnTo>
                <a:lnTo>
                  <a:pt x="1066" y="1669"/>
                </a:lnTo>
                <a:lnTo>
                  <a:pt x="1074" y="1677"/>
                </a:lnTo>
                <a:lnTo>
                  <a:pt x="1083" y="1684"/>
                </a:lnTo>
                <a:lnTo>
                  <a:pt x="1093" y="1690"/>
                </a:lnTo>
                <a:lnTo>
                  <a:pt x="1102" y="1695"/>
                </a:lnTo>
                <a:lnTo>
                  <a:pt x="1113" y="1700"/>
                </a:lnTo>
                <a:lnTo>
                  <a:pt x="1123" y="1705"/>
                </a:lnTo>
                <a:lnTo>
                  <a:pt x="1134" y="1709"/>
                </a:lnTo>
                <a:lnTo>
                  <a:pt x="1144" y="1713"/>
                </a:lnTo>
                <a:lnTo>
                  <a:pt x="1155" y="1716"/>
                </a:lnTo>
                <a:lnTo>
                  <a:pt x="1166" y="1718"/>
                </a:lnTo>
                <a:lnTo>
                  <a:pt x="1177" y="1720"/>
                </a:lnTo>
                <a:lnTo>
                  <a:pt x="1189" y="1722"/>
                </a:lnTo>
                <a:lnTo>
                  <a:pt x="1201" y="1723"/>
                </a:lnTo>
                <a:lnTo>
                  <a:pt x="1213" y="1723"/>
                </a:lnTo>
                <a:lnTo>
                  <a:pt x="1729" y="1723"/>
                </a:lnTo>
                <a:lnTo>
                  <a:pt x="1741" y="1723"/>
                </a:lnTo>
                <a:lnTo>
                  <a:pt x="1753" y="1722"/>
                </a:lnTo>
                <a:lnTo>
                  <a:pt x="1764" y="1720"/>
                </a:lnTo>
                <a:lnTo>
                  <a:pt x="1776" y="1718"/>
                </a:lnTo>
                <a:lnTo>
                  <a:pt x="1787" y="1716"/>
                </a:lnTo>
                <a:lnTo>
                  <a:pt x="1798" y="1713"/>
                </a:lnTo>
                <a:lnTo>
                  <a:pt x="1809" y="1709"/>
                </a:lnTo>
                <a:lnTo>
                  <a:pt x="1819" y="1705"/>
                </a:lnTo>
                <a:lnTo>
                  <a:pt x="1829" y="1700"/>
                </a:lnTo>
                <a:lnTo>
                  <a:pt x="1839" y="1695"/>
                </a:lnTo>
                <a:lnTo>
                  <a:pt x="1849" y="1690"/>
                </a:lnTo>
                <a:lnTo>
                  <a:pt x="1858" y="1684"/>
                </a:lnTo>
                <a:lnTo>
                  <a:pt x="1868" y="1677"/>
                </a:lnTo>
                <a:lnTo>
                  <a:pt x="1877" y="1669"/>
                </a:lnTo>
                <a:lnTo>
                  <a:pt x="1885" y="1662"/>
                </a:lnTo>
                <a:lnTo>
                  <a:pt x="1893" y="1655"/>
                </a:lnTo>
                <a:lnTo>
                  <a:pt x="1901" y="1647"/>
                </a:lnTo>
                <a:lnTo>
                  <a:pt x="1908" y="1638"/>
                </a:lnTo>
                <a:lnTo>
                  <a:pt x="1915" y="1630"/>
                </a:lnTo>
                <a:lnTo>
                  <a:pt x="1921" y="1621"/>
                </a:lnTo>
                <a:lnTo>
                  <a:pt x="1927" y="1611"/>
                </a:lnTo>
                <a:lnTo>
                  <a:pt x="1933" y="1602"/>
                </a:lnTo>
                <a:lnTo>
                  <a:pt x="1938" y="1592"/>
                </a:lnTo>
                <a:lnTo>
                  <a:pt x="1942" y="1582"/>
                </a:lnTo>
                <a:lnTo>
                  <a:pt x="1946" y="1570"/>
                </a:lnTo>
                <a:lnTo>
                  <a:pt x="1950" y="1560"/>
                </a:lnTo>
                <a:lnTo>
                  <a:pt x="1953" y="1549"/>
                </a:lnTo>
                <a:lnTo>
                  <a:pt x="1956" y="1538"/>
                </a:lnTo>
                <a:lnTo>
                  <a:pt x="1959" y="1527"/>
                </a:lnTo>
                <a:lnTo>
                  <a:pt x="1960" y="1515"/>
                </a:lnTo>
                <a:lnTo>
                  <a:pt x="1961" y="1504"/>
                </a:lnTo>
                <a:lnTo>
                  <a:pt x="1961" y="1492"/>
                </a:lnTo>
                <a:lnTo>
                  <a:pt x="1961" y="231"/>
                </a:lnTo>
                <a:lnTo>
                  <a:pt x="1961" y="219"/>
                </a:lnTo>
                <a:lnTo>
                  <a:pt x="1960" y="207"/>
                </a:lnTo>
                <a:lnTo>
                  <a:pt x="1959" y="195"/>
                </a:lnTo>
                <a:lnTo>
                  <a:pt x="1956" y="184"/>
                </a:lnTo>
                <a:lnTo>
                  <a:pt x="1953" y="173"/>
                </a:lnTo>
                <a:lnTo>
                  <a:pt x="1950" y="162"/>
                </a:lnTo>
                <a:lnTo>
                  <a:pt x="1946" y="151"/>
                </a:lnTo>
                <a:lnTo>
                  <a:pt x="1942" y="139"/>
                </a:lnTo>
                <a:lnTo>
                  <a:pt x="1938" y="129"/>
                </a:lnTo>
                <a:lnTo>
                  <a:pt x="1933" y="119"/>
                </a:lnTo>
                <a:lnTo>
                  <a:pt x="1927" y="110"/>
                </a:lnTo>
                <a:lnTo>
                  <a:pt x="1921" y="101"/>
                </a:lnTo>
                <a:lnTo>
                  <a:pt x="1915" y="92"/>
                </a:lnTo>
                <a:lnTo>
                  <a:pt x="1908" y="83"/>
                </a:lnTo>
                <a:lnTo>
                  <a:pt x="1901" y="75"/>
                </a:lnTo>
                <a:lnTo>
                  <a:pt x="1893" y="67"/>
                </a:lnTo>
                <a:lnTo>
                  <a:pt x="1885" y="59"/>
                </a:lnTo>
                <a:lnTo>
                  <a:pt x="1877" y="52"/>
                </a:lnTo>
                <a:lnTo>
                  <a:pt x="1868" y="45"/>
                </a:lnTo>
                <a:lnTo>
                  <a:pt x="1858" y="38"/>
                </a:lnTo>
                <a:lnTo>
                  <a:pt x="1849" y="32"/>
                </a:lnTo>
                <a:lnTo>
                  <a:pt x="1839" y="27"/>
                </a:lnTo>
                <a:lnTo>
                  <a:pt x="1829" y="22"/>
                </a:lnTo>
                <a:lnTo>
                  <a:pt x="1819" y="18"/>
                </a:lnTo>
                <a:lnTo>
                  <a:pt x="1809" y="14"/>
                </a:lnTo>
                <a:lnTo>
                  <a:pt x="1798" y="10"/>
                </a:lnTo>
                <a:lnTo>
                  <a:pt x="1787" y="7"/>
                </a:lnTo>
                <a:lnTo>
                  <a:pt x="1776" y="5"/>
                </a:lnTo>
                <a:lnTo>
                  <a:pt x="1764" y="3"/>
                </a:lnTo>
                <a:lnTo>
                  <a:pt x="1753" y="1"/>
                </a:lnTo>
                <a:lnTo>
                  <a:pt x="1741" y="0"/>
                </a:lnTo>
                <a:lnTo>
                  <a:pt x="1729" y="0"/>
                </a:lnTo>
                <a:close/>
                <a:moveTo>
                  <a:pt x="2690" y="1395"/>
                </a:moveTo>
                <a:lnTo>
                  <a:pt x="2662" y="1395"/>
                </a:lnTo>
                <a:lnTo>
                  <a:pt x="2635" y="1393"/>
                </a:lnTo>
                <a:lnTo>
                  <a:pt x="2608" y="1389"/>
                </a:lnTo>
                <a:lnTo>
                  <a:pt x="2582" y="1385"/>
                </a:lnTo>
                <a:lnTo>
                  <a:pt x="2556" y="1379"/>
                </a:lnTo>
                <a:lnTo>
                  <a:pt x="2531" y="1372"/>
                </a:lnTo>
                <a:lnTo>
                  <a:pt x="2505" y="1362"/>
                </a:lnTo>
                <a:lnTo>
                  <a:pt x="2481" y="1353"/>
                </a:lnTo>
                <a:lnTo>
                  <a:pt x="2458" y="1342"/>
                </a:lnTo>
                <a:lnTo>
                  <a:pt x="2435" y="1330"/>
                </a:lnTo>
                <a:lnTo>
                  <a:pt x="2412" y="1318"/>
                </a:lnTo>
                <a:lnTo>
                  <a:pt x="2390" y="1304"/>
                </a:lnTo>
                <a:lnTo>
                  <a:pt x="2369" y="1289"/>
                </a:lnTo>
                <a:lnTo>
                  <a:pt x="2349" y="1273"/>
                </a:lnTo>
                <a:lnTo>
                  <a:pt x="2329" y="1256"/>
                </a:lnTo>
                <a:lnTo>
                  <a:pt x="2310" y="1238"/>
                </a:lnTo>
                <a:lnTo>
                  <a:pt x="2293" y="1220"/>
                </a:lnTo>
                <a:lnTo>
                  <a:pt x="2276" y="1200"/>
                </a:lnTo>
                <a:lnTo>
                  <a:pt x="2260" y="1180"/>
                </a:lnTo>
                <a:lnTo>
                  <a:pt x="2246" y="1159"/>
                </a:lnTo>
                <a:lnTo>
                  <a:pt x="2231" y="1137"/>
                </a:lnTo>
                <a:lnTo>
                  <a:pt x="2218" y="1115"/>
                </a:lnTo>
                <a:lnTo>
                  <a:pt x="2206" y="1092"/>
                </a:lnTo>
                <a:lnTo>
                  <a:pt x="2196" y="1069"/>
                </a:lnTo>
                <a:lnTo>
                  <a:pt x="2186" y="1044"/>
                </a:lnTo>
                <a:lnTo>
                  <a:pt x="2178" y="1019"/>
                </a:lnTo>
                <a:lnTo>
                  <a:pt x="2171" y="994"/>
                </a:lnTo>
                <a:lnTo>
                  <a:pt x="2165" y="968"/>
                </a:lnTo>
                <a:lnTo>
                  <a:pt x="2160" y="941"/>
                </a:lnTo>
                <a:lnTo>
                  <a:pt x="2157" y="914"/>
                </a:lnTo>
                <a:lnTo>
                  <a:pt x="2155" y="887"/>
                </a:lnTo>
                <a:lnTo>
                  <a:pt x="2154" y="859"/>
                </a:lnTo>
                <a:lnTo>
                  <a:pt x="2155" y="832"/>
                </a:lnTo>
                <a:lnTo>
                  <a:pt x="2157" y="805"/>
                </a:lnTo>
                <a:lnTo>
                  <a:pt x="2160" y="778"/>
                </a:lnTo>
                <a:lnTo>
                  <a:pt x="2165" y="751"/>
                </a:lnTo>
                <a:lnTo>
                  <a:pt x="2171" y="726"/>
                </a:lnTo>
                <a:lnTo>
                  <a:pt x="2178" y="700"/>
                </a:lnTo>
                <a:lnTo>
                  <a:pt x="2186" y="676"/>
                </a:lnTo>
                <a:lnTo>
                  <a:pt x="2196" y="651"/>
                </a:lnTo>
                <a:lnTo>
                  <a:pt x="2206" y="627"/>
                </a:lnTo>
                <a:lnTo>
                  <a:pt x="2218" y="604"/>
                </a:lnTo>
                <a:lnTo>
                  <a:pt x="2231" y="582"/>
                </a:lnTo>
                <a:lnTo>
                  <a:pt x="2246" y="561"/>
                </a:lnTo>
                <a:lnTo>
                  <a:pt x="2260" y="539"/>
                </a:lnTo>
                <a:lnTo>
                  <a:pt x="2276" y="519"/>
                </a:lnTo>
                <a:lnTo>
                  <a:pt x="2293" y="499"/>
                </a:lnTo>
                <a:lnTo>
                  <a:pt x="2310" y="481"/>
                </a:lnTo>
                <a:lnTo>
                  <a:pt x="2329" y="463"/>
                </a:lnTo>
                <a:lnTo>
                  <a:pt x="2349" y="446"/>
                </a:lnTo>
                <a:lnTo>
                  <a:pt x="2369" y="430"/>
                </a:lnTo>
                <a:lnTo>
                  <a:pt x="2390" y="415"/>
                </a:lnTo>
                <a:lnTo>
                  <a:pt x="2412" y="401"/>
                </a:lnTo>
                <a:lnTo>
                  <a:pt x="2435" y="389"/>
                </a:lnTo>
                <a:lnTo>
                  <a:pt x="2458" y="377"/>
                </a:lnTo>
                <a:lnTo>
                  <a:pt x="2481" y="366"/>
                </a:lnTo>
                <a:lnTo>
                  <a:pt x="2505" y="357"/>
                </a:lnTo>
                <a:lnTo>
                  <a:pt x="2531" y="347"/>
                </a:lnTo>
                <a:lnTo>
                  <a:pt x="2556" y="340"/>
                </a:lnTo>
                <a:lnTo>
                  <a:pt x="2582" y="334"/>
                </a:lnTo>
                <a:lnTo>
                  <a:pt x="2608" y="330"/>
                </a:lnTo>
                <a:lnTo>
                  <a:pt x="2635" y="326"/>
                </a:lnTo>
                <a:lnTo>
                  <a:pt x="2662" y="324"/>
                </a:lnTo>
                <a:lnTo>
                  <a:pt x="2690" y="324"/>
                </a:lnTo>
                <a:lnTo>
                  <a:pt x="2718" y="324"/>
                </a:lnTo>
                <a:lnTo>
                  <a:pt x="2745" y="326"/>
                </a:lnTo>
                <a:lnTo>
                  <a:pt x="2771" y="330"/>
                </a:lnTo>
                <a:lnTo>
                  <a:pt x="2798" y="334"/>
                </a:lnTo>
                <a:lnTo>
                  <a:pt x="2824" y="340"/>
                </a:lnTo>
                <a:lnTo>
                  <a:pt x="2849" y="347"/>
                </a:lnTo>
                <a:lnTo>
                  <a:pt x="2874" y="357"/>
                </a:lnTo>
                <a:lnTo>
                  <a:pt x="2899" y="366"/>
                </a:lnTo>
                <a:lnTo>
                  <a:pt x="2923" y="377"/>
                </a:lnTo>
                <a:lnTo>
                  <a:pt x="2945" y="389"/>
                </a:lnTo>
                <a:lnTo>
                  <a:pt x="2968" y="401"/>
                </a:lnTo>
                <a:lnTo>
                  <a:pt x="2989" y="415"/>
                </a:lnTo>
                <a:lnTo>
                  <a:pt x="3011" y="430"/>
                </a:lnTo>
                <a:lnTo>
                  <a:pt x="3031" y="446"/>
                </a:lnTo>
                <a:lnTo>
                  <a:pt x="3050" y="463"/>
                </a:lnTo>
                <a:lnTo>
                  <a:pt x="3069" y="481"/>
                </a:lnTo>
                <a:lnTo>
                  <a:pt x="3087" y="499"/>
                </a:lnTo>
                <a:lnTo>
                  <a:pt x="3104" y="519"/>
                </a:lnTo>
                <a:lnTo>
                  <a:pt x="3120" y="539"/>
                </a:lnTo>
                <a:lnTo>
                  <a:pt x="3134" y="561"/>
                </a:lnTo>
                <a:lnTo>
                  <a:pt x="3148" y="582"/>
                </a:lnTo>
                <a:lnTo>
                  <a:pt x="3161" y="604"/>
                </a:lnTo>
                <a:lnTo>
                  <a:pt x="3173" y="627"/>
                </a:lnTo>
                <a:lnTo>
                  <a:pt x="3184" y="651"/>
                </a:lnTo>
                <a:lnTo>
                  <a:pt x="3194" y="676"/>
                </a:lnTo>
                <a:lnTo>
                  <a:pt x="3202" y="700"/>
                </a:lnTo>
                <a:lnTo>
                  <a:pt x="3209" y="726"/>
                </a:lnTo>
                <a:lnTo>
                  <a:pt x="3215" y="751"/>
                </a:lnTo>
                <a:lnTo>
                  <a:pt x="3220" y="778"/>
                </a:lnTo>
                <a:lnTo>
                  <a:pt x="3223" y="805"/>
                </a:lnTo>
                <a:lnTo>
                  <a:pt x="3225" y="832"/>
                </a:lnTo>
                <a:lnTo>
                  <a:pt x="3226" y="859"/>
                </a:lnTo>
                <a:lnTo>
                  <a:pt x="3225" y="887"/>
                </a:lnTo>
                <a:lnTo>
                  <a:pt x="3223" y="914"/>
                </a:lnTo>
                <a:lnTo>
                  <a:pt x="3220" y="941"/>
                </a:lnTo>
                <a:lnTo>
                  <a:pt x="3215" y="968"/>
                </a:lnTo>
                <a:lnTo>
                  <a:pt x="3209" y="994"/>
                </a:lnTo>
                <a:lnTo>
                  <a:pt x="3202" y="1019"/>
                </a:lnTo>
                <a:lnTo>
                  <a:pt x="3194" y="1044"/>
                </a:lnTo>
                <a:lnTo>
                  <a:pt x="3184" y="1069"/>
                </a:lnTo>
                <a:lnTo>
                  <a:pt x="3173" y="1092"/>
                </a:lnTo>
                <a:lnTo>
                  <a:pt x="3161" y="1115"/>
                </a:lnTo>
                <a:lnTo>
                  <a:pt x="3148" y="1137"/>
                </a:lnTo>
                <a:lnTo>
                  <a:pt x="3134" y="1159"/>
                </a:lnTo>
                <a:lnTo>
                  <a:pt x="3120" y="1180"/>
                </a:lnTo>
                <a:lnTo>
                  <a:pt x="3104" y="1200"/>
                </a:lnTo>
                <a:lnTo>
                  <a:pt x="3087" y="1220"/>
                </a:lnTo>
                <a:lnTo>
                  <a:pt x="3069" y="1238"/>
                </a:lnTo>
                <a:lnTo>
                  <a:pt x="3050" y="1256"/>
                </a:lnTo>
                <a:lnTo>
                  <a:pt x="3031" y="1273"/>
                </a:lnTo>
                <a:lnTo>
                  <a:pt x="3011" y="1289"/>
                </a:lnTo>
                <a:lnTo>
                  <a:pt x="2989" y="1304"/>
                </a:lnTo>
                <a:lnTo>
                  <a:pt x="2968" y="1318"/>
                </a:lnTo>
                <a:lnTo>
                  <a:pt x="2945" y="1330"/>
                </a:lnTo>
                <a:lnTo>
                  <a:pt x="2923" y="1342"/>
                </a:lnTo>
                <a:lnTo>
                  <a:pt x="2899" y="1353"/>
                </a:lnTo>
                <a:lnTo>
                  <a:pt x="2874" y="1362"/>
                </a:lnTo>
                <a:lnTo>
                  <a:pt x="2849" y="1372"/>
                </a:lnTo>
                <a:lnTo>
                  <a:pt x="2824" y="1379"/>
                </a:lnTo>
                <a:lnTo>
                  <a:pt x="2798" y="1385"/>
                </a:lnTo>
                <a:lnTo>
                  <a:pt x="2771" y="1389"/>
                </a:lnTo>
                <a:lnTo>
                  <a:pt x="2745" y="1393"/>
                </a:lnTo>
                <a:lnTo>
                  <a:pt x="2718" y="1395"/>
                </a:lnTo>
                <a:lnTo>
                  <a:pt x="2690" y="139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8" name="Freeform 12"/>
          <p:cNvSpPr>
            <a:spLocks noEditPoints="1"/>
          </p:cNvSpPr>
          <p:nvPr/>
        </p:nvSpPr>
        <p:spPr bwMode="auto">
          <a:xfrm>
            <a:off x="2576121" y="2546749"/>
            <a:ext cx="295275" cy="158354"/>
          </a:xfrm>
          <a:custGeom>
            <a:avLst/>
            <a:gdLst>
              <a:gd name="T0" fmla="*/ 2064 w 3226"/>
              <a:gd name="T1" fmla="*/ 1718 h 1723"/>
              <a:gd name="T2" fmla="*/ 2127 w 3226"/>
              <a:gd name="T3" fmla="*/ 1695 h 1723"/>
              <a:gd name="T4" fmla="*/ 2180 w 3226"/>
              <a:gd name="T5" fmla="*/ 1655 h 1723"/>
              <a:gd name="T6" fmla="*/ 2221 w 3226"/>
              <a:gd name="T7" fmla="*/ 1602 h 1723"/>
              <a:gd name="T8" fmla="*/ 2244 w 3226"/>
              <a:gd name="T9" fmla="*/ 1538 h 1723"/>
              <a:gd name="T10" fmla="*/ 2995 w 3226"/>
              <a:gd name="T11" fmla="*/ 1403 h 1723"/>
              <a:gd name="T12" fmla="*/ 3064 w 3226"/>
              <a:gd name="T13" fmla="*/ 1393 h 1723"/>
              <a:gd name="T14" fmla="*/ 3124 w 3226"/>
              <a:gd name="T15" fmla="*/ 1363 h 1723"/>
              <a:gd name="T16" fmla="*/ 3173 w 3226"/>
              <a:gd name="T17" fmla="*/ 1319 h 1723"/>
              <a:gd name="T18" fmla="*/ 3208 w 3226"/>
              <a:gd name="T19" fmla="*/ 1261 h 1723"/>
              <a:gd name="T20" fmla="*/ 3225 w 3226"/>
              <a:gd name="T21" fmla="*/ 1196 h 1723"/>
              <a:gd name="T22" fmla="*/ 3223 w 3226"/>
              <a:gd name="T23" fmla="*/ 516 h 1723"/>
              <a:gd name="T24" fmla="*/ 3203 w 3226"/>
              <a:gd name="T25" fmla="*/ 451 h 1723"/>
              <a:gd name="T26" fmla="*/ 3166 w 3226"/>
              <a:gd name="T27" fmla="*/ 396 h 1723"/>
              <a:gd name="T28" fmla="*/ 3114 w 3226"/>
              <a:gd name="T29" fmla="*/ 354 h 1723"/>
              <a:gd name="T30" fmla="*/ 3052 w 3226"/>
              <a:gd name="T31" fmla="*/ 327 h 1723"/>
              <a:gd name="T32" fmla="*/ 2245 w 3226"/>
              <a:gd name="T33" fmla="*/ 320 h 1723"/>
              <a:gd name="T34" fmla="*/ 2237 w 3226"/>
              <a:gd name="T35" fmla="*/ 174 h 1723"/>
              <a:gd name="T36" fmla="*/ 2211 w 3226"/>
              <a:gd name="T37" fmla="*/ 112 h 1723"/>
              <a:gd name="T38" fmla="*/ 2169 w 3226"/>
              <a:gd name="T39" fmla="*/ 61 h 1723"/>
              <a:gd name="T40" fmla="*/ 2113 w 3226"/>
              <a:gd name="T41" fmla="*/ 23 h 1723"/>
              <a:gd name="T42" fmla="*/ 2049 w 3226"/>
              <a:gd name="T43" fmla="*/ 3 h 1723"/>
              <a:gd name="T44" fmla="*/ 1473 w 3226"/>
              <a:gd name="T45" fmla="*/ 1 h 1723"/>
              <a:gd name="T46" fmla="*/ 1407 w 3226"/>
              <a:gd name="T47" fmla="*/ 18 h 1723"/>
              <a:gd name="T48" fmla="*/ 1349 w 3226"/>
              <a:gd name="T49" fmla="*/ 54 h 1723"/>
              <a:gd name="T50" fmla="*/ 1305 w 3226"/>
              <a:gd name="T51" fmla="*/ 102 h 1723"/>
              <a:gd name="T52" fmla="*/ 1276 w 3226"/>
              <a:gd name="T53" fmla="*/ 163 h 1723"/>
              <a:gd name="T54" fmla="*/ 1265 w 3226"/>
              <a:gd name="T55" fmla="*/ 231 h 1723"/>
              <a:gd name="T56" fmla="*/ 1273 w 3226"/>
              <a:gd name="T57" fmla="*/ 1550 h 1723"/>
              <a:gd name="T58" fmla="*/ 1299 w 3226"/>
              <a:gd name="T59" fmla="*/ 1613 h 1723"/>
              <a:gd name="T60" fmla="*/ 1341 w 3226"/>
              <a:gd name="T61" fmla="*/ 1664 h 1723"/>
              <a:gd name="T62" fmla="*/ 1397 w 3226"/>
              <a:gd name="T63" fmla="*/ 1701 h 1723"/>
              <a:gd name="T64" fmla="*/ 1462 w 3226"/>
              <a:gd name="T65" fmla="*/ 1720 h 1723"/>
              <a:gd name="T66" fmla="*/ 591 w 3226"/>
              <a:gd name="T67" fmla="*/ 330 h 1723"/>
              <a:gd name="T68" fmla="*/ 745 w 3226"/>
              <a:gd name="T69" fmla="*/ 370 h 1723"/>
              <a:gd name="T70" fmla="*/ 877 w 3226"/>
              <a:gd name="T71" fmla="*/ 450 h 1723"/>
              <a:gd name="T72" fmla="*/ 980 w 3226"/>
              <a:gd name="T73" fmla="*/ 564 h 1723"/>
              <a:gd name="T74" fmla="*/ 1048 w 3226"/>
              <a:gd name="T75" fmla="*/ 704 h 1723"/>
              <a:gd name="T76" fmla="*/ 1072 w 3226"/>
              <a:gd name="T77" fmla="*/ 864 h 1723"/>
              <a:gd name="T78" fmla="*/ 1048 w 3226"/>
              <a:gd name="T79" fmla="*/ 1023 h 1723"/>
              <a:gd name="T80" fmla="*/ 980 w 3226"/>
              <a:gd name="T81" fmla="*/ 1162 h 1723"/>
              <a:gd name="T82" fmla="*/ 877 w 3226"/>
              <a:gd name="T83" fmla="*/ 1277 h 1723"/>
              <a:gd name="T84" fmla="*/ 745 w 3226"/>
              <a:gd name="T85" fmla="*/ 1357 h 1723"/>
              <a:gd name="T86" fmla="*/ 591 w 3226"/>
              <a:gd name="T87" fmla="*/ 1397 h 1723"/>
              <a:gd name="T88" fmla="*/ 428 w 3226"/>
              <a:gd name="T89" fmla="*/ 1389 h 1723"/>
              <a:gd name="T90" fmla="*/ 281 w 3226"/>
              <a:gd name="T91" fmla="*/ 1334 h 1723"/>
              <a:gd name="T92" fmla="*/ 157 w 3226"/>
              <a:gd name="T93" fmla="*/ 1242 h 1723"/>
              <a:gd name="T94" fmla="*/ 65 w 3226"/>
              <a:gd name="T95" fmla="*/ 1119 h 1723"/>
              <a:gd name="T96" fmla="*/ 11 w 3226"/>
              <a:gd name="T97" fmla="*/ 972 h 1723"/>
              <a:gd name="T98" fmla="*/ 3 w 3226"/>
              <a:gd name="T99" fmla="*/ 809 h 1723"/>
              <a:gd name="T100" fmla="*/ 42 w 3226"/>
              <a:gd name="T101" fmla="*/ 654 h 1723"/>
              <a:gd name="T102" fmla="*/ 122 w 3226"/>
              <a:gd name="T103" fmla="*/ 523 h 1723"/>
              <a:gd name="T104" fmla="*/ 237 w 3226"/>
              <a:gd name="T105" fmla="*/ 419 h 1723"/>
              <a:gd name="T106" fmla="*/ 377 w 3226"/>
              <a:gd name="T107" fmla="*/ 351 h 1723"/>
              <a:gd name="T108" fmla="*/ 536 w 3226"/>
              <a:gd name="T109" fmla="*/ 328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497" y="1723"/>
                </a:moveTo>
                <a:lnTo>
                  <a:pt x="2017" y="1723"/>
                </a:lnTo>
                <a:lnTo>
                  <a:pt x="2029" y="1723"/>
                </a:lnTo>
                <a:lnTo>
                  <a:pt x="2041" y="1722"/>
                </a:lnTo>
                <a:lnTo>
                  <a:pt x="2052" y="1720"/>
                </a:lnTo>
                <a:lnTo>
                  <a:pt x="2064" y="1718"/>
                </a:lnTo>
                <a:lnTo>
                  <a:pt x="2075" y="1716"/>
                </a:lnTo>
                <a:lnTo>
                  <a:pt x="2086" y="1713"/>
                </a:lnTo>
                <a:lnTo>
                  <a:pt x="2096" y="1709"/>
                </a:lnTo>
                <a:lnTo>
                  <a:pt x="2106" y="1705"/>
                </a:lnTo>
                <a:lnTo>
                  <a:pt x="2118" y="1700"/>
                </a:lnTo>
                <a:lnTo>
                  <a:pt x="2127" y="1695"/>
                </a:lnTo>
                <a:lnTo>
                  <a:pt x="2137" y="1690"/>
                </a:lnTo>
                <a:lnTo>
                  <a:pt x="2146" y="1684"/>
                </a:lnTo>
                <a:lnTo>
                  <a:pt x="2155" y="1677"/>
                </a:lnTo>
                <a:lnTo>
                  <a:pt x="2164" y="1669"/>
                </a:lnTo>
                <a:lnTo>
                  <a:pt x="2172" y="1662"/>
                </a:lnTo>
                <a:lnTo>
                  <a:pt x="2180" y="1655"/>
                </a:lnTo>
                <a:lnTo>
                  <a:pt x="2188" y="1647"/>
                </a:lnTo>
                <a:lnTo>
                  <a:pt x="2195" y="1638"/>
                </a:lnTo>
                <a:lnTo>
                  <a:pt x="2202" y="1630"/>
                </a:lnTo>
                <a:lnTo>
                  <a:pt x="2208" y="1621"/>
                </a:lnTo>
                <a:lnTo>
                  <a:pt x="2215" y="1611"/>
                </a:lnTo>
                <a:lnTo>
                  <a:pt x="2221" y="1602"/>
                </a:lnTo>
                <a:lnTo>
                  <a:pt x="2226" y="1592"/>
                </a:lnTo>
                <a:lnTo>
                  <a:pt x="2230" y="1582"/>
                </a:lnTo>
                <a:lnTo>
                  <a:pt x="2235" y="1571"/>
                </a:lnTo>
                <a:lnTo>
                  <a:pt x="2238" y="1560"/>
                </a:lnTo>
                <a:lnTo>
                  <a:pt x="2241" y="1549"/>
                </a:lnTo>
                <a:lnTo>
                  <a:pt x="2244" y="1538"/>
                </a:lnTo>
                <a:lnTo>
                  <a:pt x="2246" y="1527"/>
                </a:lnTo>
                <a:lnTo>
                  <a:pt x="2247" y="1515"/>
                </a:lnTo>
                <a:lnTo>
                  <a:pt x="2248" y="1504"/>
                </a:lnTo>
                <a:lnTo>
                  <a:pt x="2249" y="1492"/>
                </a:lnTo>
                <a:lnTo>
                  <a:pt x="2249" y="1403"/>
                </a:lnTo>
                <a:lnTo>
                  <a:pt x="2995" y="1403"/>
                </a:lnTo>
                <a:lnTo>
                  <a:pt x="3007" y="1403"/>
                </a:lnTo>
                <a:lnTo>
                  <a:pt x="3018" y="1402"/>
                </a:lnTo>
                <a:lnTo>
                  <a:pt x="3030" y="1400"/>
                </a:lnTo>
                <a:lnTo>
                  <a:pt x="3041" y="1398"/>
                </a:lnTo>
                <a:lnTo>
                  <a:pt x="3052" y="1396"/>
                </a:lnTo>
                <a:lnTo>
                  <a:pt x="3064" y="1393"/>
                </a:lnTo>
                <a:lnTo>
                  <a:pt x="3074" y="1389"/>
                </a:lnTo>
                <a:lnTo>
                  <a:pt x="3085" y="1385"/>
                </a:lnTo>
                <a:lnTo>
                  <a:pt x="3095" y="1380"/>
                </a:lnTo>
                <a:lnTo>
                  <a:pt x="3105" y="1375"/>
                </a:lnTo>
                <a:lnTo>
                  <a:pt x="3114" y="1369"/>
                </a:lnTo>
                <a:lnTo>
                  <a:pt x="3124" y="1363"/>
                </a:lnTo>
                <a:lnTo>
                  <a:pt x="3133" y="1357"/>
                </a:lnTo>
                <a:lnTo>
                  <a:pt x="3141" y="1350"/>
                </a:lnTo>
                <a:lnTo>
                  <a:pt x="3151" y="1343"/>
                </a:lnTo>
                <a:lnTo>
                  <a:pt x="3159" y="1335"/>
                </a:lnTo>
                <a:lnTo>
                  <a:pt x="3166" y="1327"/>
                </a:lnTo>
                <a:lnTo>
                  <a:pt x="3173" y="1319"/>
                </a:lnTo>
                <a:lnTo>
                  <a:pt x="3180" y="1310"/>
                </a:lnTo>
                <a:lnTo>
                  <a:pt x="3187" y="1301"/>
                </a:lnTo>
                <a:lnTo>
                  <a:pt x="3193" y="1292"/>
                </a:lnTo>
                <a:lnTo>
                  <a:pt x="3198" y="1282"/>
                </a:lnTo>
                <a:lnTo>
                  <a:pt x="3203" y="1272"/>
                </a:lnTo>
                <a:lnTo>
                  <a:pt x="3208" y="1261"/>
                </a:lnTo>
                <a:lnTo>
                  <a:pt x="3212" y="1251"/>
                </a:lnTo>
                <a:lnTo>
                  <a:pt x="3216" y="1240"/>
                </a:lnTo>
                <a:lnTo>
                  <a:pt x="3219" y="1229"/>
                </a:lnTo>
                <a:lnTo>
                  <a:pt x="3221" y="1218"/>
                </a:lnTo>
                <a:lnTo>
                  <a:pt x="3223" y="1207"/>
                </a:lnTo>
                <a:lnTo>
                  <a:pt x="3225" y="1196"/>
                </a:lnTo>
                <a:lnTo>
                  <a:pt x="3226" y="1184"/>
                </a:lnTo>
                <a:lnTo>
                  <a:pt x="3226" y="1172"/>
                </a:lnTo>
                <a:lnTo>
                  <a:pt x="3226" y="551"/>
                </a:lnTo>
                <a:lnTo>
                  <a:pt x="3226" y="539"/>
                </a:lnTo>
                <a:lnTo>
                  <a:pt x="3225" y="527"/>
                </a:lnTo>
                <a:lnTo>
                  <a:pt x="3223" y="516"/>
                </a:lnTo>
                <a:lnTo>
                  <a:pt x="3221" y="505"/>
                </a:lnTo>
                <a:lnTo>
                  <a:pt x="3219" y="494"/>
                </a:lnTo>
                <a:lnTo>
                  <a:pt x="3216" y="483"/>
                </a:lnTo>
                <a:lnTo>
                  <a:pt x="3212" y="472"/>
                </a:lnTo>
                <a:lnTo>
                  <a:pt x="3208" y="462"/>
                </a:lnTo>
                <a:lnTo>
                  <a:pt x="3203" y="451"/>
                </a:lnTo>
                <a:lnTo>
                  <a:pt x="3198" y="441"/>
                </a:lnTo>
                <a:lnTo>
                  <a:pt x="3193" y="431"/>
                </a:lnTo>
                <a:lnTo>
                  <a:pt x="3187" y="422"/>
                </a:lnTo>
                <a:lnTo>
                  <a:pt x="3180" y="413"/>
                </a:lnTo>
                <a:lnTo>
                  <a:pt x="3173" y="404"/>
                </a:lnTo>
                <a:lnTo>
                  <a:pt x="3166" y="396"/>
                </a:lnTo>
                <a:lnTo>
                  <a:pt x="3159" y="388"/>
                </a:lnTo>
                <a:lnTo>
                  <a:pt x="3151" y="381"/>
                </a:lnTo>
                <a:lnTo>
                  <a:pt x="3141" y="373"/>
                </a:lnTo>
                <a:lnTo>
                  <a:pt x="3133" y="367"/>
                </a:lnTo>
                <a:lnTo>
                  <a:pt x="3124" y="360"/>
                </a:lnTo>
                <a:lnTo>
                  <a:pt x="3114" y="354"/>
                </a:lnTo>
                <a:lnTo>
                  <a:pt x="3105" y="348"/>
                </a:lnTo>
                <a:lnTo>
                  <a:pt x="3095" y="343"/>
                </a:lnTo>
                <a:lnTo>
                  <a:pt x="3085" y="338"/>
                </a:lnTo>
                <a:lnTo>
                  <a:pt x="3074" y="334"/>
                </a:lnTo>
                <a:lnTo>
                  <a:pt x="3064" y="330"/>
                </a:lnTo>
                <a:lnTo>
                  <a:pt x="3052" y="327"/>
                </a:lnTo>
                <a:lnTo>
                  <a:pt x="3041" y="325"/>
                </a:lnTo>
                <a:lnTo>
                  <a:pt x="3030" y="323"/>
                </a:lnTo>
                <a:lnTo>
                  <a:pt x="3018" y="321"/>
                </a:lnTo>
                <a:lnTo>
                  <a:pt x="3007" y="320"/>
                </a:lnTo>
                <a:lnTo>
                  <a:pt x="2995" y="320"/>
                </a:lnTo>
                <a:lnTo>
                  <a:pt x="2245" y="320"/>
                </a:lnTo>
                <a:lnTo>
                  <a:pt x="2245" y="231"/>
                </a:lnTo>
                <a:lnTo>
                  <a:pt x="2244" y="219"/>
                </a:lnTo>
                <a:lnTo>
                  <a:pt x="2244" y="208"/>
                </a:lnTo>
                <a:lnTo>
                  <a:pt x="2242" y="196"/>
                </a:lnTo>
                <a:lnTo>
                  <a:pt x="2240" y="185"/>
                </a:lnTo>
                <a:lnTo>
                  <a:pt x="2237" y="174"/>
                </a:lnTo>
                <a:lnTo>
                  <a:pt x="2234" y="163"/>
                </a:lnTo>
                <a:lnTo>
                  <a:pt x="2231" y="153"/>
                </a:lnTo>
                <a:lnTo>
                  <a:pt x="2227" y="141"/>
                </a:lnTo>
                <a:lnTo>
                  <a:pt x="2222" y="131"/>
                </a:lnTo>
                <a:lnTo>
                  <a:pt x="2217" y="121"/>
                </a:lnTo>
                <a:lnTo>
                  <a:pt x="2211" y="112"/>
                </a:lnTo>
                <a:lnTo>
                  <a:pt x="2204" y="102"/>
                </a:lnTo>
                <a:lnTo>
                  <a:pt x="2198" y="93"/>
                </a:lnTo>
                <a:lnTo>
                  <a:pt x="2191" y="85"/>
                </a:lnTo>
                <a:lnTo>
                  <a:pt x="2184" y="76"/>
                </a:lnTo>
                <a:lnTo>
                  <a:pt x="2176" y="68"/>
                </a:lnTo>
                <a:lnTo>
                  <a:pt x="2169" y="61"/>
                </a:lnTo>
                <a:lnTo>
                  <a:pt x="2160" y="54"/>
                </a:lnTo>
                <a:lnTo>
                  <a:pt x="2152" y="46"/>
                </a:lnTo>
                <a:lnTo>
                  <a:pt x="2143" y="39"/>
                </a:lnTo>
                <a:lnTo>
                  <a:pt x="2133" y="33"/>
                </a:lnTo>
                <a:lnTo>
                  <a:pt x="2124" y="28"/>
                </a:lnTo>
                <a:lnTo>
                  <a:pt x="2113" y="23"/>
                </a:lnTo>
                <a:lnTo>
                  <a:pt x="2103" y="18"/>
                </a:lnTo>
                <a:lnTo>
                  <a:pt x="2092" y="14"/>
                </a:lnTo>
                <a:lnTo>
                  <a:pt x="2082" y="10"/>
                </a:lnTo>
                <a:lnTo>
                  <a:pt x="2071" y="7"/>
                </a:lnTo>
                <a:lnTo>
                  <a:pt x="2060" y="5"/>
                </a:lnTo>
                <a:lnTo>
                  <a:pt x="2049" y="3"/>
                </a:lnTo>
                <a:lnTo>
                  <a:pt x="2037" y="1"/>
                </a:lnTo>
                <a:lnTo>
                  <a:pt x="2025" y="0"/>
                </a:lnTo>
                <a:lnTo>
                  <a:pt x="2013" y="0"/>
                </a:lnTo>
                <a:lnTo>
                  <a:pt x="1497" y="0"/>
                </a:lnTo>
                <a:lnTo>
                  <a:pt x="1485" y="0"/>
                </a:lnTo>
                <a:lnTo>
                  <a:pt x="1473" y="1"/>
                </a:lnTo>
                <a:lnTo>
                  <a:pt x="1462" y="3"/>
                </a:lnTo>
                <a:lnTo>
                  <a:pt x="1450" y="5"/>
                </a:lnTo>
                <a:lnTo>
                  <a:pt x="1439" y="7"/>
                </a:lnTo>
                <a:lnTo>
                  <a:pt x="1428" y="10"/>
                </a:lnTo>
                <a:lnTo>
                  <a:pt x="1417" y="14"/>
                </a:lnTo>
                <a:lnTo>
                  <a:pt x="1407" y="18"/>
                </a:lnTo>
                <a:lnTo>
                  <a:pt x="1397" y="23"/>
                </a:lnTo>
                <a:lnTo>
                  <a:pt x="1387" y="28"/>
                </a:lnTo>
                <a:lnTo>
                  <a:pt x="1377" y="33"/>
                </a:lnTo>
                <a:lnTo>
                  <a:pt x="1368" y="39"/>
                </a:lnTo>
                <a:lnTo>
                  <a:pt x="1358" y="46"/>
                </a:lnTo>
                <a:lnTo>
                  <a:pt x="1349" y="54"/>
                </a:lnTo>
                <a:lnTo>
                  <a:pt x="1341" y="61"/>
                </a:lnTo>
                <a:lnTo>
                  <a:pt x="1333" y="68"/>
                </a:lnTo>
                <a:lnTo>
                  <a:pt x="1325" y="76"/>
                </a:lnTo>
                <a:lnTo>
                  <a:pt x="1318" y="85"/>
                </a:lnTo>
                <a:lnTo>
                  <a:pt x="1311" y="93"/>
                </a:lnTo>
                <a:lnTo>
                  <a:pt x="1305" y="102"/>
                </a:lnTo>
                <a:lnTo>
                  <a:pt x="1299" y="112"/>
                </a:lnTo>
                <a:lnTo>
                  <a:pt x="1293" y="121"/>
                </a:lnTo>
                <a:lnTo>
                  <a:pt x="1288" y="131"/>
                </a:lnTo>
                <a:lnTo>
                  <a:pt x="1284" y="141"/>
                </a:lnTo>
                <a:lnTo>
                  <a:pt x="1280" y="153"/>
                </a:lnTo>
                <a:lnTo>
                  <a:pt x="1276" y="163"/>
                </a:lnTo>
                <a:lnTo>
                  <a:pt x="1273" y="174"/>
                </a:lnTo>
                <a:lnTo>
                  <a:pt x="1270" y="185"/>
                </a:lnTo>
                <a:lnTo>
                  <a:pt x="1267" y="196"/>
                </a:lnTo>
                <a:lnTo>
                  <a:pt x="1266" y="208"/>
                </a:lnTo>
                <a:lnTo>
                  <a:pt x="1265" y="219"/>
                </a:lnTo>
                <a:lnTo>
                  <a:pt x="1265" y="231"/>
                </a:lnTo>
                <a:lnTo>
                  <a:pt x="1265" y="1492"/>
                </a:lnTo>
                <a:lnTo>
                  <a:pt x="1265" y="1504"/>
                </a:lnTo>
                <a:lnTo>
                  <a:pt x="1266" y="1516"/>
                </a:lnTo>
                <a:lnTo>
                  <a:pt x="1267" y="1528"/>
                </a:lnTo>
                <a:lnTo>
                  <a:pt x="1270" y="1539"/>
                </a:lnTo>
                <a:lnTo>
                  <a:pt x="1273" y="1550"/>
                </a:lnTo>
                <a:lnTo>
                  <a:pt x="1276" y="1561"/>
                </a:lnTo>
                <a:lnTo>
                  <a:pt x="1280" y="1572"/>
                </a:lnTo>
                <a:lnTo>
                  <a:pt x="1284" y="1584"/>
                </a:lnTo>
                <a:lnTo>
                  <a:pt x="1288" y="1594"/>
                </a:lnTo>
                <a:lnTo>
                  <a:pt x="1293" y="1604"/>
                </a:lnTo>
                <a:lnTo>
                  <a:pt x="1299" y="1613"/>
                </a:lnTo>
                <a:lnTo>
                  <a:pt x="1305" y="1622"/>
                </a:lnTo>
                <a:lnTo>
                  <a:pt x="1311" y="1631"/>
                </a:lnTo>
                <a:lnTo>
                  <a:pt x="1318" y="1640"/>
                </a:lnTo>
                <a:lnTo>
                  <a:pt x="1325" y="1648"/>
                </a:lnTo>
                <a:lnTo>
                  <a:pt x="1333" y="1656"/>
                </a:lnTo>
                <a:lnTo>
                  <a:pt x="1341" y="1664"/>
                </a:lnTo>
                <a:lnTo>
                  <a:pt x="1349" y="1671"/>
                </a:lnTo>
                <a:lnTo>
                  <a:pt x="1358" y="1678"/>
                </a:lnTo>
                <a:lnTo>
                  <a:pt x="1368" y="1685"/>
                </a:lnTo>
                <a:lnTo>
                  <a:pt x="1377" y="1691"/>
                </a:lnTo>
                <a:lnTo>
                  <a:pt x="1387" y="1696"/>
                </a:lnTo>
                <a:lnTo>
                  <a:pt x="1397" y="1701"/>
                </a:lnTo>
                <a:lnTo>
                  <a:pt x="1407" y="1705"/>
                </a:lnTo>
                <a:lnTo>
                  <a:pt x="1417" y="1709"/>
                </a:lnTo>
                <a:lnTo>
                  <a:pt x="1428" y="1713"/>
                </a:lnTo>
                <a:lnTo>
                  <a:pt x="1439" y="1716"/>
                </a:lnTo>
                <a:lnTo>
                  <a:pt x="1450" y="1718"/>
                </a:lnTo>
                <a:lnTo>
                  <a:pt x="1462" y="1720"/>
                </a:lnTo>
                <a:lnTo>
                  <a:pt x="1473" y="1722"/>
                </a:lnTo>
                <a:lnTo>
                  <a:pt x="1485" y="1723"/>
                </a:lnTo>
                <a:lnTo>
                  <a:pt x="1497" y="1723"/>
                </a:lnTo>
                <a:close/>
                <a:moveTo>
                  <a:pt x="536" y="328"/>
                </a:moveTo>
                <a:lnTo>
                  <a:pt x="564" y="328"/>
                </a:lnTo>
                <a:lnTo>
                  <a:pt x="591" y="330"/>
                </a:lnTo>
                <a:lnTo>
                  <a:pt x="618" y="334"/>
                </a:lnTo>
                <a:lnTo>
                  <a:pt x="644" y="338"/>
                </a:lnTo>
                <a:lnTo>
                  <a:pt x="670" y="344"/>
                </a:lnTo>
                <a:lnTo>
                  <a:pt x="695" y="351"/>
                </a:lnTo>
                <a:lnTo>
                  <a:pt x="721" y="361"/>
                </a:lnTo>
                <a:lnTo>
                  <a:pt x="745" y="370"/>
                </a:lnTo>
                <a:lnTo>
                  <a:pt x="768" y="381"/>
                </a:lnTo>
                <a:lnTo>
                  <a:pt x="791" y="393"/>
                </a:lnTo>
                <a:lnTo>
                  <a:pt x="814" y="405"/>
                </a:lnTo>
                <a:lnTo>
                  <a:pt x="836" y="419"/>
                </a:lnTo>
                <a:lnTo>
                  <a:pt x="857" y="434"/>
                </a:lnTo>
                <a:lnTo>
                  <a:pt x="877" y="450"/>
                </a:lnTo>
                <a:lnTo>
                  <a:pt x="897" y="467"/>
                </a:lnTo>
                <a:lnTo>
                  <a:pt x="916" y="485"/>
                </a:lnTo>
                <a:lnTo>
                  <a:pt x="933" y="503"/>
                </a:lnTo>
                <a:lnTo>
                  <a:pt x="950" y="523"/>
                </a:lnTo>
                <a:lnTo>
                  <a:pt x="966" y="543"/>
                </a:lnTo>
                <a:lnTo>
                  <a:pt x="980" y="564"/>
                </a:lnTo>
                <a:lnTo>
                  <a:pt x="995" y="586"/>
                </a:lnTo>
                <a:lnTo>
                  <a:pt x="1008" y="608"/>
                </a:lnTo>
                <a:lnTo>
                  <a:pt x="1020" y="631"/>
                </a:lnTo>
                <a:lnTo>
                  <a:pt x="1030" y="654"/>
                </a:lnTo>
                <a:lnTo>
                  <a:pt x="1040" y="679"/>
                </a:lnTo>
                <a:lnTo>
                  <a:pt x="1048" y="704"/>
                </a:lnTo>
                <a:lnTo>
                  <a:pt x="1055" y="729"/>
                </a:lnTo>
                <a:lnTo>
                  <a:pt x="1061" y="755"/>
                </a:lnTo>
                <a:lnTo>
                  <a:pt x="1066" y="782"/>
                </a:lnTo>
                <a:lnTo>
                  <a:pt x="1069" y="809"/>
                </a:lnTo>
                <a:lnTo>
                  <a:pt x="1071" y="836"/>
                </a:lnTo>
                <a:lnTo>
                  <a:pt x="1072" y="864"/>
                </a:lnTo>
                <a:lnTo>
                  <a:pt x="1071" y="891"/>
                </a:lnTo>
                <a:lnTo>
                  <a:pt x="1069" y="918"/>
                </a:lnTo>
                <a:lnTo>
                  <a:pt x="1066" y="945"/>
                </a:lnTo>
                <a:lnTo>
                  <a:pt x="1061" y="972"/>
                </a:lnTo>
                <a:lnTo>
                  <a:pt x="1055" y="997"/>
                </a:lnTo>
                <a:lnTo>
                  <a:pt x="1048" y="1023"/>
                </a:lnTo>
                <a:lnTo>
                  <a:pt x="1040" y="1047"/>
                </a:lnTo>
                <a:lnTo>
                  <a:pt x="1030" y="1072"/>
                </a:lnTo>
                <a:lnTo>
                  <a:pt x="1020" y="1096"/>
                </a:lnTo>
                <a:lnTo>
                  <a:pt x="1008" y="1119"/>
                </a:lnTo>
                <a:lnTo>
                  <a:pt x="995" y="1141"/>
                </a:lnTo>
                <a:lnTo>
                  <a:pt x="980" y="1162"/>
                </a:lnTo>
                <a:lnTo>
                  <a:pt x="966" y="1184"/>
                </a:lnTo>
                <a:lnTo>
                  <a:pt x="950" y="1204"/>
                </a:lnTo>
                <a:lnTo>
                  <a:pt x="933" y="1224"/>
                </a:lnTo>
                <a:lnTo>
                  <a:pt x="916" y="1242"/>
                </a:lnTo>
                <a:lnTo>
                  <a:pt x="897" y="1260"/>
                </a:lnTo>
                <a:lnTo>
                  <a:pt x="877" y="1277"/>
                </a:lnTo>
                <a:lnTo>
                  <a:pt x="857" y="1293"/>
                </a:lnTo>
                <a:lnTo>
                  <a:pt x="836" y="1308"/>
                </a:lnTo>
                <a:lnTo>
                  <a:pt x="814" y="1322"/>
                </a:lnTo>
                <a:lnTo>
                  <a:pt x="791" y="1334"/>
                </a:lnTo>
                <a:lnTo>
                  <a:pt x="768" y="1346"/>
                </a:lnTo>
                <a:lnTo>
                  <a:pt x="745" y="1357"/>
                </a:lnTo>
                <a:lnTo>
                  <a:pt x="721" y="1366"/>
                </a:lnTo>
                <a:lnTo>
                  <a:pt x="695" y="1376"/>
                </a:lnTo>
                <a:lnTo>
                  <a:pt x="670" y="1383"/>
                </a:lnTo>
                <a:lnTo>
                  <a:pt x="644" y="1389"/>
                </a:lnTo>
                <a:lnTo>
                  <a:pt x="618" y="1393"/>
                </a:lnTo>
                <a:lnTo>
                  <a:pt x="591" y="1397"/>
                </a:lnTo>
                <a:lnTo>
                  <a:pt x="564" y="1399"/>
                </a:lnTo>
                <a:lnTo>
                  <a:pt x="536" y="1399"/>
                </a:lnTo>
                <a:lnTo>
                  <a:pt x="508" y="1399"/>
                </a:lnTo>
                <a:lnTo>
                  <a:pt x="481" y="1397"/>
                </a:lnTo>
                <a:lnTo>
                  <a:pt x="455" y="1393"/>
                </a:lnTo>
                <a:lnTo>
                  <a:pt x="428" y="1389"/>
                </a:lnTo>
                <a:lnTo>
                  <a:pt x="402" y="1383"/>
                </a:lnTo>
                <a:lnTo>
                  <a:pt x="377" y="1376"/>
                </a:lnTo>
                <a:lnTo>
                  <a:pt x="352" y="1366"/>
                </a:lnTo>
                <a:lnTo>
                  <a:pt x="327" y="1357"/>
                </a:lnTo>
                <a:lnTo>
                  <a:pt x="303" y="1346"/>
                </a:lnTo>
                <a:lnTo>
                  <a:pt x="281" y="1334"/>
                </a:lnTo>
                <a:lnTo>
                  <a:pt x="258" y="1322"/>
                </a:lnTo>
                <a:lnTo>
                  <a:pt x="237" y="1308"/>
                </a:lnTo>
                <a:lnTo>
                  <a:pt x="215" y="1293"/>
                </a:lnTo>
                <a:lnTo>
                  <a:pt x="195" y="1277"/>
                </a:lnTo>
                <a:lnTo>
                  <a:pt x="176" y="1260"/>
                </a:lnTo>
                <a:lnTo>
                  <a:pt x="157" y="1242"/>
                </a:lnTo>
                <a:lnTo>
                  <a:pt x="139" y="1224"/>
                </a:lnTo>
                <a:lnTo>
                  <a:pt x="122" y="1204"/>
                </a:lnTo>
                <a:lnTo>
                  <a:pt x="106" y="1184"/>
                </a:lnTo>
                <a:lnTo>
                  <a:pt x="92" y="1162"/>
                </a:lnTo>
                <a:lnTo>
                  <a:pt x="78" y="1141"/>
                </a:lnTo>
                <a:lnTo>
                  <a:pt x="65" y="1119"/>
                </a:lnTo>
                <a:lnTo>
                  <a:pt x="53" y="1096"/>
                </a:lnTo>
                <a:lnTo>
                  <a:pt x="42" y="1072"/>
                </a:lnTo>
                <a:lnTo>
                  <a:pt x="32" y="1047"/>
                </a:lnTo>
                <a:lnTo>
                  <a:pt x="24" y="1023"/>
                </a:lnTo>
                <a:lnTo>
                  <a:pt x="17" y="997"/>
                </a:lnTo>
                <a:lnTo>
                  <a:pt x="11" y="972"/>
                </a:lnTo>
                <a:lnTo>
                  <a:pt x="6" y="945"/>
                </a:lnTo>
                <a:lnTo>
                  <a:pt x="3" y="918"/>
                </a:lnTo>
                <a:lnTo>
                  <a:pt x="1" y="891"/>
                </a:lnTo>
                <a:lnTo>
                  <a:pt x="0" y="864"/>
                </a:lnTo>
                <a:lnTo>
                  <a:pt x="1" y="836"/>
                </a:lnTo>
                <a:lnTo>
                  <a:pt x="3" y="809"/>
                </a:lnTo>
                <a:lnTo>
                  <a:pt x="6" y="782"/>
                </a:lnTo>
                <a:lnTo>
                  <a:pt x="11" y="755"/>
                </a:lnTo>
                <a:lnTo>
                  <a:pt x="17" y="729"/>
                </a:lnTo>
                <a:lnTo>
                  <a:pt x="24" y="704"/>
                </a:lnTo>
                <a:lnTo>
                  <a:pt x="32" y="679"/>
                </a:lnTo>
                <a:lnTo>
                  <a:pt x="42" y="654"/>
                </a:lnTo>
                <a:lnTo>
                  <a:pt x="53" y="631"/>
                </a:lnTo>
                <a:lnTo>
                  <a:pt x="65" y="608"/>
                </a:lnTo>
                <a:lnTo>
                  <a:pt x="78" y="586"/>
                </a:lnTo>
                <a:lnTo>
                  <a:pt x="92" y="564"/>
                </a:lnTo>
                <a:lnTo>
                  <a:pt x="106" y="543"/>
                </a:lnTo>
                <a:lnTo>
                  <a:pt x="122" y="523"/>
                </a:lnTo>
                <a:lnTo>
                  <a:pt x="139" y="503"/>
                </a:lnTo>
                <a:lnTo>
                  <a:pt x="157" y="485"/>
                </a:lnTo>
                <a:lnTo>
                  <a:pt x="176" y="467"/>
                </a:lnTo>
                <a:lnTo>
                  <a:pt x="195" y="450"/>
                </a:lnTo>
                <a:lnTo>
                  <a:pt x="215" y="434"/>
                </a:lnTo>
                <a:lnTo>
                  <a:pt x="237" y="419"/>
                </a:lnTo>
                <a:lnTo>
                  <a:pt x="258" y="405"/>
                </a:lnTo>
                <a:lnTo>
                  <a:pt x="281" y="393"/>
                </a:lnTo>
                <a:lnTo>
                  <a:pt x="303" y="381"/>
                </a:lnTo>
                <a:lnTo>
                  <a:pt x="327" y="370"/>
                </a:lnTo>
                <a:lnTo>
                  <a:pt x="352" y="361"/>
                </a:lnTo>
                <a:lnTo>
                  <a:pt x="377" y="351"/>
                </a:lnTo>
                <a:lnTo>
                  <a:pt x="402" y="344"/>
                </a:lnTo>
                <a:lnTo>
                  <a:pt x="428" y="338"/>
                </a:lnTo>
                <a:lnTo>
                  <a:pt x="455" y="334"/>
                </a:lnTo>
                <a:lnTo>
                  <a:pt x="481" y="330"/>
                </a:lnTo>
                <a:lnTo>
                  <a:pt x="508" y="328"/>
                </a:lnTo>
                <a:lnTo>
                  <a:pt x="536" y="32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79" name="Freeform 13"/>
          <p:cNvSpPr>
            <a:spLocks noEditPoints="1"/>
          </p:cNvSpPr>
          <p:nvPr/>
        </p:nvSpPr>
        <p:spPr bwMode="auto">
          <a:xfrm>
            <a:off x="3684590" y="2813455"/>
            <a:ext cx="279797" cy="207169"/>
          </a:xfrm>
          <a:custGeom>
            <a:avLst/>
            <a:gdLst>
              <a:gd name="T0" fmla="*/ 1621 w 3052"/>
              <a:gd name="T1" fmla="*/ 223 h 2262"/>
              <a:gd name="T2" fmla="*/ 1554 w 3052"/>
              <a:gd name="T3" fmla="*/ 211 h 2262"/>
              <a:gd name="T4" fmla="*/ 1489 w 3052"/>
              <a:gd name="T5" fmla="*/ 219 h 2262"/>
              <a:gd name="T6" fmla="*/ 1427 w 3052"/>
              <a:gd name="T7" fmla="*/ 245 h 2262"/>
              <a:gd name="T8" fmla="*/ 1375 w 3052"/>
              <a:gd name="T9" fmla="*/ 288 h 2262"/>
              <a:gd name="T10" fmla="*/ 657 w 3052"/>
              <a:gd name="T11" fmla="*/ 30 h 2262"/>
              <a:gd name="T12" fmla="*/ 592 w 3052"/>
              <a:gd name="T13" fmla="*/ 5 h 2262"/>
              <a:gd name="T14" fmla="*/ 525 w 3052"/>
              <a:gd name="T15" fmla="*/ 0 h 2262"/>
              <a:gd name="T16" fmla="*/ 461 w 3052"/>
              <a:gd name="T17" fmla="*/ 14 h 2262"/>
              <a:gd name="T18" fmla="*/ 402 w 3052"/>
              <a:gd name="T19" fmla="*/ 46 h 2262"/>
              <a:gd name="T20" fmla="*/ 354 w 3052"/>
              <a:gd name="T21" fmla="*/ 95 h 2262"/>
              <a:gd name="T22" fmla="*/ 15 w 3052"/>
              <a:gd name="T23" fmla="*/ 684 h 2262"/>
              <a:gd name="T24" fmla="*/ 0 w 3052"/>
              <a:gd name="T25" fmla="*/ 750 h 2262"/>
              <a:gd name="T26" fmla="*/ 5 w 3052"/>
              <a:gd name="T27" fmla="*/ 817 h 2262"/>
              <a:gd name="T28" fmla="*/ 28 w 3052"/>
              <a:gd name="T29" fmla="*/ 879 h 2262"/>
              <a:gd name="T30" fmla="*/ 69 w 3052"/>
              <a:gd name="T31" fmla="*/ 933 h 2262"/>
              <a:gd name="T32" fmla="*/ 765 w 3052"/>
              <a:gd name="T33" fmla="*/ 1343 h 2262"/>
              <a:gd name="T34" fmla="*/ 698 w 3052"/>
              <a:gd name="T35" fmla="*/ 1473 h 2262"/>
              <a:gd name="T36" fmla="*/ 690 w 3052"/>
              <a:gd name="T37" fmla="*/ 1540 h 2262"/>
              <a:gd name="T38" fmla="*/ 701 w 3052"/>
              <a:gd name="T39" fmla="*/ 1605 h 2262"/>
              <a:gd name="T40" fmla="*/ 730 w 3052"/>
              <a:gd name="T41" fmla="*/ 1666 h 2262"/>
              <a:gd name="T42" fmla="*/ 776 w 3052"/>
              <a:gd name="T43" fmla="*/ 1715 h 2262"/>
              <a:gd name="T44" fmla="*/ 1273 w 3052"/>
              <a:gd name="T45" fmla="*/ 2004 h 2262"/>
              <a:gd name="T46" fmla="*/ 1339 w 3052"/>
              <a:gd name="T47" fmla="*/ 2023 h 2262"/>
              <a:gd name="T48" fmla="*/ 1407 w 3052"/>
              <a:gd name="T49" fmla="*/ 2022 h 2262"/>
              <a:gd name="T50" fmla="*/ 1469 w 3052"/>
              <a:gd name="T51" fmla="*/ 2001 h 2262"/>
              <a:gd name="T52" fmla="*/ 1525 w 3052"/>
              <a:gd name="T53" fmla="*/ 1963 h 2262"/>
              <a:gd name="T54" fmla="*/ 1568 w 3052"/>
              <a:gd name="T55" fmla="*/ 1908 h 2262"/>
              <a:gd name="T56" fmla="*/ 2222 w 3052"/>
              <a:gd name="T57" fmla="*/ 763 h 2262"/>
              <a:gd name="T58" fmla="*/ 2232 w 3052"/>
              <a:gd name="T59" fmla="*/ 695 h 2262"/>
              <a:gd name="T60" fmla="*/ 2219 w 3052"/>
              <a:gd name="T61" fmla="*/ 630 h 2262"/>
              <a:gd name="T62" fmla="*/ 2190 w 3052"/>
              <a:gd name="T63" fmla="*/ 571 h 2262"/>
              <a:gd name="T64" fmla="*/ 2144 w 3052"/>
              <a:gd name="T65" fmla="*/ 522 h 2262"/>
              <a:gd name="T66" fmla="*/ 2202 w 3052"/>
              <a:gd name="T67" fmla="*/ 2160 h 2262"/>
              <a:gd name="T68" fmla="*/ 2089 w 3052"/>
              <a:gd name="T69" fmla="*/ 2049 h 2262"/>
              <a:gd name="T70" fmla="*/ 2014 w 3052"/>
              <a:gd name="T71" fmla="*/ 1913 h 2262"/>
              <a:gd name="T72" fmla="*/ 1982 w 3052"/>
              <a:gd name="T73" fmla="*/ 1763 h 2262"/>
              <a:gd name="T74" fmla="*/ 1993 w 3052"/>
              <a:gd name="T75" fmla="*/ 1607 h 2262"/>
              <a:gd name="T76" fmla="*/ 2052 w 3052"/>
              <a:gd name="T77" fmla="*/ 1458 h 2262"/>
              <a:gd name="T78" fmla="*/ 2153 w 3052"/>
              <a:gd name="T79" fmla="*/ 1332 h 2262"/>
              <a:gd name="T80" fmla="*/ 2281 w 3052"/>
              <a:gd name="T81" fmla="*/ 1244 h 2262"/>
              <a:gd name="T82" fmla="*/ 2428 w 3052"/>
              <a:gd name="T83" fmla="*/ 1197 h 2262"/>
              <a:gd name="T84" fmla="*/ 2582 w 3052"/>
              <a:gd name="T85" fmla="*/ 1194 h 2262"/>
              <a:gd name="T86" fmla="*/ 2736 w 3052"/>
              <a:gd name="T87" fmla="*/ 1237 h 2262"/>
              <a:gd name="T88" fmla="*/ 2872 w 3052"/>
              <a:gd name="T89" fmla="*/ 1326 h 2262"/>
              <a:gd name="T90" fmla="*/ 2973 w 3052"/>
              <a:gd name="T91" fmla="*/ 1446 h 2262"/>
              <a:gd name="T92" fmla="*/ 3034 w 3052"/>
              <a:gd name="T93" fmla="*/ 1587 h 2262"/>
              <a:gd name="T94" fmla="*/ 3052 w 3052"/>
              <a:gd name="T95" fmla="*/ 1740 h 2262"/>
              <a:gd name="T96" fmla="*/ 3025 w 3052"/>
              <a:gd name="T97" fmla="*/ 1894 h 2262"/>
              <a:gd name="T98" fmla="*/ 2951 w 3052"/>
              <a:gd name="T99" fmla="*/ 2040 h 2262"/>
              <a:gd name="T100" fmla="*/ 2840 w 3052"/>
              <a:gd name="T101" fmla="*/ 2153 h 2262"/>
              <a:gd name="T102" fmla="*/ 2705 w 3052"/>
              <a:gd name="T103" fmla="*/ 2228 h 2262"/>
              <a:gd name="T104" fmla="*/ 2554 w 3052"/>
              <a:gd name="T105" fmla="*/ 2260 h 2262"/>
              <a:gd name="T106" fmla="*/ 2398 w 3052"/>
              <a:gd name="T107" fmla="*/ 2249 h 2262"/>
              <a:gd name="T108" fmla="*/ 2249 w 3052"/>
              <a:gd name="T109" fmla="*/ 2189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2114" y="502"/>
                </a:moveTo>
                <a:lnTo>
                  <a:pt x="1663" y="241"/>
                </a:lnTo>
                <a:lnTo>
                  <a:pt x="1653" y="236"/>
                </a:lnTo>
                <a:lnTo>
                  <a:pt x="1643" y="231"/>
                </a:lnTo>
                <a:lnTo>
                  <a:pt x="1632" y="226"/>
                </a:lnTo>
                <a:lnTo>
                  <a:pt x="1621" y="223"/>
                </a:lnTo>
                <a:lnTo>
                  <a:pt x="1610" y="219"/>
                </a:lnTo>
                <a:lnTo>
                  <a:pt x="1599" y="217"/>
                </a:lnTo>
                <a:lnTo>
                  <a:pt x="1588" y="214"/>
                </a:lnTo>
                <a:lnTo>
                  <a:pt x="1577" y="213"/>
                </a:lnTo>
                <a:lnTo>
                  <a:pt x="1565" y="212"/>
                </a:lnTo>
                <a:lnTo>
                  <a:pt x="1554" y="211"/>
                </a:lnTo>
                <a:lnTo>
                  <a:pt x="1543" y="211"/>
                </a:lnTo>
                <a:lnTo>
                  <a:pt x="1532" y="212"/>
                </a:lnTo>
                <a:lnTo>
                  <a:pt x="1521" y="213"/>
                </a:lnTo>
                <a:lnTo>
                  <a:pt x="1510" y="214"/>
                </a:lnTo>
                <a:lnTo>
                  <a:pt x="1499" y="216"/>
                </a:lnTo>
                <a:lnTo>
                  <a:pt x="1489" y="219"/>
                </a:lnTo>
                <a:lnTo>
                  <a:pt x="1478" y="222"/>
                </a:lnTo>
                <a:lnTo>
                  <a:pt x="1467" y="226"/>
                </a:lnTo>
                <a:lnTo>
                  <a:pt x="1457" y="230"/>
                </a:lnTo>
                <a:lnTo>
                  <a:pt x="1447" y="234"/>
                </a:lnTo>
                <a:lnTo>
                  <a:pt x="1437" y="239"/>
                </a:lnTo>
                <a:lnTo>
                  <a:pt x="1427" y="245"/>
                </a:lnTo>
                <a:lnTo>
                  <a:pt x="1418" y="251"/>
                </a:lnTo>
                <a:lnTo>
                  <a:pt x="1409" y="257"/>
                </a:lnTo>
                <a:lnTo>
                  <a:pt x="1400" y="264"/>
                </a:lnTo>
                <a:lnTo>
                  <a:pt x="1392" y="272"/>
                </a:lnTo>
                <a:lnTo>
                  <a:pt x="1384" y="280"/>
                </a:lnTo>
                <a:lnTo>
                  <a:pt x="1375" y="288"/>
                </a:lnTo>
                <a:lnTo>
                  <a:pt x="1367" y="298"/>
                </a:lnTo>
                <a:lnTo>
                  <a:pt x="1360" y="307"/>
                </a:lnTo>
                <a:lnTo>
                  <a:pt x="1354" y="316"/>
                </a:lnTo>
                <a:lnTo>
                  <a:pt x="1348" y="326"/>
                </a:lnTo>
                <a:lnTo>
                  <a:pt x="1304" y="403"/>
                </a:lnTo>
                <a:lnTo>
                  <a:pt x="657" y="30"/>
                </a:lnTo>
                <a:lnTo>
                  <a:pt x="647" y="25"/>
                </a:lnTo>
                <a:lnTo>
                  <a:pt x="637" y="20"/>
                </a:lnTo>
                <a:lnTo>
                  <a:pt x="625" y="15"/>
                </a:lnTo>
                <a:lnTo>
                  <a:pt x="614" y="11"/>
                </a:lnTo>
                <a:lnTo>
                  <a:pt x="603" y="8"/>
                </a:lnTo>
                <a:lnTo>
                  <a:pt x="592" y="5"/>
                </a:lnTo>
                <a:lnTo>
                  <a:pt x="581" y="3"/>
                </a:lnTo>
                <a:lnTo>
                  <a:pt x="570" y="1"/>
                </a:lnTo>
                <a:lnTo>
                  <a:pt x="559" y="0"/>
                </a:lnTo>
                <a:lnTo>
                  <a:pt x="548" y="0"/>
                </a:lnTo>
                <a:lnTo>
                  <a:pt x="536" y="0"/>
                </a:lnTo>
                <a:lnTo>
                  <a:pt x="525" y="0"/>
                </a:lnTo>
                <a:lnTo>
                  <a:pt x="514" y="1"/>
                </a:lnTo>
                <a:lnTo>
                  <a:pt x="503" y="3"/>
                </a:lnTo>
                <a:lnTo>
                  <a:pt x="492" y="5"/>
                </a:lnTo>
                <a:lnTo>
                  <a:pt x="482" y="8"/>
                </a:lnTo>
                <a:lnTo>
                  <a:pt x="471" y="11"/>
                </a:lnTo>
                <a:lnTo>
                  <a:pt x="461" y="14"/>
                </a:lnTo>
                <a:lnTo>
                  <a:pt x="450" y="18"/>
                </a:lnTo>
                <a:lnTo>
                  <a:pt x="439" y="23"/>
                </a:lnTo>
                <a:lnTo>
                  <a:pt x="430" y="28"/>
                </a:lnTo>
                <a:lnTo>
                  <a:pt x="420" y="34"/>
                </a:lnTo>
                <a:lnTo>
                  <a:pt x="411" y="40"/>
                </a:lnTo>
                <a:lnTo>
                  <a:pt x="402" y="46"/>
                </a:lnTo>
                <a:lnTo>
                  <a:pt x="393" y="53"/>
                </a:lnTo>
                <a:lnTo>
                  <a:pt x="384" y="60"/>
                </a:lnTo>
                <a:lnTo>
                  <a:pt x="376" y="68"/>
                </a:lnTo>
                <a:lnTo>
                  <a:pt x="369" y="76"/>
                </a:lnTo>
                <a:lnTo>
                  <a:pt x="361" y="85"/>
                </a:lnTo>
                <a:lnTo>
                  <a:pt x="354" y="95"/>
                </a:lnTo>
                <a:lnTo>
                  <a:pt x="347" y="105"/>
                </a:lnTo>
                <a:lnTo>
                  <a:pt x="341" y="115"/>
                </a:lnTo>
                <a:lnTo>
                  <a:pt x="30" y="652"/>
                </a:lnTo>
                <a:lnTo>
                  <a:pt x="25" y="662"/>
                </a:lnTo>
                <a:lnTo>
                  <a:pt x="20" y="673"/>
                </a:lnTo>
                <a:lnTo>
                  <a:pt x="15" y="684"/>
                </a:lnTo>
                <a:lnTo>
                  <a:pt x="11" y="694"/>
                </a:lnTo>
                <a:lnTo>
                  <a:pt x="8" y="706"/>
                </a:lnTo>
                <a:lnTo>
                  <a:pt x="5" y="717"/>
                </a:lnTo>
                <a:lnTo>
                  <a:pt x="3" y="728"/>
                </a:lnTo>
                <a:lnTo>
                  <a:pt x="2" y="739"/>
                </a:lnTo>
                <a:lnTo>
                  <a:pt x="0" y="750"/>
                </a:lnTo>
                <a:lnTo>
                  <a:pt x="0" y="761"/>
                </a:lnTo>
                <a:lnTo>
                  <a:pt x="0" y="772"/>
                </a:lnTo>
                <a:lnTo>
                  <a:pt x="0" y="783"/>
                </a:lnTo>
                <a:lnTo>
                  <a:pt x="2" y="794"/>
                </a:lnTo>
                <a:lnTo>
                  <a:pt x="3" y="806"/>
                </a:lnTo>
                <a:lnTo>
                  <a:pt x="5" y="817"/>
                </a:lnTo>
                <a:lnTo>
                  <a:pt x="8" y="828"/>
                </a:lnTo>
                <a:lnTo>
                  <a:pt x="11" y="838"/>
                </a:lnTo>
                <a:lnTo>
                  <a:pt x="14" y="849"/>
                </a:lnTo>
                <a:lnTo>
                  <a:pt x="19" y="859"/>
                </a:lnTo>
                <a:lnTo>
                  <a:pt x="23" y="869"/>
                </a:lnTo>
                <a:lnTo>
                  <a:pt x="28" y="879"/>
                </a:lnTo>
                <a:lnTo>
                  <a:pt x="34" y="888"/>
                </a:lnTo>
                <a:lnTo>
                  <a:pt x="40" y="898"/>
                </a:lnTo>
                <a:lnTo>
                  <a:pt x="46" y="908"/>
                </a:lnTo>
                <a:lnTo>
                  <a:pt x="53" y="916"/>
                </a:lnTo>
                <a:lnTo>
                  <a:pt x="61" y="925"/>
                </a:lnTo>
                <a:lnTo>
                  <a:pt x="69" y="933"/>
                </a:lnTo>
                <a:lnTo>
                  <a:pt x="78" y="941"/>
                </a:lnTo>
                <a:lnTo>
                  <a:pt x="86" y="948"/>
                </a:lnTo>
                <a:lnTo>
                  <a:pt x="96" y="955"/>
                </a:lnTo>
                <a:lnTo>
                  <a:pt x="105" y="962"/>
                </a:lnTo>
                <a:lnTo>
                  <a:pt x="115" y="968"/>
                </a:lnTo>
                <a:lnTo>
                  <a:pt x="765" y="1343"/>
                </a:lnTo>
                <a:lnTo>
                  <a:pt x="720" y="1420"/>
                </a:lnTo>
                <a:lnTo>
                  <a:pt x="714" y="1430"/>
                </a:lnTo>
                <a:lnTo>
                  <a:pt x="709" y="1441"/>
                </a:lnTo>
                <a:lnTo>
                  <a:pt x="705" y="1451"/>
                </a:lnTo>
                <a:lnTo>
                  <a:pt x="701" y="1462"/>
                </a:lnTo>
                <a:lnTo>
                  <a:pt x="698" y="1473"/>
                </a:lnTo>
                <a:lnTo>
                  <a:pt x="695" y="1484"/>
                </a:lnTo>
                <a:lnTo>
                  <a:pt x="693" y="1495"/>
                </a:lnTo>
                <a:lnTo>
                  <a:pt x="691" y="1506"/>
                </a:lnTo>
                <a:lnTo>
                  <a:pt x="690" y="1518"/>
                </a:lnTo>
                <a:lnTo>
                  <a:pt x="690" y="1529"/>
                </a:lnTo>
                <a:lnTo>
                  <a:pt x="690" y="1540"/>
                </a:lnTo>
                <a:lnTo>
                  <a:pt x="690" y="1551"/>
                </a:lnTo>
                <a:lnTo>
                  <a:pt x="691" y="1562"/>
                </a:lnTo>
                <a:lnTo>
                  <a:pt x="693" y="1573"/>
                </a:lnTo>
                <a:lnTo>
                  <a:pt x="695" y="1584"/>
                </a:lnTo>
                <a:lnTo>
                  <a:pt x="697" y="1595"/>
                </a:lnTo>
                <a:lnTo>
                  <a:pt x="701" y="1605"/>
                </a:lnTo>
                <a:lnTo>
                  <a:pt x="704" y="1617"/>
                </a:lnTo>
                <a:lnTo>
                  <a:pt x="708" y="1627"/>
                </a:lnTo>
                <a:lnTo>
                  <a:pt x="713" y="1637"/>
                </a:lnTo>
                <a:lnTo>
                  <a:pt x="718" y="1647"/>
                </a:lnTo>
                <a:lnTo>
                  <a:pt x="723" y="1656"/>
                </a:lnTo>
                <a:lnTo>
                  <a:pt x="730" y="1666"/>
                </a:lnTo>
                <a:lnTo>
                  <a:pt x="737" y="1675"/>
                </a:lnTo>
                <a:lnTo>
                  <a:pt x="744" y="1683"/>
                </a:lnTo>
                <a:lnTo>
                  <a:pt x="751" y="1692"/>
                </a:lnTo>
                <a:lnTo>
                  <a:pt x="759" y="1700"/>
                </a:lnTo>
                <a:lnTo>
                  <a:pt x="767" y="1708"/>
                </a:lnTo>
                <a:lnTo>
                  <a:pt x="776" y="1715"/>
                </a:lnTo>
                <a:lnTo>
                  <a:pt x="785" y="1723"/>
                </a:lnTo>
                <a:lnTo>
                  <a:pt x="795" y="1730"/>
                </a:lnTo>
                <a:lnTo>
                  <a:pt x="805" y="1736"/>
                </a:lnTo>
                <a:lnTo>
                  <a:pt x="1252" y="1993"/>
                </a:lnTo>
                <a:lnTo>
                  <a:pt x="1263" y="1999"/>
                </a:lnTo>
                <a:lnTo>
                  <a:pt x="1273" y="2004"/>
                </a:lnTo>
                <a:lnTo>
                  <a:pt x="1284" y="2008"/>
                </a:lnTo>
                <a:lnTo>
                  <a:pt x="1296" y="2012"/>
                </a:lnTo>
                <a:lnTo>
                  <a:pt x="1306" y="2016"/>
                </a:lnTo>
                <a:lnTo>
                  <a:pt x="1317" y="2018"/>
                </a:lnTo>
                <a:lnTo>
                  <a:pt x="1328" y="2020"/>
                </a:lnTo>
                <a:lnTo>
                  <a:pt x="1339" y="2023"/>
                </a:lnTo>
                <a:lnTo>
                  <a:pt x="1351" y="2024"/>
                </a:lnTo>
                <a:lnTo>
                  <a:pt x="1362" y="2025"/>
                </a:lnTo>
                <a:lnTo>
                  <a:pt x="1373" y="2025"/>
                </a:lnTo>
                <a:lnTo>
                  <a:pt x="1385" y="2024"/>
                </a:lnTo>
                <a:lnTo>
                  <a:pt x="1396" y="2023"/>
                </a:lnTo>
                <a:lnTo>
                  <a:pt x="1407" y="2022"/>
                </a:lnTo>
                <a:lnTo>
                  <a:pt x="1417" y="2019"/>
                </a:lnTo>
                <a:lnTo>
                  <a:pt x="1428" y="2016"/>
                </a:lnTo>
                <a:lnTo>
                  <a:pt x="1439" y="2013"/>
                </a:lnTo>
                <a:lnTo>
                  <a:pt x="1449" y="2009"/>
                </a:lnTo>
                <a:lnTo>
                  <a:pt x="1459" y="2005"/>
                </a:lnTo>
                <a:lnTo>
                  <a:pt x="1469" y="2001"/>
                </a:lnTo>
                <a:lnTo>
                  <a:pt x="1480" y="1995"/>
                </a:lnTo>
                <a:lnTo>
                  <a:pt x="1490" y="1990"/>
                </a:lnTo>
                <a:lnTo>
                  <a:pt x="1499" y="1984"/>
                </a:lnTo>
                <a:lnTo>
                  <a:pt x="1508" y="1977"/>
                </a:lnTo>
                <a:lnTo>
                  <a:pt x="1517" y="1970"/>
                </a:lnTo>
                <a:lnTo>
                  <a:pt x="1525" y="1963"/>
                </a:lnTo>
                <a:lnTo>
                  <a:pt x="1533" y="1955"/>
                </a:lnTo>
                <a:lnTo>
                  <a:pt x="1541" y="1947"/>
                </a:lnTo>
                <a:lnTo>
                  <a:pt x="1549" y="1938"/>
                </a:lnTo>
                <a:lnTo>
                  <a:pt x="1556" y="1929"/>
                </a:lnTo>
                <a:lnTo>
                  <a:pt x="1562" y="1918"/>
                </a:lnTo>
                <a:lnTo>
                  <a:pt x="1568" y="1908"/>
                </a:lnTo>
                <a:lnTo>
                  <a:pt x="2199" y="818"/>
                </a:lnTo>
                <a:lnTo>
                  <a:pt x="2205" y="807"/>
                </a:lnTo>
                <a:lnTo>
                  <a:pt x="2210" y="795"/>
                </a:lnTo>
                <a:lnTo>
                  <a:pt x="2215" y="785"/>
                </a:lnTo>
                <a:lnTo>
                  <a:pt x="2219" y="774"/>
                </a:lnTo>
                <a:lnTo>
                  <a:pt x="2222" y="763"/>
                </a:lnTo>
                <a:lnTo>
                  <a:pt x="2225" y="752"/>
                </a:lnTo>
                <a:lnTo>
                  <a:pt x="2227" y="740"/>
                </a:lnTo>
                <a:lnTo>
                  <a:pt x="2229" y="729"/>
                </a:lnTo>
                <a:lnTo>
                  <a:pt x="2231" y="718"/>
                </a:lnTo>
                <a:lnTo>
                  <a:pt x="2232" y="707"/>
                </a:lnTo>
                <a:lnTo>
                  <a:pt x="2232" y="695"/>
                </a:lnTo>
                <a:lnTo>
                  <a:pt x="2231" y="684"/>
                </a:lnTo>
                <a:lnTo>
                  <a:pt x="2229" y="673"/>
                </a:lnTo>
                <a:lnTo>
                  <a:pt x="2227" y="662"/>
                </a:lnTo>
                <a:lnTo>
                  <a:pt x="2225" y="651"/>
                </a:lnTo>
                <a:lnTo>
                  <a:pt x="2223" y="641"/>
                </a:lnTo>
                <a:lnTo>
                  <a:pt x="2219" y="630"/>
                </a:lnTo>
                <a:lnTo>
                  <a:pt x="2216" y="620"/>
                </a:lnTo>
                <a:lnTo>
                  <a:pt x="2212" y="610"/>
                </a:lnTo>
                <a:lnTo>
                  <a:pt x="2207" y="600"/>
                </a:lnTo>
                <a:lnTo>
                  <a:pt x="2202" y="589"/>
                </a:lnTo>
                <a:lnTo>
                  <a:pt x="2196" y="580"/>
                </a:lnTo>
                <a:lnTo>
                  <a:pt x="2190" y="571"/>
                </a:lnTo>
                <a:lnTo>
                  <a:pt x="2184" y="562"/>
                </a:lnTo>
                <a:lnTo>
                  <a:pt x="2177" y="553"/>
                </a:lnTo>
                <a:lnTo>
                  <a:pt x="2169" y="545"/>
                </a:lnTo>
                <a:lnTo>
                  <a:pt x="2161" y="537"/>
                </a:lnTo>
                <a:lnTo>
                  <a:pt x="2153" y="529"/>
                </a:lnTo>
                <a:lnTo>
                  <a:pt x="2144" y="522"/>
                </a:lnTo>
                <a:lnTo>
                  <a:pt x="2134" y="515"/>
                </a:lnTo>
                <a:lnTo>
                  <a:pt x="2124" y="508"/>
                </a:lnTo>
                <a:lnTo>
                  <a:pt x="2114" y="502"/>
                </a:lnTo>
                <a:close/>
                <a:moveTo>
                  <a:pt x="2249" y="2189"/>
                </a:moveTo>
                <a:lnTo>
                  <a:pt x="2224" y="2175"/>
                </a:lnTo>
                <a:lnTo>
                  <a:pt x="2202" y="2160"/>
                </a:lnTo>
                <a:lnTo>
                  <a:pt x="2181" y="2144"/>
                </a:lnTo>
                <a:lnTo>
                  <a:pt x="2160" y="2127"/>
                </a:lnTo>
                <a:lnTo>
                  <a:pt x="2141" y="2108"/>
                </a:lnTo>
                <a:lnTo>
                  <a:pt x="2122" y="2089"/>
                </a:lnTo>
                <a:lnTo>
                  <a:pt x="2105" y="2069"/>
                </a:lnTo>
                <a:lnTo>
                  <a:pt x="2089" y="2049"/>
                </a:lnTo>
                <a:lnTo>
                  <a:pt x="2074" y="2028"/>
                </a:lnTo>
                <a:lnTo>
                  <a:pt x="2060" y="2006"/>
                </a:lnTo>
                <a:lnTo>
                  <a:pt x="2047" y="1983"/>
                </a:lnTo>
                <a:lnTo>
                  <a:pt x="2034" y="1961"/>
                </a:lnTo>
                <a:lnTo>
                  <a:pt x="2023" y="1938"/>
                </a:lnTo>
                <a:lnTo>
                  <a:pt x="2014" y="1913"/>
                </a:lnTo>
                <a:lnTo>
                  <a:pt x="2006" y="1889"/>
                </a:lnTo>
                <a:lnTo>
                  <a:pt x="1998" y="1864"/>
                </a:lnTo>
                <a:lnTo>
                  <a:pt x="1992" y="1840"/>
                </a:lnTo>
                <a:lnTo>
                  <a:pt x="1988" y="1814"/>
                </a:lnTo>
                <a:lnTo>
                  <a:pt x="1984" y="1788"/>
                </a:lnTo>
                <a:lnTo>
                  <a:pt x="1982" y="1763"/>
                </a:lnTo>
                <a:lnTo>
                  <a:pt x="1980" y="1738"/>
                </a:lnTo>
                <a:lnTo>
                  <a:pt x="1980" y="1711"/>
                </a:lnTo>
                <a:lnTo>
                  <a:pt x="1982" y="1685"/>
                </a:lnTo>
                <a:lnTo>
                  <a:pt x="1984" y="1660"/>
                </a:lnTo>
                <a:lnTo>
                  <a:pt x="1988" y="1634"/>
                </a:lnTo>
                <a:lnTo>
                  <a:pt x="1993" y="1607"/>
                </a:lnTo>
                <a:lnTo>
                  <a:pt x="2000" y="1582"/>
                </a:lnTo>
                <a:lnTo>
                  <a:pt x="2007" y="1557"/>
                </a:lnTo>
                <a:lnTo>
                  <a:pt x="2016" y="1532"/>
                </a:lnTo>
                <a:lnTo>
                  <a:pt x="2027" y="1506"/>
                </a:lnTo>
                <a:lnTo>
                  <a:pt x="2038" y="1482"/>
                </a:lnTo>
                <a:lnTo>
                  <a:pt x="2052" y="1458"/>
                </a:lnTo>
                <a:lnTo>
                  <a:pt x="2067" y="1435"/>
                </a:lnTo>
                <a:lnTo>
                  <a:pt x="2082" y="1412"/>
                </a:lnTo>
                <a:lnTo>
                  <a:pt x="2098" y="1390"/>
                </a:lnTo>
                <a:lnTo>
                  <a:pt x="2115" y="1370"/>
                </a:lnTo>
                <a:lnTo>
                  <a:pt x="2133" y="1350"/>
                </a:lnTo>
                <a:lnTo>
                  <a:pt x="2153" y="1332"/>
                </a:lnTo>
                <a:lnTo>
                  <a:pt x="2172" y="1315"/>
                </a:lnTo>
                <a:lnTo>
                  <a:pt x="2193" y="1298"/>
                </a:lnTo>
                <a:lnTo>
                  <a:pt x="2214" y="1283"/>
                </a:lnTo>
                <a:lnTo>
                  <a:pt x="2236" y="1269"/>
                </a:lnTo>
                <a:lnTo>
                  <a:pt x="2258" y="1256"/>
                </a:lnTo>
                <a:lnTo>
                  <a:pt x="2281" y="1244"/>
                </a:lnTo>
                <a:lnTo>
                  <a:pt x="2304" y="1234"/>
                </a:lnTo>
                <a:lnTo>
                  <a:pt x="2329" y="1224"/>
                </a:lnTo>
                <a:lnTo>
                  <a:pt x="2353" y="1216"/>
                </a:lnTo>
                <a:lnTo>
                  <a:pt x="2377" y="1209"/>
                </a:lnTo>
                <a:lnTo>
                  <a:pt x="2402" y="1202"/>
                </a:lnTo>
                <a:lnTo>
                  <a:pt x="2428" y="1197"/>
                </a:lnTo>
                <a:lnTo>
                  <a:pt x="2453" y="1193"/>
                </a:lnTo>
                <a:lnTo>
                  <a:pt x="2479" y="1191"/>
                </a:lnTo>
                <a:lnTo>
                  <a:pt x="2504" y="1190"/>
                </a:lnTo>
                <a:lnTo>
                  <a:pt x="2531" y="1190"/>
                </a:lnTo>
                <a:lnTo>
                  <a:pt x="2557" y="1191"/>
                </a:lnTo>
                <a:lnTo>
                  <a:pt x="2582" y="1194"/>
                </a:lnTo>
                <a:lnTo>
                  <a:pt x="2609" y="1197"/>
                </a:lnTo>
                <a:lnTo>
                  <a:pt x="2634" y="1203"/>
                </a:lnTo>
                <a:lnTo>
                  <a:pt x="2660" y="1210"/>
                </a:lnTo>
                <a:lnTo>
                  <a:pt x="2685" y="1218"/>
                </a:lnTo>
                <a:lnTo>
                  <a:pt x="2711" y="1227"/>
                </a:lnTo>
                <a:lnTo>
                  <a:pt x="2736" y="1237"/>
                </a:lnTo>
                <a:lnTo>
                  <a:pt x="2760" y="1249"/>
                </a:lnTo>
                <a:lnTo>
                  <a:pt x="2784" y="1262"/>
                </a:lnTo>
                <a:lnTo>
                  <a:pt x="2808" y="1276"/>
                </a:lnTo>
                <a:lnTo>
                  <a:pt x="2831" y="1291"/>
                </a:lnTo>
                <a:lnTo>
                  <a:pt x="2852" y="1307"/>
                </a:lnTo>
                <a:lnTo>
                  <a:pt x="2872" y="1326"/>
                </a:lnTo>
                <a:lnTo>
                  <a:pt x="2893" y="1344"/>
                </a:lnTo>
                <a:lnTo>
                  <a:pt x="2911" y="1362"/>
                </a:lnTo>
                <a:lnTo>
                  <a:pt x="2928" y="1382"/>
                </a:lnTo>
                <a:lnTo>
                  <a:pt x="2944" y="1402"/>
                </a:lnTo>
                <a:lnTo>
                  <a:pt x="2959" y="1424"/>
                </a:lnTo>
                <a:lnTo>
                  <a:pt x="2973" y="1446"/>
                </a:lnTo>
                <a:lnTo>
                  <a:pt x="2987" y="1468"/>
                </a:lnTo>
                <a:lnTo>
                  <a:pt x="2999" y="1491"/>
                </a:lnTo>
                <a:lnTo>
                  <a:pt x="3009" y="1515"/>
                </a:lnTo>
                <a:lnTo>
                  <a:pt x="3019" y="1538"/>
                </a:lnTo>
                <a:lnTo>
                  <a:pt x="3027" y="1562"/>
                </a:lnTo>
                <a:lnTo>
                  <a:pt x="3034" y="1587"/>
                </a:lnTo>
                <a:lnTo>
                  <a:pt x="3040" y="1612"/>
                </a:lnTo>
                <a:lnTo>
                  <a:pt x="3045" y="1638"/>
                </a:lnTo>
                <a:lnTo>
                  <a:pt x="3049" y="1663"/>
                </a:lnTo>
                <a:lnTo>
                  <a:pt x="3051" y="1688"/>
                </a:lnTo>
                <a:lnTo>
                  <a:pt x="3052" y="1714"/>
                </a:lnTo>
                <a:lnTo>
                  <a:pt x="3052" y="1740"/>
                </a:lnTo>
                <a:lnTo>
                  <a:pt x="3051" y="1766"/>
                </a:lnTo>
                <a:lnTo>
                  <a:pt x="3048" y="1792"/>
                </a:lnTo>
                <a:lnTo>
                  <a:pt x="3044" y="1818"/>
                </a:lnTo>
                <a:lnTo>
                  <a:pt x="3039" y="1844"/>
                </a:lnTo>
                <a:lnTo>
                  <a:pt x="3033" y="1869"/>
                </a:lnTo>
                <a:lnTo>
                  <a:pt x="3025" y="1894"/>
                </a:lnTo>
                <a:lnTo>
                  <a:pt x="3016" y="1920"/>
                </a:lnTo>
                <a:lnTo>
                  <a:pt x="3006" y="1945"/>
                </a:lnTo>
                <a:lnTo>
                  <a:pt x="2994" y="1969"/>
                </a:lnTo>
                <a:lnTo>
                  <a:pt x="2980" y="1993"/>
                </a:lnTo>
                <a:lnTo>
                  <a:pt x="2966" y="2017"/>
                </a:lnTo>
                <a:lnTo>
                  <a:pt x="2951" y="2040"/>
                </a:lnTo>
                <a:lnTo>
                  <a:pt x="2934" y="2061"/>
                </a:lnTo>
                <a:lnTo>
                  <a:pt x="2917" y="2082"/>
                </a:lnTo>
                <a:lnTo>
                  <a:pt x="2899" y="2101"/>
                </a:lnTo>
                <a:lnTo>
                  <a:pt x="2880" y="2119"/>
                </a:lnTo>
                <a:lnTo>
                  <a:pt x="2860" y="2137"/>
                </a:lnTo>
                <a:lnTo>
                  <a:pt x="2840" y="2153"/>
                </a:lnTo>
                <a:lnTo>
                  <a:pt x="2819" y="2168"/>
                </a:lnTo>
                <a:lnTo>
                  <a:pt x="2797" y="2182"/>
                </a:lnTo>
                <a:lnTo>
                  <a:pt x="2774" y="2195"/>
                </a:lnTo>
                <a:lnTo>
                  <a:pt x="2751" y="2207"/>
                </a:lnTo>
                <a:lnTo>
                  <a:pt x="2728" y="2218"/>
                </a:lnTo>
                <a:lnTo>
                  <a:pt x="2705" y="2228"/>
                </a:lnTo>
                <a:lnTo>
                  <a:pt x="2680" y="2236"/>
                </a:lnTo>
                <a:lnTo>
                  <a:pt x="2655" y="2244"/>
                </a:lnTo>
                <a:lnTo>
                  <a:pt x="2630" y="2250"/>
                </a:lnTo>
                <a:lnTo>
                  <a:pt x="2604" y="2254"/>
                </a:lnTo>
                <a:lnTo>
                  <a:pt x="2579" y="2258"/>
                </a:lnTo>
                <a:lnTo>
                  <a:pt x="2554" y="2260"/>
                </a:lnTo>
                <a:lnTo>
                  <a:pt x="2528" y="2262"/>
                </a:lnTo>
                <a:lnTo>
                  <a:pt x="2502" y="2261"/>
                </a:lnTo>
                <a:lnTo>
                  <a:pt x="2476" y="2260"/>
                </a:lnTo>
                <a:lnTo>
                  <a:pt x="2450" y="2258"/>
                </a:lnTo>
                <a:lnTo>
                  <a:pt x="2425" y="2254"/>
                </a:lnTo>
                <a:lnTo>
                  <a:pt x="2398" y="2249"/>
                </a:lnTo>
                <a:lnTo>
                  <a:pt x="2373" y="2242"/>
                </a:lnTo>
                <a:lnTo>
                  <a:pt x="2348" y="2235"/>
                </a:lnTo>
                <a:lnTo>
                  <a:pt x="2322" y="2226"/>
                </a:lnTo>
                <a:lnTo>
                  <a:pt x="2297" y="2214"/>
                </a:lnTo>
                <a:lnTo>
                  <a:pt x="2273" y="2203"/>
                </a:lnTo>
                <a:lnTo>
                  <a:pt x="2249" y="218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80" name="Freeform 14"/>
          <p:cNvSpPr>
            <a:spLocks noEditPoints="1"/>
          </p:cNvSpPr>
          <p:nvPr/>
        </p:nvSpPr>
        <p:spPr bwMode="auto">
          <a:xfrm>
            <a:off x="2668995" y="2231239"/>
            <a:ext cx="279797" cy="207169"/>
          </a:xfrm>
          <a:custGeom>
            <a:avLst/>
            <a:gdLst>
              <a:gd name="T0" fmla="*/ 1431 w 3052"/>
              <a:gd name="T1" fmla="*/ 2039 h 2262"/>
              <a:gd name="T2" fmla="*/ 1498 w 3052"/>
              <a:gd name="T3" fmla="*/ 2051 h 2262"/>
              <a:gd name="T4" fmla="*/ 1563 w 3052"/>
              <a:gd name="T5" fmla="*/ 2043 h 2262"/>
              <a:gd name="T6" fmla="*/ 1625 w 3052"/>
              <a:gd name="T7" fmla="*/ 2017 h 2262"/>
              <a:gd name="T8" fmla="*/ 1677 w 3052"/>
              <a:gd name="T9" fmla="*/ 1974 h 2262"/>
              <a:gd name="T10" fmla="*/ 2395 w 3052"/>
              <a:gd name="T11" fmla="*/ 2232 h 2262"/>
              <a:gd name="T12" fmla="*/ 2460 w 3052"/>
              <a:gd name="T13" fmla="*/ 2257 h 2262"/>
              <a:gd name="T14" fmla="*/ 2527 w 3052"/>
              <a:gd name="T15" fmla="*/ 2262 h 2262"/>
              <a:gd name="T16" fmla="*/ 2591 w 3052"/>
              <a:gd name="T17" fmla="*/ 2248 h 2262"/>
              <a:gd name="T18" fmla="*/ 2650 w 3052"/>
              <a:gd name="T19" fmla="*/ 2216 h 2262"/>
              <a:gd name="T20" fmla="*/ 2698 w 3052"/>
              <a:gd name="T21" fmla="*/ 2167 h 2262"/>
              <a:gd name="T22" fmla="*/ 3037 w 3052"/>
              <a:gd name="T23" fmla="*/ 1578 h 2262"/>
              <a:gd name="T24" fmla="*/ 3052 w 3052"/>
              <a:gd name="T25" fmla="*/ 1512 h 2262"/>
              <a:gd name="T26" fmla="*/ 3047 w 3052"/>
              <a:gd name="T27" fmla="*/ 1445 h 2262"/>
              <a:gd name="T28" fmla="*/ 3024 w 3052"/>
              <a:gd name="T29" fmla="*/ 1383 h 2262"/>
              <a:gd name="T30" fmla="*/ 2983 w 3052"/>
              <a:gd name="T31" fmla="*/ 1329 h 2262"/>
              <a:gd name="T32" fmla="*/ 2287 w 3052"/>
              <a:gd name="T33" fmla="*/ 919 h 2262"/>
              <a:gd name="T34" fmla="*/ 2354 w 3052"/>
              <a:gd name="T35" fmla="*/ 789 h 2262"/>
              <a:gd name="T36" fmla="*/ 2362 w 3052"/>
              <a:gd name="T37" fmla="*/ 722 h 2262"/>
              <a:gd name="T38" fmla="*/ 2351 w 3052"/>
              <a:gd name="T39" fmla="*/ 657 h 2262"/>
              <a:gd name="T40" fmla="*/ 2322 w 3052"/>
              <a:gd name="T41" fmla="*/ 596 h 2262"/>
              <a:gd name="T42" fmla="*/ 2276 w 3052"/>
              <a:gd name="T43" fmla="*/ 547 h 2262"/>
              <a:gd name="T44" fmla="*/ 1779 w 3052"/>
              <a:gd name="T45" fmla="*/ 258 h 2262"/>
              <a:gd name="T46" fmla="*/ 1713 w 3052"/>
              <a:gd name="T47" fmla="*/ 239 h 2262"/>
              <a:gd name="T48" fmla="*/ 1645 w 3052"/>
              <a:gd name="T49" fmla="*/ 240 h 2262"/>
              <a:gd name="T50" fmla="*/ 1583 w 3052"/>
              <a:gd name="T51" fmla="*/ 261 h 2262"/>
              <a:gd name="T52" fmla="*/ 1527 w 3052"/>
              <a:gd name="T53" fmla="*/ 299 h 2262"/>
              <a:gd name="T54" fmla="*/ 1484 w 3052"/>
              <a:gd name="T55" fmla="*/ 354 h 2262"/>
              <a:gd name="T56" fmla="*/ 830 w 3052"/>
              <a:gd name="T57" fmla="*/ 1499 h 2262"/>
              <a:gd name="T58" fmla="*/ 820 w 3052"/>
              <a:gd name="T59" fmla="*/ 1567 h 2262"/>
              <a:gd name="T60" fmla="*/ 833 w 3052"/>
              <a:gd name="T61" fmla="*/ 1632 h 2262"/>
              <a:gd name="T62" fmla="*/ 862 w 3052"/>
              <a:gd name="T63" fmla="*/ 1691 h 2262"/>
              <a:gd name="T64" fmla="*/ 908 w 3052"/>
              <a:gd name="T65" fmla="*/ 1740 h 2262"/>
              <a:gd name="T66" fmla="*/ 850 w 3052"/>
              <a:gd name="T67" fmla="*/ 102 h 2262"/>
              <a:gd name="T68" fmla="*/ 963 w 3052"/>
              <a:gd name="T69" fmla="*/ 213 h 2262"/>
              <a:gd name="T70" fmla="*/ 1038 w 3052"/>
              <a:gd name="T71" fmla="*/ 349 h 2262"/>
              <a:gd name="T72" fmla="*/ 1070 w 3052"/>
              <a:gd name="T73" fmla="*/ 499 h 2262"/>
              <a:gd name="T74" fmla="*/ 1059 w 3052"/>
              <a:gd name="T75" fmla="*/ 655 h 2262"/>
              <a:gd name="T76" fmla="*/ 1000 w 3052"/>
              <a:gd name="T77" fmla="*/ 804 h 2262"/>
              <a:gd name="T78" fmla="*/ 899 w 3052"/>
              <a:gd name="T79" fmla="*/ 930 h 2262"/>
              <a:gd name="T80" fmla="*/ 771 w 3052"/>
              <a:gd name="T81" fmla="*/ 1018 h 2262"/>
              <a:gd name="T82" fmla="*/ 624 w 3052"/>
              <a:gd name="T83" fmla="*/ 1065 h 2262"/>
              <a:gd name="T84" fmla="*/ 470 w 3052"/>
              <a:gd name="T85" fmla="*/ 1068 h 2262"/>
              <a:gd name="T86" fmla="*/ 316 w 3052"/>
              <a:gd name="T87" fmla="*/ 1025 h 2262"/>
              <a:gd name="T88" fmla="*/ 180 w 3052"/>
              <a:gd name="T89" fmla="*/ 936 h 2262"/>
              <a:gd name="T90" fmla="*/ 79 w 3052"/>
              <a:gd name="T91" fmla="*/ 816 h 2262"/>
              <a:gd name="T92" fmla="*/ 18 w 3052"/>
              <a:gd name="T93" fmla="*/ 675 h 2262"/>
              <a:gd name="T94" fmla="*/ 0 w 3052"/>
              <a:gd name="T95" fmla="*/ 522 h 2262"/>
              <a:gd name="T96" fmla="*/ 27 w 3052"/>
              <a:gd name="T97" fmla="*/ 368 h 2262"/>
              <a:gd name="T98" fmla="*/ 101 w 3052"/>
              <a:gd name="T99" fmla="*/ 222 h 2262"/>
              <a:gd name="T100" fmla="*/ 212 w 3052"/>
              <a:gd name="T101" fmla="*/ 109 h 2262"/>
              <a:gd name="T102" fmla="*/ 347 w 3052"/>
              <a:gd name="T103" fmla="*/ 34 h 2262"/>
              <a:gd name="T104" fmla="*/ 498 w 3052"/>
              <a:gd name="T105" fmla="*/ 2 h 2262"/>
              <a:gd name="T106" fmla="*/ 654 w 3052"/>
              <a:gd name="T107" fmla="*/ 13 h 2262"/>
              <a:gd name="T108" fmla="*/ 803 w 3052"/>
              <a:gd name="T109" fmla="*/ 73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938" y="1760"/>
                </a:moveTo>
                <a:lnTo>
                  <a:pt x="1389" y="2021"/>
                </a:lnTo>
                <a:lnTo>
                  <a:pt x="1399" y="2026"/>
                </a:lnTo>
                <a:lnTo>
                  <a:pt x="1409" y="2031"/>
                </a:lnTo>
                <a:lnTo>
                  <a:pt x="1420" y="2036"/>
                </a:lnTo>
                <a:lnTo>
                  <a:pt x="1431" y="2039"/>
                </a:lnTo>
                <a:lnTo>
                  <a:pt x="1442" y="2043"/>
                </a:lnTo>
                <a:lnTo>
                  <a:pt x="1453" y="2045"/>
                </a:lnTo>
                <a:lnTo>
                  <a:pt x="1464" y="2048"/>
                </a:lnTo>
                <a:lnTo>
                  <a:pt x="1475" y="2049"/>
                </a:lnTo>
                <a:lnTo>
                  <a:pt x="1487" y="2050"/>
                </a:lnTo>
                <a:lnTo>
                  <a:pt x="1498" y="2051"/>
                </a:lnTo>
                <a:lnTo>
                  <a:pt x="1509" y="2051"/>
                </a:lnTo>
                <a:lnTo>
                  <a:pt x="1520" y="2050"/>
                </a:lnTo>
                <a:lnTo>
                  <a:pt x="1531" y="2049"/>
                </a:lnTo>
                <a:lnTo>
                  <a:pt x="1542" y="2048"/>
                </a:lnTo>
                <a:lnTo>
                  <a:pt x="1553" y="2046"/>
                </a:lnTo>
                <a:lnTo>
                  <a:pt x="1563" y="2043"/>
                </a:lnTo>
                <a:lnTo>
                  <a:pt x="1574" y="2040"/>
                </a:lnTo>
                <a:lnTo>
                  <a:pt x="1585" y="2036"/>
                </a:lnTo>
                <a:lnTo>
                  <a:pt x="1595" y="2032"/>
                </a:lnTo>
                <a:lnTo>
                  <a:pt x="1605" y="2028"/>
                </a:lnTo>
                <a:lnTo>
                  <a:pt x="1615" y="2023"/>
                </a:lnTo>
                <a:lnTo>
                  <a:pt x="1625" y="2017"/>
                </a:lnTo>
                <a:lnTo>
                  <a:pt x="1634" y="2011"/>
                </a:lnTo>
                <a:lnTo>
                  <a:pt x="1643" y="2005"/>
                </a:lnTo>
                <a:lnTo>
                  <a:pt x="1652" y="1998"/>
                </a:lnTo>
                <a:lnTo>
                  <a:pt x="1660" y="1990"/>
                </a:lnTo>
                <a:lnTo>
                  <a:pt x="1668" y="1982"/>
                </a:lnTo>
                <a:lnTo>
                  <a:pt x="1677" y="1974"/>
                </a:lnTo>
                <a:lnTo>
                  <a:pt x="1685" y="1964"/>
                </a:lnTo>
                <a:lnTo>
                  <a:pt x="1692" y="1955"/>
                </a:lnTo>
                <a:lnTo>
                  <a:pt x="1698" y="1946"/>
                </a:lnTo>
                <a:lnTo>
                  <a:pt x="1704" y="1936"/>
                </a:lnTo>
                <a:lnTo>
                  <a:pt x="1748" y="1859"/>
                </a:lnTo>
                <a:lnTo>
                  <a:pt x="2395" y="2232"/>
                </a:lnTo>
                <a:lnTo>
                  <a:pt x="2405" y="2237"/>
                </a:lnTo>
                <a:lnTo>
                  <a:pt x="2415" y="2242"/>
                </a:lnTo>
                <a:lnTo>
                  <a:pt x="2427" y="2247"/>
                </a:lnTo>
                <a:lnTo>
                  <a:pt x="2438" y="2251"/>
                </a:lnTo>
                <a:lnTo>
                  <a:pt x="2449" y="2254"/>
                </a:lnTo>
                <a:lnTo>
                  <a:pt x="2460" y="2257"/>
                </a:lnTo>
                <a:lnTo>
                  <a:pt x="2471" y="2259"/>
                </a:lnTo>
                <a:lnTo>
                  <a:pt x="2482" y="2261"/>
                </a:lnTo>
                <a:lnTo>
                  <a:pt x="2493" y="2262"/>
                </a:lnTo>
                <a:lnTo>
                  <a:pt x="2504" y="2262"/>
                </a:lnTo>
                <a:lnTo>
                  <a:pt x="2516" y="2262"/>
                </a:lnTo>
                <a:lnTo>
                  <a:pt x="2527" y="2262"/>
                </a:lnTo>
                <a:lnTo>
                  <a:pt x="2538" y="2261"/>
                </a:lnTo>
                <a:lnTo>
                  <a:pt x="2549" y="2259"/>
                </a:lnTo>
                <a:lnTo>
                  <a:pt x="2560" y="2257"/>
                </a:lnTo>
                <a:lnTo>
                  <a:pt x="2570" y="2254"/>
                </a:lnTo>
                <a:lnTo>
                  <a:pt x="2581" y="2251"/>
                </a:lnTo>
                <a:lnTo>
                  <a:pt x="2591" y="2248"/>
                </a:lnTo>
                <a:lnTo>
                  <a:pt x="2602" y="2244"/>
                </a:lnTo>
                <a:lnTo>
                  <a:pt x="2613" y="2239"/>
                </a:lnTo>
                <a:lnTo>
                  <a:pt x="2622" y="2234"/>
                </a:lnTo>
                <a:lnTo>
                  <a:pt x="2632" y="2228"/>
                </a:lnTo>
                <a:lnTo>
                  <a:pt x="2641" y="2222"/>
                </a:lnTo>
                <a:lnTo>
                  <a:pt x="2650" y="2216"/>
                </a:lnTo>
                <a:lnTo>
                  <a:pt x="2659" y="2209"/>
                </a:lnTo>
                <a:lnTo>
                  <a:pt x="2668" y="2202"/>
                </a:lnTo>
                <a:lnTo>
                  <a:pt x="2676" y="2194"/>
                </a:lnTo>
                <a:lnTo>
                  <a:pt x="2683" y="2186"/>
                </a:lnTo>
                <a:lnTo>
                  <a:pt x="2691" y="2177"/>
                </a:lnTo>
                <a:lnTo>
                  <a:pt x="2698" y="2167"/>
                </a:lnTo>
                <a:lnTo>
                  <a:pt x="2705" y="2157"/>
                </a:lnTo>
                <a:lnTo>
                  <a:pt x="2711" y="2147"/>
                </a:lnTo>
                <a:lnTo>
                  <a:pt x="3022" y="1610"/>
                </a:lnTo>
                <a:lnTo>
                  <a:pt x="3027" y="1600"/>
                </a:lnTo>
                <a:lnTo>
                  <a:pt x="3032" y="1589"/>
                </a:lnTo>
                <a:lnTo>
                  <a:pt x="3037" y="1578"/>
                </a:lnTo>
                <a:lnTo>
                  <a:pt x="3041" y="1568"/>
                </a:lnTo>
                <a:lnTo>
                  <a:pt x="3044" y="1556"/>
                </a:lnTo>
                <a:lnTo>
                  <a:pt x="3047" y="1545"/>
                </a:lnTo>
                <a:lnTo>
                  <a:pt x="3049" y="1534"/>
                </a:lnTo>
                <a:lnTo>
                  <a:pt x="3050" y="1523"/>
                </a:lnTo>
                <a:lnTo>
                  <a:pt x="3052" y="1512"/>
                </a:lnTo>
                <a:lnTo>
                  <a:pt x="3052" y="1501"/>
                </a:lnTo>
                <a:lnTo>
                  <a:pt x="3052" y="1490"/>
                </a:lnTo>
                <a:lnTo>
                  <a:pt x="3052" y="1479"/>
                </a:lnTo>
                <a:lnTo>
                  <a:pt x="3050" y="1468"/>
                </a:lnTo>
                <a:lnTo>
                  <a:pt x="3049" y="1456"/>
                </a:lnTo>
                <a:lnTo>
                  <a:pt x="3047" y="1445"/>
                </a:lnTo>
                <a:lnTo>
                  <a:pt x="3044" y="1434"/>
                </a:lnTo>
                <a:lnTo>
                  <a:pt x="3041" y="1424"/>
                </a:lnTo>
                <a:lnTo>
                  <a:pt x="3038" y="1413"/>
                </a:lnTo>
                <a:lnTo>
                  <a:pt x="3033" y="1403"/>
                </a:lnTo>
                <a:lnTo>
                  <a:pt x="3029" y="1393"/>
                </a:lnTo>
                <a:lnTo>
                  <a:pt x="3024" y="1383"/>
                </a:lnTo>
                <a:lnTo>
                  <a:pt x="3018" y="1374"/>
                </a:lnTo>
                <a:lnTo>
                  <a:pt x="3012" y="1364"/>
                </a:lnTo>
                <a:lnTo>
                  <a:pt x="3006" y="1354"/>
                </a:lnTo>
                <a:lnTo>
                  <a:pt x="2999" y="1346"/>
                </a:lnTo>
                <a:lnTo>
                  <a:pt x="2991" y="1337"/>
                </a:lnTo>
                <a:lnTo>
                  <a:pt x="2983" y="1329"/>
                </a:lnTo>
                <a:lnTo>
                  <a:pt x="2974" y="1321"/>
                </a:lnTo>
                <a:lnTo>
                  <a:pt x="2966" y="1314"/>
                </a:lnTo>
                <a:lnTo>
                  <a:pt x="2956" y="1307"/>
                </a:lnTo>
                <a:lnTo>
                  <a:pt x="2947" y="1300"/>
                </a:lnTo>
                <a:lnTo>
                  <a:pt x="2937" y="1294"/>
                </a:lnTo>
                <a:lnTo>
                  <a:pt x="2287" y="919"/>
                </a:lnTo>
                <a:lnTo>
                  <a:pt x="2332" y="842"/>
                </a:lnTo>
                <a:lnTo>
                  <a:pt x="2338" y="832"/>
                </a:lnTo>
                <a:lnTo>
                  <a:pt x="2343" y="821"/>
                </a:lnTo>
                <a:lnTo>
                  <a:pt x="2347" y="811"/>
                </a:lnTo>
                <a:lnTo>
                  <a:pt x="2351" y="800"/>
                </a:lnTo>
                <a:lnTo>
                  <a:pt x="2354" y="789"/>
                </a:lnTo>
                <a:lnTo>
                  <a:pt x="2357" y="778"/>
                </a:lnTo>
                <a:lnTo>
                  <a:pt x="2359" y="767"/>
                </a:lnTo>
                <a:lnTo>
                  <a:pt x="2361" y="756"/>
                </a:lnTo>
                <a:lnTo>
                  <a:pt x="2362" y="744"/>
                </a:lnTo>
                <a:lnTo>
                  <a:pt x="2362" y="733"/>
                </a:lnTo>
                <a:lnTo>
                  <a:pt x="2362" y="722"/>
                </a:lnTo>
                <a:lnTo>
                  <a:pt x="2362" y="711"/>
                </a:lnTo>
                <a:lnTo>
                  <a:pt x="2361" y="700"/>
                </a:lnTo>
                <a:lnTo>
                  <a:pt x="2359" y="689"/>
                </a:lnTo>
                <a:lnTo>
                  <a:pt x="2357" y="678"/>
                </a:lnTo>
                <a:lnTo>
                  <a:pt x="2355" y="667"/>
                </a:lnTo>
                <a:lnTo>
                  <a:pt x="2351" y="657"/>
                </a:lnTo>
                <a:lnTo>
                  <a:pt x="2348" y="645"/>
                </a:lnTo>
                <a:lnTo>
                  <a:pt x="2344" y="635"/>
                </a:lnTo>
                <a:lnTo>
                  <a:pt x="2339" y="625"/>
                </a:lnTo>
                <a:lnTo>
                  <a:pt x="2334" y="615"/>
                </a:lnTo>
                <a:lnTo>
                  <a:pt x="2329" y="606"/>
                </a:lnTo>
                <a:lnTo>
                  <a:pt x="2322" y="596"/>
                </a:lnTo>
                <a:lnTo>
                  <a:pt x="2315" y="587"/>
                </a:lnTo>
                <a:lnTo>
                  <a:pt x="2308" y="579"/>
                </a:lnTo>
                <a:lnTo>
                  <a:pt x="2301" y="570"/>
                </a:lnTo>
                <a:lnTo>
                  <a:pt x="2293" y="562"/>
                </a:lnTo>
                <a:lnTo>
                  <a:pt x="2285" y="554"/>
                </a:lnTo>
                <a:lnTo>
                  <a:pt x="2276" y="547"/>
                </a:lnTo>
                <a:lnTo>
                  <a:pt x="2267" y="539"/>
                </a:lnTo>
                <a:lnTo>
                  <a:pt x="2257" y="532"/>
                </a:lnTo>
                <a:lnTo>
                  <a:pt x="2247" y="526"/>
                </a:lnTo>
                <a:lnTo>
                  <a:pt x="1800" y="269"/>
                </a:lnTo>
                <a:lnTo>
                  <a:pt x="1789" y="263"/>
                </a:lnTo>
                <a:lnTo>
                  <a:pt x="1779" y="258"/>
                </a:lnTo>
                <a:lnTo>
                  <a:pt x="1768" y="254"/>
                </a:lnTo>
                <a:lnTo>
                  <a:pt x="1756" y="250"/>
                </a:lnTo>
                <a:lnTo>
                  <a:pt x="1746" y="246"/>
                </a:lnTo>
                <a:lnTo>
                  <a:pt x="1735" y="244"/>
                </a:lnTo>
                <a:lnTo>
                  <a:pt x="1724" y="242"/>
                </a:lnTo>
                <a:lnTo>
                  <a:pt x="1713" y="239"/>
                </a:lnTo>
                <a:lnTo>
                  <a:pt x="1701" y="238"/>
                </a:lnTo>
                <a:lnTo>
                  <a:pt x="1690" y="237"/>
                </a:lnTo>
                <a:lnTo>
                  <a:pt x="1679" y="237"/>
                </a:lnTo>
                <a:lnTo>
                  <a:pt x="1667" y="238"/>
                </a:lnTo>
                <a:lnTo>
                  <a:pt x="1656" y="239"/>
                </a:lnTo>
                <a:lnTo>
                  <a:pt x="1645" y="240"/>
                </a:lnTo>
                <a:lnTo>
                  <a:pt x="1635" y="243"/>
                </a:lnTo>
                <a:lnTo>
                  <a:pt x="1624" y="246"/>
                </a:lnTo>
                <a:lnTo>
                  <a:pt x="1613" y="249"/>
                </a:lnTo>
                <a:lnTo>
                  <a:pt x="1603" y="253"/>
                </a:lnTo>
                <a:lnTo>
                  <a:pt x="1593" y="257"/>
                </a:lnTo>
                <a:lnTo>
                  <a:pt x="1583" y="261"/>
                </a:lnTo>
                <a:lnTo>
                  <a:pt x="1572" y="267"/>
                </a:lnTo>
                <a:lnTo>
                  <a:pt x="1562" y="272"/>
                </a:lnTo>
                <a:lnTo>
                  <a:pt x="1553" y="278"/>
                </a:lnTo>
                <a:lnTo>
                  <a:pt x="1544" y="285"/>
                </a:lnTo>
                <a:lnTo>
                  <a:pt x="1535" y="292"/>
                </a:lnTo>
                <a:lnTo>
                  <a:pt x="1527" y="299"/>
                </a:lnTo>
                <a:lnTo>
                  <a:pt x="1519" y="307"/>
                </a:lnTo>
                <a:lnTo>
                  <a:pt x="1511" y="315"/>
                </a:lnTo>
                <a:lnTo>
                  <a:pt x="1503" y="324"/>
                </a:lnTo>
                <a:lnTo>
                  <a:pt x="1496" y="333"/>
                </a:lnTo>
                <a:lnTo>
                  <a:pt x="1490" y="344"/>
                </a:lnTo>
                <a:lnTo>
                  <a:pt x="1484" y="354"/>
                </a:lnTo>
                <a:lnTo>
                  <a:pt x="853" y="1444"/>
                </a:lnTo>
                <a:lnTo>
                  <a:pt x="847" y="1455"/>
                </a:lnTo>
                <a:lnTo>
                  <a:pt x="842" y="1467"/>
                </a:lnTo>
                <a:lnTo>
                  <a:pt x="837" y="1477"/>
                </a:lnTo>
                <a:lnTo>
                  <a:pt x="833" y="1488"/>
                </a:lnTo>
                <a:lnTo>
                  <a:pt x="830" y="1499"/>
                </a:lnTo>
                <a:lnTo>
                  <a:pt x="827" y="1510"/>
                </a:lnTo>
                <a:lnTo>
                  <a:pt x="825" y="1522"/>
                </a:lnTo>
                <a:lnTo>
                  <a:pt x="823" y="1533"/>
                </a:lnTo>
                <a:lnTo>
                  <a:pt x="821" y="1544"/>
                </a:lnTo>
                <a:lnTo>
                  <a:pt x="820" y="1555"/>
                </a:lnTo>
                <a:lnTo>
                  <a:pt x="820" y="1567"/>
                </a:lnTo>
                <a:lnTo>
                  <a:pt x="821" y="1578"/>
                </a:lnTo>
                <a:lnTo>
                  <a:pt x="823" y="1589"/>
                </a:lnTo>
                <a:lnTo>
                  <a:pt x="825" y="1600"/>
                </a:lnTo>
                <a:lnTo>
                  <a:pt x="827" y="1611"/>
                </a:lnTo>
                <a:lnTo>
                  <a:pt x="829" y="1621"/>
                </a:lnTo>
                <a:lnTo>
                  <a:pt x="833" y="1632"/>
                </a:lnTo>
                <a:lnTo>
                  <a:pt x="836" y="1642"/>
                </a:lnTo>
                <a:lnTo>
                  <a:pt x="840" y="1652"/>
                </a:lnTo>
                <a:lnTo>
                  <a:pt x="845" y="1662"/>
                </a:lnTo>
                <a:lnTo>
                  <a:pt x="850" y="1673"/>
                </a:lnTo>
                <a:lnTo>
                  <a:pt x="856" y="1682"/>
                </a:lnTo>
                <a:lnTo>
                  <a:pt x="862" y="1691"/>
                </a:lnTo>
                <a:lnTo>
                  <a:pt x="868" y="1700"/>
                </a:lnTo>
                <a:lnTo>
                  <a:pt x="875" y="1709"/>
                </a:lnTo>
                <a:lnTo>
                  <a:pt x="883" y="1717"/>
                </a:lnTo>
                <a:lnTo>
                  <a:pt x="891" y="1725"/>
                </a:lnTo>
                <a:lnTo>
                  <a:pt x="899" y="1733"/>
                </a:lnTo>
                <a:lnTo>
                  <a:pt x="908" y="1740"/>
                </a:lnTo>
                <a:lnTo>
                  <a:pt x="918" y="1747"/>
                </a:lnTo>
                <a:lnTo>
                  <a:pt x="928" y="1754"/>
                </a:lnTo>
                <a:lnTo>
                  <a:pt x="938" y="1760"/>
                </a:lnTo>
                <a:close/>
                <a:moveTo>
                  <a:pt x="803" y="73"/>
                </a:moveTo>
                <a:lnTo>
                  <a:pt x="828" y="87"/>
                </a:lnTo>
                <a:lnTo>
                  <a:pt x="850" y="102"/>
                </a:lnTo>
                <a:lnTo>
                  <a:pt x="871" y="118"/>
                </a:lnTo>
                <a:lnTo>
                  <a:pt x="892" y="135"/>
                </a:lnTo>
                <a:lnTo>
                  <a:pt x="911" y="154"/>
                </a:lnTo>
                <a:lnTo>
                  <a:pt x="930" y="173"/>
                </a:lnTo>
                <a:lnTo>
                  <a:pt x="947" y="193"/>
                </a:lnTo>
                <a:lnTo>
                  <a:pt x="963" y="213"/>
                </a:lnTo>
                <a:lnTo>
                  <a:pt x="978" y="234"/>
                </a:lnTo>
                <a:lnTo>
                  <a:pt x="992" y="256"/>
                </a:lnTo>
                <a:lnTo>
                  <a:pt x="1005" y="279"/>
                </a:lnTo>
                <a:lnTo>
                  <a:pt x="1018" y="301"/>
                </a:lnTo>
                <a:lnTo>
                  <a:pt x="1029" y="324"/>
                </a:lnTo>
                <a:lnTo>
                  <a:pt x="1038" y="349"/>
                </a:lnTo>
                <a:lnTo>
                  <a:pt x="1046" y="373"/>
                </a:lnTo>
                <a:lnTo>
                  <a:pt x="1054" y="398"/>
                </a:lnTo>
                <a:lnTo>
                  <a:pt x="1060" y="422"/>
                </a:lnTo>
                <a:lnTo>
                  <a:pt x="1064" y="448"/>
                </a:lnTo>
                <a:lnTo>
                  <a:pt x="1068" y="474"/>
                </a:lnTo>
                <a:lnTo>
                  <a:pt x="1070" y="499"/>
                </a:lnTo>
                <a:lnTo>
                  <a:pt x="1072" y="524"/>
                </a:lnTo>
                <a:lnTo>
                  <a:pt x="1072" y="551"/>
                </a:lnTo>
                <a:lnTo>
                  <a:pt x="1070" y="577"/>
                </a:lnTo>
                <a:lnTo>
                  <a:pt x="1068" y="602"/>
                </a:lnTo>
                <a:lnTo>
                  <a:pt x="1064" y="628"/>
                </a:lnTo>
                <a:lnTo>
                  <a:pt x="1059" y="655"/>
                </a:lnTo>
                <a:lnTo>
                  <a:pt x="1052" y="680"/>
                </a:lnTo>
                <a:lnTo>
                  <a:pt x="1045" y="705"/>
                </a:lnTo>
                <a:lnTo>
                  <a:pt x="1036" y="730"/>
                </a:lnTo>
                <a:lnTo>
                  <a:pt x="1025" y="756"/>
                </a:lnTo>
                <a:lnTo>
                  <a:pt x="1014" y="780"/>
                </a:lnTo>
                <a:lnTo>
                  <a:pt x="1000" y="804"/>
                </a:lnTo>
                <a:lnTo>
                  <a:pt x="985" y="827"/>
                </a:lnTo>
                <a:lnTo>
                  <a:pt x="970" y="850"/>
                </a:lnTo>
                <a:lnTo>
                  <a:pt x="954" y="872"/>
                </a:lnTo>
                <a:lnTo>
                  <a:pt x="937" y="892"/>
                </a:lnTo>
                <a:lnTo>
                  <a:pt x="919" y="912"/>
                </a:lnTo>
                <a:lnTo>
                  <a:pt x="899" y="930"/>
                </a:lnTo>
                <a:lnTo>
                  <a:pt x="880" y="947"/>
                </a:lnTo>
                <a:lnTo>
                  <a:pt x="859" y="964"/>
                </a:lnTo>
                <a:lnTo>
                  <a:pt x="838" y="979"/>
                </a:lnTo>
                <a:lnTo>
                  <a:pt x="816" y="993"/>
                </a:lnTo>
                <a:lnTo>
                  <a:pt x="794" y="1006"/>
                </a:lnTo>
                <a:lnTo>
                  <a:pt x="771" y="1018"/>
                </a:lnTo>
                <a:lnTo>
                  <a:pt x="748" y="1028"/>
                </a:lnTo>
                <a:lnTo>
                  <a:pt x="723" y="1038"/>
                </a:lnTo>
                <a:lnTo>
                  <a:pt x="699" y="1046"/>
                </a:lnTo>
                <a:lnTo>
                  <a:pt x="675" y="1053"/>
                </a:lnTo>
                <a:lnTo>
                  <a:pt x="650" y="1060"/>
                </a:lnTo>
                <a:lnTo>
                  <a:pt x="624" y="1065"/>
                </a:lnTo>
                <a:lnTo>
                  <a:pt x="599" y="1069"/>
                </a:lnTo>
                <a:lnTo>
                  <a:pt x="573" y="1071"/>
                </a:lnTo>
                <a:lnTo>
                  <a:pt x="548" y="1072"/>
                </a:lnTo>
                <a:lnTo>
                  <a:pt x="521" y="1072"/>
                </a:lnTo>
                <a:lnTo>
                  <a:pt x="495" y="1071"/>
                </a:lnTo>
                <a:lnTo>
                  <a:pt x="470" y="1068"/>
                </a:lnTo>
                <a:lnTo>
                  <a:pt x="443" y="1065"/>
                </a:lnTo>
                <a:lnTo>
                  <a:pt x="418" y="1059"/>
                </a:lnTo>
                <a:lnTo>
                  <a:pt x="392" y="1052"/>
                </a:lnTo>
                <a:lnTo>
                  <a:pt x="367" y="1044"/>
                </a:lnTo>
                <a:lnTo>
                  <a:pt x="341" y="1035"/>
                </a:lnTo>
                <a:lnTo>
                  <a:pt x="316" y="1025"/>
                </a:lnTo>
                <a:lnTo>
                  <a:pt x="292" y="1013"/>
                </a:lnTo>
                <a:lnTo>
                  <a:pt x="268" y="1000"/>
                </a:lnTo>
                <a:lnTo>
                  <a:pt x="244" y="986"/>
                </a:lnTo>
                <a:lnTo>
                  <a:pt x="221" y="971"/>
                </a:lnTo>
                <a:lnTo>
                  <a:pt x="200" y="955"/>
                </a:lnTo>
                <a:lnTo>
                  <a:pt x="180" y="936"/>
                </a:lnTo>
                <a:lnTo>
                  <a:pt x="159" y="918"/>
                </a:lnTo>
                <a:lnTo>
                  <a:pt x="141" y="900"/>
                </a:lnTo>
                <a:lnTo>
                  <a:pt x="124" y="880"/>
                </a:lnTo>
                <a:lnTo>
                  <a:pt x="108" y="860"/>
                </a:lnTo>
                <a:lnTo>
                  <a:pt x="93" y="838"/>
                </a:lnTo>
                <a:lnTo>
                  <a:pt x="79" y="816"/>
                </a:lnTo>
                <a:lnTo>
                  <a:pt x="65" y="794"/>
                </a:lnTo>
                <a:lnTo>
                  <a:pt x="53" y="771"/>
                </a:lnTo>
                <a:lnTo>
                  <a:pt x="43" y="747"/>
                </a:lnTo>
                <a:lnTo>
                  <a:pt x="33" y="724"/>
                </a:lnTo>
                <a:lnTo>
                  <a:pt x="25" y="700"/>
                </a:lnTo>
                <a:lnTo>
                  <a:pt x="18" y="675"/>
                </a:lnTo>
                <a:lnTo>
                  <a:pt x="12" y="650"/>
                </a:lnTo>
                <a:lnTo>
                  <a:pt x="7" y="624"/>
                </a:lnTo>
                <a:lnTo>
                  <a:pt x="3" y="599"/>
                </a:lnTo>
                <a:lnTo>
                  <a:pt x="1" y="574"/>
                </a:lnTo>
                <a:lnTo>
                  <a:pt x="0" y="548"/>
                </a:lnTo>
                <a:lnTo>
                  <a:pt x="0" y="522"/>
                </a:lnTo>
                <a:lnTo>
                  <a:pt x="1" y="496"/>
                </a:lnTo>
                <a:lnTo>
                  <a:pt x="4" y="470"/>
                </a:lnTo>
                <a:lnTo>
                  <a:pt x="8" y="444"/>
                </a:lnTo>
                <a:lnTo>
                  <a:pt x="13" y="418"/>
                </a:lnTo>
                <a:lnTo>
                  <a:pt x="19" y="393"/>
                </a:lnTo>
                <a:lnTo>
                  <a:pt x="27" y="368"/>
                </a:lnTo>
                <a:lnTo>
                  <a:pt x="36" y="342"/>
                </a:lnTo>
                <a:lnTo>
                  <a:pt x="46" y="317"/>
                </a:lnTo>
                <a:lnTo>
                  <a:pt x="58" y="293"/>
                </a:lnTo>
                <a:lnTo>
                  <a:pt x="72" y="269"/>
                </a:lnTo>
                <a:lnTo>
                  <a:pt x="86" y="245"/>
                </a:lnTo>
                <a:lnTo>
                  <a:pt x="101" y="222"/>
                </a:lnTo>
                <a:lnTo>
                  <a:pt x="118" y="201"/>
                </a:lnTo>
                <a:lnTo>
                  <a:pt x="135" y="180"/>
                </a:lnTo>
                <a:lnTo>
                  <a:pt x="153" y="161"/>
                </a:lnTo>
                <a:lnTo>
                  <a:pt x="172" y="143"/>
                </a:lnTo>
                <a:lnTo>
                  <a:pt x="192" y="125"/>
                </a:lnTo>
                <a:lnTo>
                  <a:pt x="212" y="109"/>
                </a:lnTo>
                <a:lnTo>
                  <a:pt x="233" y="94"/>
                </a:lnTo>
                <a:lnTo>
                  <a:pt x="255" y="80"/>
                </a:lnTo>
                <a:lnTo>
                  <a:pt x="278" y="67"/>
                </a:lnTo>
                <a:lnTo>
                  <a:pt x="301" y="55"/>
                </a:lnTo>
                <a:lnTo>
                  <a:pt x="324" y="44"/>
                </a:lnTo>
                <a:lnTo>
                  <a:pt x="347" y="34"/>
                </a:lnTo>
                <a:lnTo>
                  <a:pt x="372" y="26"/>
                </a:lnTo>
                <a:lnTo>
                  <a:pt x="397" y="18"/>
                </a:lnTo>
                <a:lnTo>
                  <a:pt x="422" y="12"/>
                </a:lnTo>
                <a:lnTo>
                  <a:pt x="448" y="8"/>
                </a:lnTo>
                <a:lnTo>
                  <a:pt x="473" y="4"/>
                </a:lnTo>
                <a:lnTo>
                  <a:pt x="498" y="2"/>
                </a:lnTo>
                <a:lnTo>
                  <a:pt x="524" y="0"/>
                </a:lnTo>
                <a:lnTo>
                  <a:pt x="550" y="1"/>
                </a:lnTo>
                <a:lnTo>
                  <a:pt x="576" y="2"/>
                </a:lnTo>
                <a:lnTo>
                  <a:pt x="602" y="4"/>
                </a:lnTo>
                <a:lnTo>
                  <a:pt x="627" y="8"/>
                </a:lnTo>
                <a:lnTo>
                  <a:pt x="654" y="13"/>
                </a:lnTo>
                <a:lnTo>
                  <a:pt x="679" y="20"/>
                </a:lnTo>
                <a:lnTo>
                  <a:pt x="704" y="27"/>
                </a:lnTo>
                <a:lnTo>
                  <a:pt x="730" y="36"/>
                </a:lnTo>
                <a:lnTo>
                  <a:pt x="755" y="48"/>
                </a:lnTo>
                <a:lnTo>
                  <a:pt x="779" y="59"/>
                </a:lnTo>
                <a:lnTo>
                  <a:pt x="803" y="7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81" name="Freeform 15"/>
          <p:cNvSpPr>
            <a:spLocks noEditPoints="1"/>
          </p:cNvSpPr>
          <p:nvPr/>
        </p:nvSpPr>
        <p:spPr bwMode="auto">
          <a:xfrm>
            <a:off x="3503609" y="2994424"/>
            <a:ext cx="208360" cy="278606"/>
          </a:xfrm>
          <a:custGeom>
            <a:avLst/>
            <a:gdLst>
              <a:gd name="T0" fmla="*/ 1708 w 2267"/>
              <a:gd name="T1" fmla="*/ 764 h 3048"/>
              <a:gd name="T2" fmla="*/ 1655 w 2267"/>
              <a:gd name="T3" fmla="*/ 720 h 3048"/>
              <a:gd name="T4" fmla="*/ 1595 w 2267"/>
              <a:gd name="T5" fmla="*/ 694 h 3048"/>
              <a:gd name="T6" fmla="*/ 1528 w 2267"/>
              <a:gd name="T7" fmla="*/ 686 h 3048"/>
              <a:gd name="T8" fmla="*/ 1461 w 2267"/>
              <a:gd name="T9" fmla="*/ 698 h 3048"/>
              <a:gd name="T10" fmla="*/ 969 w 2267"/>
              <a:gd name="T11" fmla="*/ 115 h 3048"/>
              <a:gd name="T12" fmla="*/ 926 w 2267"/>
              <a:gd name="T13" fmla="*/ 62 h 3048"/>
              <a:gd name="T14" fmla="*/ 870 w 2267"/>
              <a:gd name="T15" fmla="*/ 23 h 3048"/>
              <a:gd name="T16" fmla="*/ 806 w 2267"/>
              <a:gd name="T17" fmla="*/ 3 h 3048"/>
              <a:gd name="T18" fmla="*/ 740 w 2267"/>
              <a:gd name="T19" fmla="*/ 2 h 3048"/>
              <a:gd name="T20" fmla="*/ 674 w 2267"/>
              <a:gd name="T21" fmla="*/ 20 h 3048"/>
              <a:gd name="T22" fmla="*/ 86 w 2267"/>
              <a:gd name="T23" fmla="*/ 361 h 3048"/>
              <a:gd name="T24" fmla="*/ 40 w 2267"/>
              <a:gd name="T25" fmla="*/ 411 h 3048"/>
              <a:gd name="T26" fmla="*/ 11 w 2267"/>
              <a:gd name="T27" fmla="*/ 471 h 3048"/>
              <a:gd name="T28" fmla="*/ 0 w 2267"/>
              <a:gd name="T29" fmla="*/ 536 h 3048"/>
              <a:gd name="T30" fmla="*/ 8 w 2267"/>
              <a:gd name="T31" fmla="*/ 603 h 3048"/>
              <a:gd name="T32" fmla="*/ 405 w 2267"/>
              <a:gd name="T33" fmla="*/ 1306 h 3048"/>
              <a:gd name="T34" fmla="*/ 283 w 2267"/>
              <a:gd name="T35" fmla="*/ 1386 h 3048"/>
              <a:gd name="T36" fmla="*/ 241 w 2267"/>
              <a:gd name="T37" fmla="*/ 1439 h 3048"/>
              <a:gd name="T38" fmla="*/ 218 w 2267"/>
              <a:gd name="T39" fmla="*/ 1502 h 3048"/>
              <a:gd name="T40" fmla="*/ 214 w 2267"/>
              <a:gd name="T41" fmla="*/ 1568 h 3048"/>
              <a:gd name="T42" fmla="*/ 228 w 2267"/>
              <a:gd name="T43" fmla="*/ 1634 h 3048"/>
              <a:gd name="T44" fmla="*/ 515 w 2267"/>
              <a:gd name="T45" fmla="*/ 2133 h 3048"/>
              <a:gd name="T46" fmla="*/ 563 w 2267"/>
              <a:gd name="T47" fmla="*/ 2182 h 3048"/>
              <a:gd name="T48" fmla="*/ 621 w 2267"/>
              <a:gd name="T49" fmla="*/ 2214 h 3048"/>
              <a:gd name="T50" fmla="*/ 687 w 2267"/>
              <a:gd name="T51" fmla="*/ 2228 h 3048"/>
              <a:gd name="T52" fmla="*/ 754 w 2267"/>
              <a:gd name="T53" fmla="*/ 2223 h 3048"/>
              <a:gd name="T54" fmla="*/ 818 w 2267"/>
              <a:gd name="T55" fmla="*/ 2198 h 3048"/>
              <a:gd name="T56" fmla="*/ 1959 w 2267"/>
              <a:gd name="T57" fmla="*/ 1532 h 3048"/>
              <a:gd name="T58" fmla="*/ 1999 w 2267"/>
              <a:gd name="T59" fmla="*/ 1478 h 3048"/>
              <a:gd name="T60" fmla="*/ 2022 w 2267"/>
              <a:gd name="T61" fmla="*/ 1416 h 3048"/>
              <a:gd name="T62" fmla="*/ 2026 w 2267"/>
              <a:gd name="T63" fmla="*/ 1349 h 3048"/>
              <a:gd name="T64" fmla="*/ 2010 w 2267"/>
              <a:gd name="T65" fmla="*/ 1284 h 3048"/>
              <a:gd name="T66" fmla="*/ 1241 w 2267"/>
              <a:gd name="T67" fmla="*/ 2732 h 3048"/>
              <a:gd name="T68" fmla="*/ 1199 w 2267"/>
              <a:gd name="T69" fmla="*/ 2578 h 3048"/>
              <a:gd name="T70" fmla="*/ 1202 w 2267"/>
              <a:gd name="T71" fmla="*/ 2424 h 3048"/>
              <a:gd name="T72" fmla="*/ 1249 w 2267"/>
              <a:gd name="T73" fmla="*/ 2277 h 3048"/>
              <a:gd name="T74" fmla="*/ 1336 w 2267"/>
              <a:gd name="T75" fmla="*/ 2149 h 3048"/>
              <a:gd name="T76" fmla="*/ 1462 w 2267"/>
              <a:gd name="T77" fmla="*/ 2049 h 3048"/>
              <a:gd name="T78" fmla="*/ 1613 w 2267"/>
              <a:gd name="T79" fmla="*/ 1990 h 3048"/>
              <a:gd name="T80" fmla="*/ 1768 w 2267"/>
              <a:gd name="T81" fmla="*/ 1979 h 3048"/>
              <a:gd name="T82" fmla="*/ 1918 w 2267"/>
              <a:gd name="T83" fmla="*/ 2011 h 3048"/>
              <a:gd name="T84" fmla="*/ 2054 w 2267"/>
              <a:gd name="T85" fmla="*/ 2086 h 3048"/>
              <a:gd name="T86" fmla="*/ 2165 w 2267"/>
              <a:gd name="T87" fmla="*/ 2199 h 3048"/>
              <a:gd name="T88" fmla="*/ 2240 w 2267"/>
              <a:gd name="T89" fmla="*/ 2344 h 3048"/>
              <a:gd name="T90" fmla="*/ 2267 w 2267"/>
              <a:gd name="T91" fmla="*/ 2499 h 3048"/>
              <a:gd name="T92" fmla="*/ 2249 w 2267"/>
              <a:gd name="T93" fmla="*/ 2651 h 3048"/>
              <a:gd name="T94" fmla="*/ 2188 w 2267"/>
              <a:gd name="T95" fmla="*/ 2793 h 3048"/>
              <a:gd name="T96" fmla="*/ 2087 w 2267"/>
              <a:gd name="T97" fmla="*/ 2913 h 3048"/>
              <a:gd name="T98" fmla="*/ 1949 w 2267"/>
              <a:gd name="T99" fmla="*/ 3002 h 3048"/>
              <a:gd name="T100" fmla="*/ 1797 w 2267"/>
              <a:gd name="T101" fmla="*/ 3044 h 3048"/>
              <a:gd name="T102" fmla="*/ 1642 w 2267"/>
              <a:gd name="T103" fmla="*/ 3041 h 3048"/>
              <a:gd name="T104" fmla="*/ 1496 w 2267"/>
              <a:gd name="T105" fmla="*/ 2995 h 3048"/>
              <a:gd name="T106" fmla="*/ 1367 w 2267"/>
              <a:gd name="T107" fmla="*/ 2907 h 3048"/>
              <a:gd name="T108" fmla="*/ 1266 w 2267"/>
              <a:gd name="T109" fmla="*/ 278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1995" y="1251"/>
                </a:moveTo>
                <a:lnTo>
                  <a:pt x="1735" y="801"/>
                </a:lnTo>
                <a:lnTo>
                  <a:pt x="1729" y="791"/>
                </a:lnTo>
                <a:lnTo>
                  <a:pt x="1722" y="782"/>
                </a:lnTo>
                <a:lnTo>
                  <a:pt x="1715" y="773"/>
                </a:lnTo>
                <a:lnTo>
                  <a:pt x="1708" y="764"/>
                </a:lnTo>
                <a:lnTo>
                  <a:pt x="1700" y="755"/>
                </a:lnTo>
                <a:lnTo>
                  <a:pt x="1692" y="747"/>
                </a:lnTo>
                <a:lnTo>
                  <a:pt x="1684" y="739"/>
                </a:lnTo>
                <a:lnTo>
                  <a:pt x="1675" y="733"/>
                </a:lnTo>
                <a:lnTo>
                  <a:pt x="1665" y="726"/>
                </a:lnTo>
                <a:lnTo>
                  <a:pt x="1655" y="720"/>
                </a:lnTo>
                <a:lnTo>
                  <a:pt x="1646" y="715"/>
                </a:lnTo>
                <a:lnTo>
                  <a:pt x="1636" y="709"/>
                </a:lnTo>
                <a:lnTo>
                  <a:pt x="1626" y="705"/>
                </a:lnTo>
                <a:lnTo>
                  <a:pt x="1616" y="701"/>
                </a:lnTo>
                <a:lnTo>
                  <a:pt x="1605" y="697"/>
                </a:lnTo>
                <a:lnTo>
                  <a:pt x="1595" y="694"/>
                </a:lnTo>
                <a:lnTo>
                  <a:pt x="1584" y="692"/>
                </a:lnTo>
                <a:lnTo>
                  <a:pt x="1572" y="689"/>
                </a:lnTo>
                <a:lnTo>
                  <a:pt x="1561" y="688"/>
                </a:lnTo>
                <a:lnTo>
                  <a:pt x="1550" y="687"/>
                </a:lnTo>
                <a:lnTo>
                  <a:pt x="1539" y="686"/>
                </a:lnTo>
                <a:lnTo>
                  <a:pt x="1528" y="686"/>
                </a:lnTo>
                <a:lnTo>
                  <a:pt x="1517" y="687"/>
                </a:lnTo>
                <a:lnTo>
                  <a:pt x="1506" y="688"/>
                </a:lnTo>
                <a:lnTo>
                  <a:pt x="1495" y="690"/>
                </a:lnTo>
                <a:lnTo>
                  <a:pt x="1484" y="692"/>
                </a:lnTo>
                <a:lnTo>
                  <a:pt x="1472" y="694"/>
                </a:lnTo>
                <a:lnTo>
                  <a:pt x="1461" y="698"/>
                </a:lnTo>
                <a:lnTo>
                  <a:pt x="1451" y="702"/>
                </a:lnTo>
                <a:lnTo>
                  <a:pt x="1440" y="706"/>
                </a:lnTo>
                <a:lnTo>
                  <a:pt x="1430" y="711"/>
                </a:lnTo>
                <a:lnTo>
                  <a:pt x="1419" y="717"/>
                </a:lnTo>
                <a:lnTo>
                  <a:pt x="1342" y="762"/>
                </a:lnTo>
                <a:lnTo>
                  <a:pt x="969" y="115"/>
                </a:lnTo>
                <a:lnTo>
                  <a:pt x="963" y="105"/>
                </a:lnTo>
                <a:lnTo>
                  <a:pt x="956" y="96"/>
                </a:lnTo>
                <a:lnTo>
                  <a:pt x="949" y="86"/>
                </a:lnTo>
                <a:lnTo>
                  <a:pt x="942" y="78"/>
                </a:lnTo>
                <a:lnTo>
                  <a:pt x="934" y="69"/>
                </a:lnTo>
                <a:lnTo>
                  <a:pt x="926" y="62"/>
                </a:lnTo>
                <a:lnTo>
                  <a:pt x="918" y="54"/>
                </a:lnTo>
                <a:lnTo>
                  <a:pt x="908" y="47"/>
                </a:lnTo>
                <a:lnTo>
                  <a:pt x="899" y="40"/>
                </a:lnTo>
                <a:lnTo>
                  <a:pt x="889" y="34"/>
                </a:lnTo>
                <a:lnTo>
                  <a:pt x="880" y="28"/>
                </a:lnTo>
                <a:lnTo>
                  <a:pt x="870" y="23"/>
                </a:lnTo>
                <a:lnTo>
                  <a:pt x="860" y="19"/>
                </a:lnTo>
                <a:lnTo>
                  <a:pt x="850" y="14"/>
                </a:lnTo>
                <a:lnTo>
                  <a:pt x="839" y="11"/>
                </a:lnTo>
                <a:lnTo>
                  <a:pt x="829" y="8"/>
                </a:lnTo>
                <a:lnTo>
                  <a:pt x="817" y="5"/>
                </a:lnTo>
                <a:lnTo>
                  <a:pt x="806" y="3"/>
                </a:lnTo>
                <a:lnTo>
                  <a:pt x="795" y="1"/>
                </a:lnTo>
                <a:lnTo>
                  <a:pt x="784" y="0"/>
                </a:lnTo>
                <a:lnTo>
                  <a:pt x="773" y="0"/>
                </a:lnTo>
                <a:lnTo>
                  <a:pt x="762" y="0"/>
                </a:lnTo>
                <a:lnTo>
                  <a:pt x="751" y="0"/>
                </a:lnTo>
                <a:lnTo>
                  <a:pt x="740" y="2"/>
                </a:lnTo>
                <a:lnTo>
                  <a:pt x="729" y="3"/>
                </a:lnTo>
                <a:lnTo>
                  <a:pt x="717" y="5"/>
                </a:lnTo>
                <a:lnTo>
                  <a:pt x="706" y="8"/>
                </a:lnTo>
                <a:lnTo>
                  <a:pt x="695" y="11"/>
                </a:lnTo>
                <a:lnTo>
                  <a:pt x="685" y="15"/>
                </a:lnTo>
                <a:lnTo>
                  <a:pt x="674" y="20"/>
                </a:lnTo>
                <a:lnTo>
                  <a:pt x="663" y="25"/>
                </a:lnTo>
                <a:lnTo>
                  <a:pt x="653" y="30"/>
                </a:lnTo>
                <a:lnTo>
                  <a:pt x="115" y="341"/>
                </a:lnTo>
                <a:lnTo>
                  <a:pt x="105" y="347"/>
                </a:lnTo>
                <a:lnTo>
                  <a:pt x="95" y="354"/>
                </a:lnTo>
                <a:lnTo>
                  <a:pt x="86" y="361"/>
                </a:lnTo>
                <a:lnTo>
                  <a:pt x="77" y="369"/>
                </a:lnTo>
                <a:lnTo>
                  <a:pt x="68" y="376"/>
                </a:lnTo>
                <a:lnTo>
                  <a:pt x="60" y="384"/>
                </a:lnTo>
                <a:lnTo>
                  <a:pt x="53" y="393"/>
                </a:lnTo>
                <a:lnTo>
                  <a:pt x="46" y="402"/>
                </a:lnTo>
                <a:lnTo>
                  <a:pt x="40" y="411"/>
                </a:lnTo>
                <a:lnTo>
                  <a:pt x="34" y="420"/>
                </a:lnTo>
                <a:lnTo>
                  <a:pt x="28" y="430"/>
                </a:lnTo>
                <a:lnTo>
                  <a:pt x="23" y="439"/>
                </a:lnTo>
                <a:lnTo>
                  <a:pt x="18" y="449"/>
                </a:lnTo>
                <a:lnTo>
                  <a:pt x="14" y="461"/>
                </a:lnTo>
                <a:lnTo>
                  <a:pt x="11" y="471"/>
                </a:lnTo>
                <a:lnTo>
                  <a:pt x="8" y="482"/>
                </a:lnTo>
                <a:lnTo>
                  <a:pt x="5" y="492"/>
                </a:lnTo>
                <a:lnTo>
                  <a:pt x="3" y="503"/>
                </a:lnTo>
                <a:lnTo>
                  <a:pt x="1" y="514"/>
                </a:lnTo>
                <a:lnTo>
                  <a:pt x="0" y="525"/>
                </a:lnTo>
                <a:lnTo>
                  <a:pt x="0" y="536"/>
                </a:lnTo>
                <a:lnTo>
                  <a:pt x="0" y="547"/>
                </a:lnTo>
                <a:lnTo>
                  <a:pt x="0" y="559"/>
                </a:lnTo>
                <a:lnTo>
                  <a:pt x="1" y="570"/>
                </a:lnTo>
                <a:lnTo>
                  <a:pt x="3" y="581"/>
                </a:lnTo>
                <a:lnTo>
                  <a:pt x="5" y="592"/>
                </a:lnTo>
                <a:lnTo>
                  <a:pt x="8" y="603"/>
                </a:lnTo>
                <a:lnTo>
                  <a:pt x="11" y="614"/>
                </a:lnTo>
                <a:lnTo>
                  <a:pt x="15" y="625"/>
                </a:lnTo>
                <a:lnTo>
                  <a:pt x="20" y="636"/>
                </a:lnTo>
                <a:lnTo>
                  <a:pt x="25" y="646"/>
                </a:lnTo>
                <a:lnTo>
                  <a:pt x="30" y="657"/>
                </a:lnTo>
                <a:lnTo>
                  <a:pt x="405" y="1306"/>
                </a:lnTo>
                <a:lnTo>
                  <a:pt x="328" y="1350"/>
                </a:lnTo>
                <a:lnTo>
                  <a:pt x="318" y="1356"/>
                </a:lnTo>
                <a:lnTo>
                  <a:pt x="309" y="1363"/>
                </a:lnTo>
                <a:lnTo>
                  <a:pt x="300" y="1371"/>
                </a:lnTo>
                <a:lnTo>
                  <a:pt x="291" y="1378"/>
                </a:lnTo>
                <a:lnTo>
                  <a:pt x="283" y="1386"/>
                </a:lnTo>
                <a:lnTo>
                  <a:pt x="275" y="1394"/>
                </a:lnTo>
                <a:lnTo>
                  <a:pt x="267" y="1402"/>
                </a:lnTo>
                <a:lnTo>
                  <a:pt x="260" y="1411"/>
                </a:lnTo>
                <a:lnTo>
                  <a:pt x="253" y="1420"/>
                </a:lnTo>
                <a:lnTo>
                  <a:pt x="247" y="1429"/>
                </a:lnTo>
                <a:lnTo>
                  <a:pt x="241" y="1439"/>
                </a:lnTo>
                <a:lnTo>
                  <a:pt x="236" y="1449"/>
                </a:lnTo>
                <a:lnTo>
                  <a:pt x="232" y="1459"/>
                </a:lnTo>
                <a:lnTo>
                  <a:pt x="228" y="1470"/>
                </a:lnTo>
                <a:lnTo>
                  <a:pt x="224" y="1481"/>
                </a:lnTo>
                <a:lnTo>
                  <a:pt x="221" y="1491"/>
                </a:lnTo>
                <a:lnTo>
                  <a:pt x="218" y="1502"/>
                </a:lnTo>
                <a:lnTo>
                  <a:pt x="216" y="1513"/>
                </a:lnTo>
                <a:lnTo>
                  <a:pt x="215" y="1523"/>
                </a:lnTo>
                <a:lnTo>
                  <a:pt x="214" y="1534"/>
                </a:lnTo>
                <a:lnTo>
                  <a:pt x="213" y="1545"/>
                </a:lnTo>
                <a:lnTo>
                  <a:pt x="213" y="1557"/>
                </a:lnTo>
                <a:lnTo>
                  <a:pt x="214" y="1568"/>
                </a:lnTo>
                <a:lnTo>
                  <a:pt x="215" y="1580"/>
                </a:lnTo>
                <a:lnTo>
                  <a:pt x="216" y="1591"/>
                </a:lnTo>
                <a:lnTo>
                  <a:pt x="218" y="1602"/>
                </a:lnTo>
                <a:lnTo>
                  <a:pt x="221" y="1613"/>
                </a:lnTo>
                <a:lnTo>
                  <a:pt x="225" y="1624"/>
                </a:lnTo>
                <a:lnTo>
                  <a:pt x="228" y="1634"/>
                </a:lnTo>
                <a:lnTo>
                  <a:pt x="233" y="1645"/>
                </a:lnTo>
                <a:lnTo>
                  <a:pt x="238" y="1655"/>
                </a:lnTo>
                <a:lnTo>
                  <a:pt x="243" y="1666"/>
                </a:lnTo>
                <a:lnTo>
                  <a:pt x="502" y="2113"/>
                </a:lnTo>
                <a:lnTo>
                  <a:pt x="508" y="2123"/>
                </a:lnTo>
                <a:lnTo>
                  <a:pt x="515" y="2133"/>
                </a:lnTo>
                <a:lnTo>
                  <a:pt x="522" y="2142"/>
                </a:lnTo>
                <a:lnTo>
                  <a:pt x="529" y="2151"/>
                </a:lnTo>
                <a:lnTo>
                  <a:pt x="537" y="2159"/>
                </a:lnTo>
                <a:lnTo>
                  <a:pt x="546" y="2167"/>
                </a:lnTo>
                <a:lnTo>
                  <a:pt x="554" y="2174"/>
                </a:lnTo>
                <a:lnTo>
                  <a:pt x="563" y="2182"/>
                </a:lnTo>
                <a:lnTo>
                  <a:pt x="572" y="2189"/>
                </a:lnTo>
                <a:lnTo>
                  <a:pt x="581" y="2195"/>
                </a:lnTo>
                <a:lnTo>
                  <a:pt x="591" y="2200"/>
                </a:lnTo>
                <a:lnTo>
                  <a:pt x="601" y="2205"/>
                </a:lnTo>
                <a:lnTo>
                  <a:pt x="611" y="2210"/>
                </a:lnTo>
                <a:lnTo>
                  <a:pt x="621" y="2214"/>
                </a:lnTo>
                <a:lnTo>
                  <a:pt x="632" y="2218"/>
                </a:lnTo>
                <a:lnTo>
                  <a:pt x="643" y="2221"/>
                </a:lnTo>
                <a:lnTo>
                  <a:pt x="654" y="2223"/>
                </a:lnTo>
                <a:lnTo>
                  <a:pt x="665" y="2225"/>
                </a:lnTo>
                <a:lnTo>
                  <a:pt x="676" y="2227"/>
                </a:lnTo>
                <a:lnTo>
                  <a:pt x="687" y="2228"/>
                </a:lnTo>
                <a:lnTo>
                  <a:pt x="698" y="2229"/>
                </a:lnTo>
                <a:lnTo>
                  <a:pt x="709" y="2229"/>
                </a:lnTo>
                <a:lnTo>
                  <a:pt x="720" y="2228"/>
                </a:lnTo>
                <a:lnTo>
                  <a:pt x="732" y="2227"/>
                </a:lnTo>
                <a:lnTo>
                  <a:pt x="743" y="2225"/>
                </a:lnTo>
                <a:lnTo>
                  <a:pt x="754" y="2223"/>
                </a:lnTo>
                <a:lnTo>
                  <a:pt x="765" y="2220"/>
                </a:lnTo>
                <a:lnTo>
                  <a:pt x="776" y="2217"/>
                </a:lnTo>
                <a:lnTo>
                  <a:pt x="786" y="2213"/>
                </a:lnTo>
                <a:lnTo>
                  <a:pt x="797" y="2209"/>
                </a:lnTo>
                <a:lnTo>
                  <a:pt x="808" y="2204"/>
                </a:lnTo>
                <a:lnTo>
                  <a:pt x="818" y="2198"/>
                </a:lnTo>
                <a:lnTo>
                  <a:pt x="1911" y="1567"/>
                </a:lnTo>
                <a:lnTo>
                  <a:pt x="1921" y="1561"/>
                </a:lnTo>
                <a:lnTo>
                  <a:pt x="1931" y="1554"/>
                </a:lnTo>
                <a:lnTo>
                  <a:pt x="1940" y="1547"/>
                </a:lnTo>
                <a:lnTo>
                  <a:pt x="1949" y="1540"/>
                </a:lnTo>
                <a:lnTo>
                  <a:pt x="1959" y="1532"/>
                </a:lnTo>
                <a:lnTo>
                  <a:pt x="1966" y="1524"/>
                </a:lnTo>
                <a:lnTo>
                  <a:pt x="1974" y="1515"/>
                </a:lnTo>
                <a:lnTo>
                  <a:pt x="1981" y="1506"/>
                </a:lnTo>
                <a:lnTo>
                  <a:pt x="1987" y="1497"/>
                </a:lnTo>
                <a:lnTo>
                  <a:pt x="1993" y="1488"/>
                </a:lnTo>
                <a:lnTo>
                  <a:pt x="1999" y="1478"/>
                </a:lnTo>
                <a:lnTo>
                  <a:pt x="2004" y="1467"/>
                </a:lnTo>
                <a:lnTo>
                  <a:pt x="2009" y="1457"/>
                </a:lnTo>
                <a:lnTo>
                  <a:pt x="2013" y="1447"/>
                </a:lnTo>
                <a:lnTo>
                  <a:pt x="2016" y="1437"/>
                </a:lnTo>
                <a:lnTo>
                  <a:pt x="2019" y="1426"/>
                </a:lnTo>
                <a:lnTo>
                  <a:pt x="2022" y="1416"/>
                </a:lnTo>
                <a:lnTo>
                  <a:pt x="2024" y="1405"/>
                </a:lnTo>
                <a:lnTo>
                  <a:pt x="2025" y="1394"/>
                </a:lnTo>
                <a:lnTo>
                  <a:pt x="2026" y="1383"/>
                </a:lnTo>
                <a:lnTo>
                  <a:pt x="2027" y="1372"/>
                </a:lnTo>
                <a:lnTo>
                  <a:pt x="2026" y="1360"/>
                </a:lnTo>
                <a:lnTo>
                  <a:pt x="2026" y="1349"/>
                </a:lnTo>
                <a:lnTo>
                  <a:pt x="2025" y="1338"/>
                </a:lnTo>
                <a:lnTo>
                  <a:pt x="2023" y="1327"/>
                </a:lnTo>
                <a:lnTo>
                  <a:pt x="2021" y="1316"/>
                </a:lnTo>
                <a:lnTo>
                  <a:pt x="2018" y="1305"/>
                </a:lnTo>
                <a:lnTo>
                  <a:pt x="2014" y="1295"/>
                </a:lnTo>
                <a:lnTo>
                  <a:pt x="2010" y="1284"/>
                </a:lnTo>
                <a:lnTo>
                  <a:pt x="2006" y="1273"/>
                </a:lnTo>
                <a:lnTo>
                  <a:pt x="2001" y="1262"/>
                </a:lnTo>
                <a:lnTo>
                  <a:pt x="1995" y="1251"/>
                </a:lnTo>
                <a:close/>
                <a:moveTo>
                  <a:pt x="1266" y="2780"/>
                </a:moveTo>
                <a:lnTo>
                  <a:pt x="1253" y="2756"/>
                </a:lnTo>
                <a:lnTo>
                  <a:pt x="1241" y="2732"/>
                </a:lnTo>
                <a:lnTo>
                  <a:pt x="1231" y="2707"/>
                </a:lnTo>
                <a:lnTo>
                  <a:pt x="1222" y="2681"/>
                </a:lnTo>
                <a:lnTo>
                  <a:pt x="1214" y="2656"/>
                </a:lnTo>
                <a:lnTo>
                  <a:pt x="1208" y="2631"/>
                </a:lnTo>
                <a:lnTo>
                  <a:pt x="1203" y="2605"/>
                </a:lnTo>
                <a:lnTo>
                  <a:pt x="1199" y="2578"/>
                </a:lnTo>
                <a:lnTo>
                  <a:pt x="1195" y="2553"/>
                </a:lnTo>
                <a:lnTo>
                  <a:pt x="1194" y="2527"/>
                </a:lnTo>
                <a:lnTo>
                  <a:pt x="1194" y="2501"/>
                </a:lnTo>
                <a:lnTo>
                  <a:pt x="1195" y="2475"/>
                </a:lnTo>
                <a:lnTo>
                  <a:pt x="1199" y="2450"/>
                </a:lnTo>
                <a:lnTo>
                  <a:pt x="1202" y="2424"/>
                </a:lnTo>
                <a:lnTo>
                  <a:pt x="1207" y="2399"/>
                </a:lnTo>
                <a:lnTo>
                  <a:pt x="1213" y="2374"/>
                </a:lnTo>
                <a:lnTo>
                  <a:pt x="1220" y="2349"/>
                </a:lnTo>
                <a:lnTo>
                  <a:pt x="1229" y="2325"/>
                </a:lnTo>
                <a:lnTo>
                  <a:pt x="1238" y="2301"/>
                </a:lnTo>
                <a:lnTo>
                  <a:pt x="1249" y="2277"/>
                </a:lnTo>
                <a:lnTo>
                  <a:pt x="1260" y="2255"/>
                </a:lnTo>
                <a:lnTo>
                  <a:pt x="1273" y="2232"/>
                </a:lnTo>
                <a:lnTo>
                  <a:pt x="1287" y="2211"/>
                </a:lnTo>
                <a:lnTo>
                  <a:pt x="1303" y="2190"/>
                </a:lnTo>
                <a:lnTo>
                  <a:pt x="1319" y="2169"/>
                </a:lnTo>
                <a:lnTo>
                  <a:pt x="1336" y="2149"/>
                </a:lnTo>
                <a:lnTo>
                  <a:pt x="1355" y="2130"/>
                </a:lnTo>
                <a:lnTo>
                  <a:pt x="1374" y="2112"/>
                </a:lnTo>
                <a:lnTo>
                  <a:pt x="1395" y="2095"/>
                </a:lnTo>
                <a:lnTo>
                  <a:pt x="1417" y="2079"/>
                </a:lnTo>
                <a:lnTo>
                  <a:pt x="1439" y="2063"/>
                </a:lnTo>
                <a:lnTo>
                  <a:pt x="1462" y="2049"/>
                </a:lnTo>
                <a:lnTo>
                  <a:pt x="1487" y="2035"/>
                </a:lnTo>
                <a:lnTo>
                  <a:pt x="1512" y="2024"/>
                </a:lnTo>
                <a:lnTo>
                  <a:pt x="1536" y="2013"/>
                </a:lnTo>
                <a:lnTo>
                  <a:pt x="1561" y="2004"/>
                </a:lnTo>
                <a:lnTo>
                  <a:pt x="1587" y="1997"/>
                </a:lnTo>
                <a:lnTo>
                  <a:pt x="1613" y="1990"/>
                </a:lnTo>
                <a:lnTo>
                  <a:pt x="1638" y="1985"/>
                </a:lnTo>
                <a:lnTo>
                  <a:pt x="1664" y="1981"/>
                </a:lnTo>
                <a:lnTo>
                  <a:pt x="1690" y="1979"/>
                </a:lnTo>
                <a:lnTo>
                  <a:pt x="1716" y="1978"/>
                </a:lnTo>
                <a:lnTo>
                  <a:pt x="1742" y="1976"/>
                </a:lnTo>
                <a:lnTo>
                  <a:pt x="1768" y="1979"/>
                </a:lnTo>
                <a:lnTo>
                  <a:pt x="1794" y="1981"/>
                </a:lnTo>
                <a:lnTo>
                  <a:pt x="1819" y="1985"/>
                </a:lnTo>
                <a:lnTo>
                  <a:pt x="1844" y="1990"/>
                </a:lnTo>
                <a:lnTo>
                  <a:pt x="1870" y="1996"/>
                </a:lnTo>
                <a:lnTo>
                  <a:pt x="1894" y="2003"/>
                </a:lnTo>
                <a:lnTo>
                  <a:pt x="1918" y="2011"/>
                </a:lnTo>
                <a:lnTo>
                  <a:pt x="1942" y="2020"/>
                </a:lnTo>
                <a:lnTo>
                  <a:pt x="1966" y="2031"/>
                </a:lnTo>
                <a:lnTo>
                  <a:pt x="1989" y="2043"/>
                </a:lnTo>
                <a:lnTo>
                  <a:pt x="2011" y="2056"/>
                </a:lnTo>
                <a:lnTo>
                  <a:pt x="2033" y="2070"/>
                </a:lnTo>
                <a:lnTo>
                  <a:pt x="2054" y="2086"/>
                </a:lnTo>
                <a:lnTo>
                  <a:pt x="2075" y="2102"/>
                </a:lnTo>
                <a:lnTo>
                  <a:pt x="2094" y="2119"/>
                </a:lnTo>
                <a:lnTo>
                  <a:pt x="2113" y="2137"/>
                </a:lnTo>
                <a:lnTo>
                  <a:pt x="2131" y="2156"/>
                </a:lnTo>
                <a:lnTo>
                  <a:pt x="2149" y="2177"/>
                </a:lnTo>
                <a:lnTo>
                  <a:pt x="2165" y="2199"/>
                </a:lnTo>
                <a:lnTo>
                  <a:pt x="2181" y="2221"/>
                </a:lnTo>
                <a:lnTo>
                  <a:pt x="2195" y="2245"/>
                </a:lnTo>
                <a:lnTo>
                  <a:pt x="2208" y="2269"/>
                </a:lnTo>
                <a:lnTo>
                  <a:pt x="2220" y="2294"/>
                </a:lnTo>
                <a:lnTo>
                  <a:pt x="2230" y="2319"/>
                </a:lnTo>
                <a:lnTo>
                  <a:pt x="2240" y="2344"/>
                </a:lnTo>
                <a:lnTo>
                  <a:pt x="2248" y="2369"/>
                </a:lnTo>
                <a:lnTo>
                  <a:pt x="2254" y="2395"/>
                </a:lnTo>
                <a:lnTo>
                  <a:pt x="2259" y="2421"/>
                </a:lnTo>
                <a:lnTo>
                  <a:pt x="2263" y="2446"/>
                </a:lnTo>
                <a:lnTo>
                  <a:pt x="2266" y="2472"/>
                </a:lnTo>
                <a:lnTo>
                  <a:pt x="2267" y="2499"/>
                </a:lnTo>
                <a:lnTo>
                  <a:pt x="2267" y="2524"/>
                </a:lnTo>
                <a:lnTo>
                  <a:pt x="2266" y="2550"/>
                </a:lnTo>
                <a:lnTo>
                  <a:pt x="2263" y="2575"/>
                </a:lnTo>
                <a:lnTo>
                  <a:pt x="2260" y="2601"/>
                </a:lnTo>
                <a:lnTo>
                  <a:pt x="2255" y="2626"/>
                </a:lnTo>
                <a:lnTo>
                  <a:pt x="2249" y="2651"/>
                </a:lnTo>
                <a:lnTo>
                  <a:pt x="2242" y="2676"/>
                </a:lnTo>
                <a:lnTo>
                  <a:pt x="2233" y="2701"/>
                </a:lnTo>
                <a:lnTo>
                  <a:pt x="2223" y="2724"/>
                </a:lnTo>
                <a:lnTo>
                  <a:pt x="2212" y="2748"/>
                </a:lnTo>
                <a:lnTo>
                  <a:pt x="2200" y="2770"/>
                </a:lnTo>
                <a:lnTo>
                  <a:pt x="2188" y="2793"/>
                </a:lnTo>
                <a:lnTo>
                  <a:pt x="2174" y="2815"/>
                </a:lnTo>
                <a:lnTo>
                  <a:pt x="2159" y="2836"/>
                </a:lnTo>
                <a:lnTo>
                  <a:pt x="2142" y="2856"/>
                </a:lnTo>
                <a:lnTo>
                  <a:pt x="2124" y="2876"/>
                </a:lnTo>
                <a:lnTo>
                  <a:pt x="2106" y="2896"/>
                </a:lnTo>
                <a:lnTo>
                  <a:pt x="2087" y="2913"/>
                </a:lnTo>
                <a:lnTo>
                  <a:pt x="2067" y="2931"/>
                </a:lnTo>
                <a:lnTo>
                  <a:pt x="2045" y="2947"/>
                </a:lnTo>
                <a:lnTo>
                  <a:pt x="2022" y="2962"/>
                </a:lnTo>
                <a:lnTo>
                  <a:pt x="1999" y="2976"/>
                </a:lnTo>
                <a:lnTo>
                  <a:pt x="1975" y="2989"/>
                </a:lnTo>
                <a:lnTo>
                  <a:pt x="1949" y="3002"/>
                </a:lnTo>
                <a:lnTo>
                  <a:pt x="1925" y="3012"/>
                </a:lnTo>
                <a:lnTo>
                  <a:pt x="1900" y="3021"/>
                </a:lnTo>
                <a:lnTo>
                  <a:pt x="1874" y="3029"/>
                </a:lnTo>
                <a:lnTo>
                  <a:pt x="1848" y="3035"/>
                </a:lnTo>
                <a:lnTo>
                  <a:pt x="1823" y="3041"/>
                </a:lnTo>
                <a:lnTo>
                  <a:pt x="1797" y="3044"/>
                </a:lnTo>
                <a:lnTo>
                  <a:pt x="1771" y="3047"/>
                </a:lnTo>
                <a:lnTo>
                  <a:pt x="1745" y="3048"/>
                </a:lnTo>
                <a:lnTo>
                  <a:pt x="1719" y="3048"/>
                </a:lnTo>
                <a:lnTo>
                  <a:pt x="1694" y="3047"/>
                </a:lnTo>
                <a:lnTo>
                  <a:pt x="1667" y="3045"/>
                </a:lnTo>
                <a:lnTo>
                  <a:pt x="1642" y="3041"/>
                </a:lnTo>
                <a:lnTo>
                  <a:pt x="1617" y="3036"/>
                </a:lnTo>
                <a:lnTo>
                  <a:pt x="1592" y="3030"/>
                </a:lnTo>
                <a:lnTo>
                  <a:pt x="1567" y="3023"/>
                </a:lnTo>
                <a:lnTo>
                  <a:pt x="1543" y="3015"/>
                </a:lnTo>
                <a:lnTo>
                  <a:pt x="1519" y="3005"/>
                </a:lnTo>
                <a:lnTo>
                  <a:pt x="1496" y="2995"/>
                </a:lnTo>
                <a:lnTo>
                  <a:pt x="1472" y="2982"/>
                </a:lnTo>
                <a:lnTo>
                  <a:pt x="1450" y="2969"/>
                </a:lnTo>
                <a:lnTo>
                  <a:pt x="1428" y="2955"/>
                </a:lnTo>
                <a:lnTo>
                  <a:pt x="1407" y="2940"/>
                </a:lnTo>
                <a:lnTo>
                  <a:pt x="1387" y="2924"/>
                </a:lnTo>
                <a:lnTo>
                  <a:pt x="1367" y="2907"/>
                </a:lnTo>
                <a:lnTo>
                  <a:pt x="1348" y="2888"/>
                </a:lnTo>
                <a:lnTo>
                  <a:pt x="1330" y="2868"/>
                </a:lnTo>
                <a:lnTo>
                  <a:pt x="1313" y="2848"/>
                </a:lnTo>
                <a:lnTo>
                  <a:pt x="1297" y="2827"/>
                </a:lnTo>
                <a:lnTo>
                  <a:pt x="1280" y="2804"/>
                </a:lnTo>
                <a:lnTo>
                  <a:pt x="1266" y="278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82" name="Freeform 16"/>
          <p:cNvSpPr>
            <a:spLocks noEditPoints="1"/>
          </p:cNvSpPr>
          <p:nvPr/>
        </p:nvSpPr>
        <p:spPr bwMode="auto">
          <a:xfrm>
            <a:off x="2921393" y="1978819"/>
            <a:ext cx="208360" cy="278606"/>
          </a:xfrm>
          <a:custGeom>
            <a:avLst/>
            <a:gdLst>
              <a:gd name="T0" fmla="*/ 559 w 2267"/>
              <a:gd name="T1" fmla="*/ 2284 h 3048"/>
              <a:gd name="T2" fmla="*/ 612 w 2267"/>
              <a:gd name="T3" fmla="*/ 2328 h 3048"/>
              <a:gd name="T4" fmla="*/ 672 w 2267"/>
              <a:gd name="T5" fmla="*/ 2354 h 3048"/>
              <a:gd name="T6" fmla="*/ 739 w 2267"/>
              <a:gd name="T7" fmla="*/ 2362 h 3048"/>
              <a:gd name="T8" fmla="*/ 806 w 2267"/>
              <a:gd name="T9" fmla="*/ 2350 h 3048"/>
              <a:gd name="T10" fmla="*/ 1298 w 2267"/>
              <a:gd name="T11" fmla="*/ 2933 h 3048"/>
              <a:gd name="T12" fmla="*/ 1341 w 2267"/>
              <a:gd name="T13" fmla="*/ 2986 h 3048"/>
              <a:gd name="T14" fmla="*/ 1397 w 2267"/>
              <a:gd name="T15" fmla="*/ 3025 h 3048"/>
              <a:gd name="T16" fmla="*/ 1461 w 2267"/>
              <a:gd name="T17" fmla="*/ 3045 h 3048"/>
              <a:gd name="T18" fmla="*/ 1527 w 2267"/>
              <a:gd name="T19" fmla="*/ 3046 h 3048"/>
              <a:gd name="T20" fmla="*/ 1593 w 2267"/>
              <a:gd name="T21" fmla="*/ 3028 h 3048"/>
              <a:gd name="T22" fmla="*/ 2181 w 2267"/>
              <a:gd name="T23" fmla="*/ 2687 h 3048"/>
              <a:gd name="T24" fmla="*/ 2227 w 2267"/>
              <a:gd name="T25" fmla="*/ 2637 h 3048"/>
              <a:gd name="T26" fmla="*/ 2256 w 2267"/>
              <a:gd name="T27" fmla="*/ 2577 h 3048"/>
              <a:gd name="T28" fmla="*/ 2267 w 2267"/>
              <a:gd name="T29" fmla="*/ 2512 h 3048"/>
              <a:gd name="T30" fmla="*/ 2259 w 2267"/>
              <a:gd name="T31" fmla="*/ 2445 h 3048"/>
              <a:gd name="T32" fmla="*/ 1862 w 2267"/>
              <a:gd name="T33" fmla="*/ 1742 h 3048"/>
              <a:gd name="T34" fmla="*/ 1984 w 2267"/>
              <a:gd name="T35" fmla="*/ 1662 h 3048"/>
              <a:gd name="T36" fmla="*/ 2026 w 2267"/>
              <a:gd name="T37" fmla="*/ 1609 h 3048"/>
              <a:gd name="T38" fmla="*/ 2049 w 2267"/>
              <a:gd name="T39" fmla="*/ 1546 h 3048"/>
              <a:gd name="T40" fmla="*/ 2053 w 2267"/>
              <a:gd name="T41" fmla="*/ 1480 h 3048"/>
              <a:gd name="T42" fmla="*/ 2039 w 2267"/>
              <a:gd name="T43" fmla="*/ 1414 h 3048"/>
              <a:gd name="T44" fmla="*/ 1752 w 2267"/>
              <a:gd name="T45" fmla="*/ 915 h 3048"/>
              <a:gd name="T46" fmla="*/ 1704 w 2267"/>
              <a:gd name="T47" fmla="*/ 866 h 3048"/>
              <a:gd name="T48" fmla="*/ 1646 w 2267"/>
              <a:gd name="T49" fmla="*/ 834 h 3048"/>
              <a:gd name="T50" fmla="*/ 1580 w 2267"/>
              <a:gd name="T51" fmla="*/ 820 h 3048"/>
              <a:gd name="T52" fmla="*/ 1513 w 2267"/>
              <a:gd name="T53" fmla="*/ 825 h 3048"/>
              <a:gd name="T54" fmla="*/ 1449 w 2267"/>
              <a:gd name="T55" fmla="*/ 850 h 3048"/>
              <a:gd name="T56" fmla="*/ 308 w 2267"/>
              <a:gd name="T57" fmla="*/ 1516 h 3048"/>
              <a:gd name="T58" fmla="*/ 268 w 2267"/>
              <a:gd name="T59" fmla="*/ 1570 h 3048"/>
              <a:gd name="T60" fmla="*/ 245 w 2267"/>
              <a:gd name="T61" fmla="*/ 1632 h 3048"/>
              <a:gd name="T62" fmla="*/ 241 w 2267"/>
              <a:gd name="T63" fmla="*/ 1699 h 3048"/>
              <a:gd name="T64" fmla="*/ 257 w 2267"/>
              <a:gd name="T65" fmla="*/ 1764 h 3048"/>
              <a:gd name="T66" fmla="*/ 1026 w 2267"/>
              <a:gd name="T67" fmla="*/ 316 h 3048"/>
              <a:gd name="T68" fmla="*/ 1068 w 2267"/>
              <a:gd name="T69" fmla="*/ 470 h 3048"/>
              <a:gd name="T70" fmla="*/ 1065 w 2267"/>
              <a:gd name="T71" fmla="*/ 624 h 3048"/>
              <a:gd name="T72" fmla="*/ 1018 w 2267"/>
              <a:gd name="T73" fmla="*/ 771 h 3048"/>
              <a:gd name="T74" fmla="*/ 931 w 2267"/>
              <a:gd name="T75" fmla="*/ 899 h 3048"/>
              <a:gd name="T76" fmla="*/ 805 w 2267"/>
              <a:gd name="T77" fmla="*/ 999 h 3048"/>
              <a:gd name="T78" fmla="*/ 654 w 2267"/>
              <a:gd name="T79" fmla="*/ 1058 h 3048"/>
              <a:gd name="T80" fmla="*/ 499 w 2267"/>
              <a:gd name="T81" fmla="*/ 1069 h 3048"/>
              <a:gd name="T82" fmla="*/ 349 w 2267"/>
              <a:gd name="T83" fmla="*/ 1037 h 3048"/>
              <a:gd name="T84" fmla="*/ 213 w 2267"/>
              <a:gd name="T85" fmla="*/ 962 h 3048"/>
              <a:gd name="T86" fmla="*/ 102 w 2267"/>
              <a:gd name="T87" fmla="*/ 849 h 3048"/>
              <a:gd name="T88" fmla="*/ 27 w 2267"/>
              <a:gd name="T89" fmla="*/ 704 h 3048"/>
              <a:gd name="T90" fmla="*/ 0 w 2267"/>
              <a:gd name="T91" fmla="*/ 549 h 3048"/>
              <a:gd name="T92" fmla="*/ 18 w 2267"/>
              <a:gd name="T93" fmla="*/ 397 h 3048"/>
              <a:gd name="T94" fmla="*/ 79 w 2267"/>
              <a:gd name="T95" fmla="*/ 255 h 3048"/>
              <a:gd name="T96" fmla="*/ 180 w 2267"/>
              <a:gd name="T97" fmla="*/ 135 h 3048"/>
              <a:gd name="T98" fmla="*/ 318 w 2267"/>
              <a:gd name="T99" fmla="*/ 46 h 3048"/>
              <a:gd name="T100" fmla="*/ 470 w 2267"/>
              <a:gd name="T101" fmla="*/ 4 h 3048"/>
              <a:gd name="T102" fmla="*/ 625 w 2267"/>
              <a:gd name="T103" fmla="*/ 7 h 3048"/>
              <a:gd name="T104" fmla="*/ 771 w 2267"/>
              <a:gd name="T105" fmla="*/ 53 h 3048"/>
              <a:gd name="T106" fmla="*/ 900 w 2267"/>
              <a:gd name="T107" fmla="*/ 141 h 3048"/>
              <a:gd name="T108" fmla="*/ 1001 w 2267"/>
              <a:gd name="T109" fmla="*/ 268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272" y="1797"/>
                </a:moveTo>
                <a:lnTo>
                  <a:pt x="532" y="2247"/>
                </a:lnTo>
                <a:lnTo>
                  <a:pt x="538" y="2257"/>
                </a:lnTo>
                <a:lnTo>
                  <a:pt x="545" y="2266"/>
                </a:lnTo>
                <a:lnTo>
                  <a:pt x="552" y="2275"/>
                </a:lnTo>
                <a:lnTo>
                  <a:pt x="559" y="2284"/>
                </a:lnTo>
                <a:lnTo>
                  <a:pt x="567" y="2293"/>
                </a:lnTo>
                <a:lnTo>
                  <a:pt x="575" y="2301"/>
                </a:lnTo>
                <a:lnTo>
                  <a:pt x="583" y="2309"/>
                </a:lnTo>
                <a:lnTo>
                  <a:pt x="592" y="2315"/>
                </a:lnTo>
                <a:lnTo>
                  <a:pt x="602" y="2322"/>
                </a:lnTo>
                <a:lnTo>
                  <a:pt x="612" y="2328"/>
                </a:lnTo>
                <a:lnTo>
                  <a:pt x="621" y="2333"/>
                </a:lnTo>
                <a:lnTo>
                  <a:pt x="631" y="2339"/>
                </a:lnTo>
                <a:lnTo>
                  <a:pt x="641" y="2343"/>
                </a:lnTo>
                <a:lnTo>
                  <a:pt x="651" y="2347"/>
                </a:lnTo>
                <a:lnTo>
                  <a:pt x="662" y="2351"/>
                </a:lnTo>
                <a:lnTo>
                  <a:pt x="672" y="2354"/>
                </a:lnTo>
                <a:lnTo>
                  <a:pt x="683" y="2356"/>
                </a:lnTo>
                <a:lnTo>
                  <a:pt x="695" y="2359"/>
                </a:lnTo>
                <a:lnTo>
                  <a:pt x="706" y="2360"/>
                </a:lnTo>
                <a:lnTo>
                  <a:pt x="717" y="2361"/>
                </a:lnTo>
                <a:lnTo>
                  <a:pt x="728" y="2362"/>
                </a:lnTo>
                <a:lnTo>
                  <a:pt x="739" y="2362"/>
                </a:lnTo>
                <a:lnTo>
                  <a:pt x="750" y="2361"/>
                </a:lnTo>
                <a:lnTo>
                  <a:pt x="761" y="2360"/>
                </a:lnTo>
                <a:lnTo>
                  <a:pt x="772" y="2358"/>
                </a:lnTo>
                <a:lnTo>
                  <a:pt x="783" y="2356"/>
                </a:lnTo>
                <a:lnTo>
                  <a:pt x="795" y="2354"/>
                </a:lnTo>
                <a:lnTo>
                  <a:pt x="806" y="2350"/>
                </a:lnTo>
                <a:lnTo>
                  <a:pt x="816" y="2346"/>
                </a:lnTo>
                <a:lnTo>
                  <a:pt x="827" y="2342"/>
                </a:lnTo>
                <a:lnTo>
                  <a:pt x="837" y="2337"/>
                </a:lnTo>
                <a:lnTo>
                  <a:pt x="848" y="2331"/>
                </a:lnTo>
                <a:lnTo>
                  <a:pt x="925" y="2286"/>
                </a:lnTo>
                <a:lnTo>
                  <a:pt x="1298" y="2933"/>
                </a:lnTo>
                <a:lnTo>
                  <a:pt x="1304" y="2943"/>
                </a:lnTo>
                <a:lnTo>
                  <a:pt x="1311" y="2952"/>
                </a:lnTo>
                <a:lnTo>
                  <a:pt x="1318" y="2962"/>
                </a:lnTo>
                <a:lnTo>
                  <a:pt x="1325" y="2970"/>
                </a:lnTo>
                <a:lnTo>
                  <a:pt x="1333" y="2979"/>
                </a:lnTo>
                <a:lnTo>
                  <a:pt x="1341" y="2986"/>
                </a:lnTo>
                <a:lnTo>
                  <a:pt x="1349" y="2994"/>
                </a:lnTo>
                <a:lnTo>
                  <a:pt x="1359" y="3001"/>
                </a:lnTo>
                <a:lnTo>
                  <a:pt x="1368" y="3008"/>
                </a:lnTo>
                <a:lnTo>
                  <a:pt x="1378" y="3014"/>
                </a:lnTo>
                <a:lnTo>
                  <a:pt x="1387" y="3020"/>
                </a:lnTo>
                <a:lnTo>
                  <a:pt x="1397" y="3025"/>
                </a:lnTo>
                <a:lnTo>
                  <a:pt x="1407" y="3029"/>
                </a:lnTo>
                <a:lnTo>
                  <a:pt x="1417" y="3034"/>
                </a:lnTo>
                <a:lnTo>
                  <a:pt x="1428" y="3037"/>
                </a:lnTo>
                <a:lnTo>
                  <a:pt x="1438" y="3040"/>
                </a:lnTo>
                <a:lnTo>
                  <a:pt x="1450" y="3043"/>
                </a:lnTo>
                <a:lnTo>
                  <a:pt x="1461" y="3045"/>
                </a:lnTo>
                <a:lnTo>
                  <a:pt x="1472" y="3047"/>
                </a:lnTo>
                <a:lnTo>
                  <a:pt x="1483" y="3048"/>
                </a:lnTo>
                <a:lnTo>
                  <a:pt x="1494" y="3048"/>
                </a:lnTo>
                <a:lnTo>
                  <a:pt x="1505" y="3048"/>
                </a:lnTo>
                <a:lnTo>
                  <a:pt x="1516" y="3048"/>
                </a:lnTo>
                <a:lnTo>
                  <a:pt x="1527" y="3046"/>
                </a:lnTo>
                <a:lnTo>
                  <a:pt x="1538" y="3045"/>
                </a:lnTo>
                <a:lnTo>
                  <a:pt x="1550" y="3043"/>
                </a:lnTo>
                <a:lnTo>
                  <a:pt x="1561" y="3040"/>
                </a:lnTo>
                <a:lnTo>
                  <a:pt x="1572" y="3037"/>
                </a:lnTo>
                <a:lnTo>
                  <a:pt x="1582" y="3033"/>
                </a:lnTo>
                <a:lnTo>
                  <a:pt x="1593" y="3028"/>
                </a:lnTo>
                <a:lnTo>
                  <a:pt x="1604" y="3023"/>
                </a:lnTo>
                <a:lnTo>
                  <a:pt x="1614" y="3018"/>
                </a:lnTo>
                <a:lnTo>
                  <a:pt x="2152" y="2707"/>
                </a:lnTo>
                <a:lnTo>
                  <a:pt x="2162" y="2701"/>
                </a:lnTo>
                <a:lnTo>
                  <a:pt x="2172" y="2694"/>
                </a:lnTo>
                <a:lnTo>
                  <a:pt x="2181" y="2687"/>
                </a:lnTo>
                <a:lnTo>
                  <a:pt x="2190" y="2679"/>
                </a:lnTo>
                <a:lnTo>
                  <a:pt x="2199" y="2672"/>
                </a:lnTo>
                <a:lnTo>
                  <a:pt x="2207" y="2664"/>
                </a:lnTo>
                <a:lnTo>
                  <a:pt x="2214" y="2655"/>
                </a:lnTo>
                <a:lnTo>
                  <a:pt x="2221" y="2646"/>
                </a:lnTo>
                <a:lnTo>
                  <a:pt x="2227" y="2637"/>
                </a:lnTo>
                <a:lnTo>
                  <a:pt x="2233" y="2628"/>
                </a:lnTo>
                <a:lnTo>
                  <a:pt x="2239" y="2618"/>
                </a:lnTo>
                <a:lnTo>
                  <a:pt x="2244" y="2609"/>
                </a:lnTo>
                <a:lnTo>
                  <a:pt x="2249" y="2599"/>
                </a:lnTo>
                <a:lnTo>
                  <a:pt x="2253" y="2587"/>
                </a:lnTo>
                <a:lnTo>
                  <a:pt x="2256" y="2577"/>
                </a:lnTo>
                <a:lnTo>
                  <a:pt x="2259" y="2566"/>
                </a:lnTo>
                <a:lnTo>
                  <a:pt x="2262" y="2556"/>
                </a:lnTo>
                <a:lnTo>
                  <a:pt x="2264" y="2545"/>
                </a:lnTo>
                <a:lnTo>
                  <a:pt x="2266" y="2534"/>
                </a:lnTo>
                <a:lnTo>
                  <a:pt x="2267" y="2523"/>
                </a:lnTo>
                <a:lnTo>
                  <a:pt x="2267" y="2512"/>
                </a:lnTo>
                <a:lnTo>
                  <a:pt x="2267" y="2501"/>
                </a:lnTo>
                <a:lnTo>
                  <a:pt x="2267" y="2489"/>
                </a:lnTo>
                <a:lnTo>
                  <a:pt x="2266" y="2478"/>
                </a:lnTo>
                <a:lnTo>
                  <a:pt x="2264" y="2467"/>
                </a:lnTo>
                <a:lnTo>
                  <a:pt x="2262" y="2456"/>
                </a:lnTo>
                <a:lnTo>
                  <a:pt x="2259" y="2445"/>
                </a:lnTo>
                <a:lnTo>
                  <a:pt x="2256" y="2434"/>
                </a:lnTo>
                <a:lnTo>
                  <a:pt x="2252" y="2423"/>
                </a:lnTo>
                <a:lnTo>
                  <a:pt x="2247" y="2412"/>
                </a:lnTo>
                <a:lnTo>
                  <a:pt x="2242" y="2402"/>
                </a:lnTo>
                <a:lnTo>
                  <a:pt x="2237" y="2391"/>
                </a:lnTo>
                <a:lnTo>
                  <a:pt x="1862" y="1742"/>
                </a:lnTo>
                <a:lnTo>
                  <a:pt x="1939" y="1698"/>
                </a:lnTo>
                <a:lnTo>
                  <a:pt x="1949" y="1692"/>
                </a:lnTo>
                <a:lnTo>
                  <a:pt x="1958" y="1685"/>
                </a:lnTo>
                <a:lnTo>
                  <a:pt x="1967" y="1677"/>
                </a:lnTo>
                <a:lnTo>
                  <a:pt x="1976" y="1670"/>
                </a:lnTo>
                <a:lnTo>
                  <a:pt x="1984" y="1662"/>
                </a:lnTo>
                <a:lnTo>
                  <a:pt x="1992" y="1654"/>
                </a:lnTo>
                <a:lnTo>
                  <a:pt x="2000" y="1646"/>
                </a:lnTo>
                <a:lnTo>
                  <a:pt x="2007" y="1637"/>
                </a:lnTo>
                <a:lnTo>
                  <a:pt x="2014" y="1628"/>
                </a:lnTo>
                <a:lnTo>
                  <a:pt x="2020" y="1619"/>
                </a:lnTo>
                <a:lnTo>
                  <a:pt x="2026" y="1609"/>
                </a:lnTo>
                <a:lnTo>
                  <a:pt x="2031" y="1599"/>
                </a:lnTo>
                <a:lnTo>
                  <a:pt x="2035" y="1589"/>
                </a:lnTo>
                <a:lnTo>
                  <a:pt x="2039" y="1578"/>
                </a:lnTo>
                <a:lnTo>
                  <a:pt x="2043" y="1567"/>
                </a:lnTo>
                <a:lnTo>
                  <a:pt x="2046" y="1557"/>
                </a:lnTo>
                <a:lnTo>
                  <a:pt x="2049" y="1546"/>
                </a:lnTo>
                <a:lnTo>
                  <a:pt x="2051" y="1535"/>
                </a:lnTo>
                <a:lnTo>
                  <a:pt x="2052" y="1525"/>
                </a:lnTo>
                <a:lnTo>
                  <a:pt x="2053" y="1514"/>
                </a:lnTo>
                <a:lnTo>
                  <a:pt x="2054" y="1503"/>
                </a:lnTo>
                <a:lnTo>
                  <a:pt x="2054" y="1491"/>
                </a:lnTo>
                <a:lnTo>
                  <a:pt x="2053" y="1480"/>
                </a:lnTo>
                <a:lnTo>
                  <a:pt x="2052" y="1468"/>
                </a:lnTo>
                <a:lnTo>
                  <a:pt x="2051" y="1457"/>
                </a:lnTo>
                <a:lnTo>
                  <a:pt x="2049" y="1446"/>
                </a:lnTo>
                <a:lnTo>
                  <a:pt x="2046" y="1435"/>
                </a:lnTo>
                <a:lnTo>
                  <a:pt x="2042" y="1424"/>
                </a:lnTo>
                <a:lnTo>
                  <a:pt x="2039" y="1414"/>
                </a:lnTo>
                <a:lnTo>
                  <a:pt x="2034" y="1403"/>
                </a:lnTo>
                <a:lnTo>
                  <a:pt x="2029" y="1393"/>
                </a:lnTo>
                <a:lnTo>
                  <a:pt x="2024" y="1382"/>
                </a:lnTo>
                <a:lnTo>
                  <a:pt x="1765" y="935"/>
                </a:lnTo>
                <a:lnTo>
                  <a:pt x="1759" y="925"/>
                </a:lnTo>
                <a:lnTo>
                  <a:pt x="1752" y="915"/>
                </a:lnTo>
                <a:lnTo>
                  <a:pt x="1745" y="906"/>
                </a:lnTo>
                <a:lnTo>
                  <a:pt x="1738" y="897"/>
                </a:lnTo>
                <a:lnTo>
                  <a:pt x="1730" y="889"/>
                </a:lnTo>
                <a:lnTo>
                  <a:pt x="1721" y="881"/>
                </a:lnTo>
                <a:lnTo>
                  <a:pt x="1713" y="874"/>
                </a:lnTo>
                <a:lnTo>
                  <a:pt x="1704" y="866"/>
                </a:lnTo>
                <a:lnTo>
                  <a:pt x="1695" y="859"/>
                </a:lnTo>
                <a:lnTo>
                  <a:pt x="1686" y="853"/>
                </a:lnTo>
                <a:lnTo>
                  <a:pt x="1676" y="848"/>
                </a:lnTo>
                <a:lnTo>
                  <a:pt x="1666" y="843"/>
                </a:lnTo>
                <a:lnTo>
                  <a:pt x="1656" y="838"/>
                </a:lnTo>
                <a:lnTo>
                  <a:pt x="1646" y="834"/>
                </a:lnTo>
                <a:lnTo>
                  <a:pt x="1635" y="830"/>
                </a:lnTo>
                <a:lnTo>
                  <a:pt x="1624" y="827"/>
                </a:lnTo>
                <a:lnTo>
                  <a:pt x="1613" y="825"/>
                </a:lnTo>
                <a:lnTo>
                  <a:pt x="1602" y="823"/>
                </a:lnTo>
                <a:lnTo>
                  <a:pt x="1591" y="821"/>
                </a:lnTo>
                <a:lnTo>
                  <a:pt x="1580" y="820"/>
                </a:lnTo>
                <a:lnTo>
                  <a:pt x="1569" y="819"/>
                </a:lnTo>
                <a:lnTo>
                  <a:pt x="1558" y="819"/>
                </a:lnTo>
                <a:lnTo>
                  <a:pt x="1547" y="820"/>
                </a:lnTo>
                <a:lnTo>
                  <a:pt x="1535" y="821"/>
                </a:lnTo>
                <a:lnTo>
                  <a:pt x="1524" y="823"/>
                </a:lnTo>
                <a:lnTo>
                  <a:pt x="1513" y="825"/>
                </a:lnTo>
                <a:lnTo>
                  <a:pt x="1502" y="828"/>
                </a:lnTo>
                <a:lnTo>
                  <a:pt x="1491" y="831"/>
                </a:lnTo>
                <a:lnTo>
                  <a:pt x="1481" y="835"/>
                </a:lnTo>
                <a:lnTo>
                  <a:pt x="1470" y="839"/>
                </a:lnTo>
                <a:lnTo>
                  <a:pt x="1459" y="844"/>
                </a:lnTo>
                <a:lnTo>
                  <a:pt x="1449" y="850"/>
                </a:lnTo>
                <a:lnTo>
                  <a:pt x="356" y="1481"/>
                </a:lnTo>
                <a:lnTo>
                  <a:pt x="346" y="1487"/>
                </a:lnTo>
                <a:lnTo>
                  <a:pt x="336" y="1494"/>
                </a:lnTo>
                <a:lnTo>
                  <a:pt x="327" y="1501"/>
                </a:lnTo>
                <a:lnTo>
                  <a:pt x="318" y="1508"/>
                </a:lnTo>
                <a:lnTo>
                  <a:pt x="308" y="1516"/>
                </a:lnTo>
                <a:lnTo>
                  <a:pt x="301" y="1524"/>
                </a:lnTo>
                <a:lnTo>
                  <a:pt x="293" y="1533"/>
                </a:lnTo>
                <a:lnTo>
                  <a:pt x="286" y="1542"/>
                </a:lnTo>
                <a:lnTo>
                  <a:pt x="280" y="1551"/>
                </a:lnTo>
                <a:lnTo>
                  <a:pt x="274" y="1560"/>
                </a:lnTo>
                <a:lnTo>
                  <a:pt x="268" y="1570"/>
                </a:lnTo>
                <a:lnTo>
                  <a:pt x="263" y="1581"/>
                </a:lnTo>
                <a:lnTo>
                  <a:pt x="258" y="1591"/>
                </a:lnTo>
                <a:lnTo>
                  <a:pt x="254" y="1601"/>
                </a:lnTo>
                <a:lnTo>
                  <a:pt x="251" y="1611"/>
                </a:lnTo>
                <a:lnTo>
                  <a:pt x="248" y="1622"/>
                </a:lnTo>
                <a:lnTo>
                  <a:pt x="245" y="1632"/>
                </a:lnTo>
                <a:lnTo>
                  <a:pt x="243" y="1643"/>
                </a:lnTo>
                <a:lnTo>
                  <a:pt x="242" y="1654"/>
                </a:lnTo>
                <a:lnTo>
                  <a:pt x="241" y="1665"/>
                </a:lnTo>
                <a:lnTo>
                  <a:pt x="240" y="1676"/>
                </a:lnTo>
                <a:lnTo>
                  <a:pt x="241" y="1688"/>
                </a:lnTo>
                <a:lnTo>
                  <a:pt x="241" y="1699"/>
                </a:lnTo>
                <a:lnTo>
                  <a:pt x="242" y="1710"/>
                </a:lnTo>
                <a:lnTo>
                  <a:pt x="244" y="1721"/>
                </a:lnTo>
                <a:lnTo>
                  <a:pt x="246" y="1732"/>
                </a:lnTo>
                <a:lnTo>
                  <a:pt x="249" y="1743"/>
                </a:lnTo>
                <a:lnTo>
                  <a:pt x="253" y="1753"/>
                </a:lnTo>
                <a:lnTo>
                  <a:pt x="257" y="1764"/>
                </a:lnTo>
                <a:lnTo>
                  <a:pt x="261" y="1775"/>
                </a:lnTo>
                <a:lnTo>
                  <a:pt x="266" y="1786"/>
                </a:lnTo>
                <a:lnTo>
                  <a:pt x="272" y="1797"/>
                </a:lnTo>
                <a:close/>
                <a:moveTo>
                  <a:pt x="1001" y="268"/>
                </a:moveTo>
                <a:lnTo>
                  <a:pt x="1014" y="292"/>
                </a:lnTo>
                <a:lnTo>
                  <a:pt x="1026" y="316"/>
                </a:lnTo>
                <a:lnTo>
                  <a:pt x="1036" y="341"/>
                </a:lnTo>
                <a:lnTo>
                  <a:pt x="1045" y="367"/>
                </a:lnTo>
                <a:lnTo>
                  <a:pt x="1053" y="392"/>
                </a:lnTo>
                <a:lnTo>
                  <a:pt x="1059" y="417"/>
                </a:lnTo>
                <a:lnTo>
                  <a:pt x="1064" y="443"/>
                </a:lnTo>
                <a:lnTo>
                  <a:pt x="1068" y="470"/>
                </a:lnTo>
                <a:lnTo>
                  <a:pt x="1072" y="495"/>
                </a:lnTo>
                <a:lnTo>
                  <a:pt x="1073" y="521"/>
                </a:lnTo>
                <a:lnTo>
                  <a:pt x="1073" y="547"/>
                </a:lnTo>
                <a:lnTo>
                  <a:pt x="1072" y="573"/>
                </a:lnTo>
                <a:lnTo>
                  <a:pt x="1068" y="598"/>
                </a:lnTo>
                <a:lnTo>
                  <a:pt x="1065" y="624"/>
                </a:lnTo>
                <a:lnTo>
                  <a:pt x="1060" y="649"/>
                </a:lnTo>
                <a:lnTo>
                  <a:pt x="1054" y="674"/>
                </a:lnTo>
                <a:lnTo>
                  <a:pt x="1047" y="699"/>
                </a:lnTo>
                <a:lnTo>
                  <a:pt x="1038" y="723"/>
                </a:lnTo>
                <a:lnTo>
                  <a:pt x="1029" y="747"/>
                </a:lnTo>
                <a:lnTo>
                  <a:pt x="1018" y="771"/>
                </a:lnTo>
                <a:lnTo>
                  <a:pt x="1007" y="793"/>
                </a:lnTo>
                <a:lnTo>
                  <a:pt x="994" y="816"/>
                </a:lnTo>
                <a:lnTo>
                  <a:pt x="980" y="837"/>
                </a:lnTo>
                <a:lnTo>
                  <a:pt x="964" y="858"/>
                </a:lnTo>
                <a:lnTo>
                  <a:pt x="948" y="879"/>
                </a:lnTo>
                <a:lnTo>
                  <a:pt x="931" y="899"/>
                </a:lnTo>
                <a:lnTo>
                  <a:pt x="912" y="918"/>
                </a:lnTo>
                <a:lnTo>
                  <a:pt x="893" y="936"/>
                </a:lnTo>
                <a:lnTo>
                  <a:pt x="872" y="953"/>
                </a:lnTo>
                <a:lnTo>
                  <a:pt x="850" y="969"/>
                </a:lnTo>
                <a:lnTo>
                  <a:pt x="828" y="985"/>
                </a:lnTo>
                <a:lnTo>
                  <a:pt x="805" y="999"/>
                </a:lnTo>
                <a:lnTo>
                  <a:pt x="780" y="1013"/>
                </a:lnTo>
                <a:lnTo>
                  <a:pt x="755" y="1024"/>
                </a:lnTo>
                <a:lnTo>
                  <a:pt x="731" y="1035"/>
                </a:lnTo>
                <a:lnTo>
                  <a:pt x="706" y="1044"/>
                </a:lnTo>
                <a:lnTo>
                  <a:pt x="680" y="1051"/>
                </a:lnTo>
                <a:lnTo>
                  <a:pt x="654" y="1058"/>
                </a:lnTo>
                <a:lnTo>
                  <a:pt x="629" y="1063"/>
                </a:lnTo>
                <a:lnTo>
                  <a:pt x="603" y="1067"/>
                </a:lnTo>
                <a:lnTo>
                  <a:pt x="577" y="1069"/>
                </a:lnTo>
                <a:lnTo>
                  <a:pt x="551" y="1070"/>
                </a:lnTo>
                <a:lnTo>
                  <a:pt x="525" y="1072"/>
                </a:lnTo>
                <a:lnTo>
                  <a:pt x="499" y="1069"/>
                </a:lnTo>
                <a:lnTo>
                  <a:pt x="473" y="1067"/>
                </a:lnTo>
                <a:lnTo>
                  <a:pt x="448" y="1063"/>
                </a:lnTo>
                <a:lnTo>
                  <a:pt x="423" y="1058"/>
                </a:lnTo>
                <a:lnTo>
                  <a:pt x="397" y="1052"/>
                </a:lnTo>
                <a:lnTo>
                  <a:pt x="373" y="1045"/>
                </a:lnTo>
                <a:lnTo>
                  <a:pt x="349" y="1037"/>
                </a:lnTo>
                <a:lnTo>
                  <a:pt x="325" y="1028"/>
                </a:lnTo>
                <a:lnTo>
                  <a:pt x="301" y="1017"/>
                </a:lnTo>
                <a:lnTo>
                  <a:pt x="278" y="1005"/>
                </a:lnTo>
                <a:lnTo>
                  <a:pt x="256" y="992"/>
                </a:lnTo>
                <a:lnTo>
                  <a:pt x="234" y="978"/>
                </a:lnTo>
                <a:lnTo>
                  <a:pt x="213" y="962"/>
                </a:lnTo>
                <a:lnTo>
                  <a:pt x="192" y="946"/>
                </a:lnTo>
                <a:lnTo>
                  <a:pt x="173" y="929"/>
                </a:lnTo>
                <a:lnTo>
                  <a:pt x="154" y="911"/>
                </a:lnTo>
                <a:lnTo>
                  <a:pt x="136" y="892"/>
                </a:lnTo>
                <a:lnTo>
                  <a:pt x="118" y="871"/>
                </a:lnTo>
                <a:lnTo>
                  <a:pt x="102" y="849"/>
                </a:lnTo>
                <a:lnTo>
                  <a:pt x="86" y="827"/>
                </a:lnTo>
                <a:lnTo>
                  <a:pt x="72" y="803"/>
                </a:lnTo>
                <a:lnTo>
                  <a:pt x="59" y="779"/>
                </a:lnTo>
                <a:lnTo>
                  <a:pt x="47" y="754"/>
                </a:lnTo>
                <a:lnTo>
                  <a:pt x="37" y="729"/>
                </a:lnTo>
                <a:lnTo>
                  <a:pt x="27" y="704"/>
                </a:lnTo>
                <a:lnTo>
                  <a:pt x="19" y="679"/>
                </a:lnTo>
                <a:lnTo>
                  <a:pt x="13" y="653"/>
                </a:lnTo>
                <a:lnTo>
                  <a:pt x="8" y="627"/>
                </a:lnTo>
                <a:lnTo>
                  <a:pt x="4" y="602"/>
                </a:lnTo>
                <a:lnTo>
                  <a:pt x="1" y="576"/>
                </a:lnTo>
                <a:lnTo>
                  <a:pt x="0" y="549"/>
                </a:lnTo>
                <a:lnTo>
                  <a:pt x="0" y="524"/>
                </a:lnTo>
                <a:lnTo>
                  <a:pt x="1" y="498"/>
                </a:lnTo>
                <a:lnTo>
                  <a:pt x="4" y="473"/>
                </a:lnTo>
                <a:lnTo>
                  <a:pt x="7" y="447"/>
                </a:lnTo>
                <a:lnTo>
                  <a:pt x="12" y="422"/>
                </a:lnTo>
                <a:lnTo>
                  <a:pt x="18" y="397"/>
                </a:lnTo>
                <a:lnTo>
                  <a:pt x="25" y="372"/>
                </a:lnTo>
                <a:lnTo>
                  <a:pt x="34" y="347"/>
                </a:lnTo>
                <a:lnTo>
                  <a:pt x="44" y="324"/>
                </a:lnTo>
                <a:lnTo>
                  <a:pt x="55" y="300"/>
                </a:lnTo>
                <a:lnTo>
                  <a:pt x="67" y="278"/>
                </a:lnTo>
                <a:lnTo>
                  <a:pt x="79" y="255"/>
                </a:lnTo>
                <a:lnTo>
                  <a:pt x="93" y="233"/>
                </a:lnTo>
                <a:lnTo>
                  <a:pt x="108" y="212"/>
                </a:lnTo>
                <a:lnTo>
                  <a:pt x="125" y="192"/>
                </a:lnTo>
                <a:lnTo>
                  <a:pt x="143" y="172"/>
                </a:lnTo>
                <a:lnTo>
                  <a:pt x="161" y="152"/>
                </a:lnTo>
                <a:lnTo>
                  <a:pt x="180" y="135"/>
                </a:lnTo>
                <a:lnTo>
                  <a:pt x="200" y="117"/>
                </a:lnTo>
                <a:lnTo>
                  <a:pt x="222" y="101"/>
                </a:lnTo>
                <a:lnTo>
                  <a:pt x="245" y="86"/>
                </a:lnTo>
                <a:lnTo>
                  <a:pt x="268" y="72"/>
                </a:lnTo>
                <a:lnTo>
                  <a:pt x="292" y="59"/>
                </a:lnTo>
                <a:lnTo>
                  <a:pt x="318" y="46"/>
                </a:lnTo>
                <a:lnTo>
                  <a:pt x="342" y="36"/>
                </a:lnTo>
                <a:lnTo>
                  <a:pt x="367" y="27"/>
                </a:lnTo>
                <a:lnTo>
                  <a:pt x="393" y="19"/>
                </a:lnTo>
                <a:lnTo>
                  <a:pt x="419" y="13"/>
                </a:lnTo>
                <a:lnTo>
                  <a:pt x="444" y="7"/>
                </a:lnTo>
                <a:lnTo>
                  <a:pt x="470" y="4"/>
                </a:lnTo>
                <a:lnTo>
                  <a:pt x="496" y="1"/>
                </a:lnTo>
                <a:lnTo>
                  <a:pt x="522" y="0"/>
                </a:lnTo>
                <a:lnTo>
                  <a:pt x="548" y="0"/>
                </a:lnTo>
                <a:lnTo>
                  <a:pt x="573" y="1"/>
                </a:lnTo>
                <a:lnTo>
                  <a:pt x="600" y="3"/>
                </a:lnTo>
                <a:lnTo>
                  <a:pt x="625" y="7"/>
                </a:lnTo>
                <a:lnTo>
                  <a:pt x="650" y="12"/>
                </a:lnTo>
                <a:lnTo>
                  <a:pt x="675" y="18"/>
                </a:lnTo>
                <a:lnTo>
                  <a:pt x="700" y="25"/>
                </a:lnTo>
                <a:lnTo>
                  <a:pt x="724" y="33"/>
                </a:lnTo>
                <a:lnTo>
                  <a:pt x="748" y="43"/>
                </a:lnTo>
                <a:lnTo>
                  <a:pt x="771" y="53"/>
                </a:lnTo>
                <a:lnTo>
                  <a:pt x="795" y="66"/>
                </a:lnTo>
                <a:lnTo>
                  <a:pt x="817" y="79"/>
                </a:lnTo>
                <a:lnTo>
                  <a:pt x="839" y="93"/>
                </a:lnTo>
                <a:lnTo>
                  <a:pt x="860" y="108"/>
                </a:lnTo>
                <a:lnTo>
                  <a:pt x="880" y="124"/>
                </a:lnTo>
                <a:lnTo>
                  <a:pt x="900" y="141"/>
                </a:lnTo>
                <a:lnTo>
                  <a:pt x="919" y="160"/>
                </a:lnTo>
                <a:lnTo>
                  <a:pt x="937" y="180"/>
                </a:lnTo>
                <a:lnTo>
                  <a:pt x="954" y="200"/>
                </a:lnTo>
                <a:lnTo>
                  <a:pt x="970" y="221"/>
                </a:lnTo>
                <a:lnTo>
                  <a:pt x="987" y="244"/>
                </a:lnTo>
                <a:lnTo>
                  <a:pt x="1001" y="268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83" name="Freeform 8"/>
          <p:cNvSpPr>
            <a:spLocks noEditPoints="1"/>
          </p:cNvSpPr>
          <p:nvPr/>
        </p:nvSpPr>
        <p:spPr bwMode="auto">
          <a:xfrm>
            <a:off x="2921393" y="2994424"/>
            <a:ext cx="208360" cy="278606"/>
          </a:xfrm>
          <a:custGeom>
            <a:avLst/>
            <a:gdLst>
              <a:gd name="T0" fmla="*/ 2041 w 2264"/>
              <a:gd name="T1" fmla="*/ 1620 h 3050"/>
              <a:gd name="T2" fmla="*/ 2053 w 2264"/>
              <a:gd name="T3" fmla="*/ 1553 h 3050"/>
              <a:gd name="T4" fmla="*/ 2045 w 2264"/>
              <a:gd name="T5" fmla="*/ 1488 h 3050"/>
              <a:gd name="T6" fmla="*/ 2019 w 2264"/>
              <a:gd name="T7" fmla="*/ 1426 h 3050"/>
              <a:gd name="T8" fmla="*/ 1975 w 2264"/>
              <a:gd name="T9" fmla="*/ 1375 h 3050"/>
              <a:gd name="T10" fmla="*/ 2234 w 2264"/>
              <a:gd name="T11" fmla="*/ 657 h 3050"/>
              <a:gd name="T12" fmla="*/ 2259 w 2264"/>
              <a:gd name="T13" fmla="*/ 592 h 3050"/>
              <a:gd name="T14" fmla="*/ 2264 w 2264"/>
              <a:gd name="T15" fmla="*/ 525 h 3050"/>
              <a:gd name="T16" fmla="*/ 2250 w 2264"/>
              <a:gd name="T17" fmla="*/ 461 h 3050"/>
              <a:gd name="T18" fmla="*/ 2218 w 2264"/>
              <a:gd name="T19" fmla="*/ 402 h 3050"/>
              <a:gd name="T20" fmla="*/ 2169 w 2264"/>
              <a:gd name="T21" fmla="*/ 354 h 3050"/>
              <a:gd name="T22" fmla="*/ 1579 w 2264"/>
              <a:gd name="T23" fmla="*/ 15 h 3050"/>
              <a:gd name="T24" fmla="*/ 1513 w 2264"/>
              <a:gd name="T25" fmla="*/ 0 h 3050"/>
              <a:gd name="T26" fmla="*/ 1447 w 2264"/>
              <a:gd name="T27" fmla="*/ 5 h 3050"/>
              <a:gd name="T28" fmla="*/ 1384 w 2264"/>
              <a:gd name="T29" fmla="*/ 28 h 3050"/>
              <a:gd name="T30" fmla="*/ 1330 w 2264"/>
              <a:gd name="T31" fmla="*/ 69 h 3050"/>
              <a:gd name="T32" fmla="*/ 920 w 2264"/>
              <a:gd name="T33" fmla="*/ 765 h 3050"/>
              <a:gd name="T34" fmla="*/ 790 w 2264"/>
              <a:gd name="T35" fmla="*/ 698 h 3050"/>
              <a:gd name="T36" fmla="*/ 723 w 2264"/>
              <a:gd name="T37" fmla="*/ 690 h 3050"/>
              <a:gd name="T38" fmla="*/ 657 w 2264"/>
              <a:gd name="T39" fmla="*/ 701 h 3050"/>
              <a:gd name="T40" fmla="*/ 597 w 2264"/>
              <a:gd name="T41" fmla="*/ 729 h 3050"/>
              <a:gd name="T42" fmla="*/ 547 w 2264"/>
              <a:gd name="T43" fmla="*/ 776 h 3050"/>
              <a:gd name="T44" fmla="*/ 258 w 2264"/>
              <a:gd name="T45" fmla="*/ 1273 h 3050"/>
              <a:gd name="T46" fmla="*/ 240 w 2264"/>
              <a:gd name="T47" fmla="*/ 1338 h 3050"/>
              <a:gd name="T48" fmla="*/ 241 w 2264"/>
              <a:gd name="T49" fmla="*/ 1406 h 3050"/>
              <a:gd name="T50" fmla="*/ 261 w 2264"/>
              <a:gd name="T51" fmla="*/ 1469 h 3050"/>
              <a:gd name="T52" fmla="*/ 299 w 2264"/>
              <a:gd name="T53" fmla="*/ 1524 h 3050"/>
              <a:gd name="T54" fmla="*/ 354 w 2264"/>
              <a:gd name="T55" fmla="*/ 1567 h 3050"/>
              <a:gd name="T56" fmla="*/ 1500 w 2264"/>
              <a:gd name="T57" fmla="*/ 2221 h 3050"/>
              <a:gd name="T58" fmla="*/ 1568 w 2264"/>
              <a:gd name="T59" fmla="*/ 2230 h 3050"/>
              <a:gd name="T60" fmla="*/ 1634 w 2264"/>
              <a:gd name="T61" fmla="*/ 2218 h 3050"/>
              <a:gd name="T62" fmla="*/ 1692 w 2264"/>
              <a:gd name="T63" fmla="*/ 2189 h 3050"/>
              <a:gd name="T64" fmla="*/ 1742 w 2264"/>
              <a:gd name="T65" fmla="*/ 2142 h 3050"/>
              <a:gd name="T66" fmla="*/ 102 w 2264"/>
              <a:gd name="T67" fmla="*/ 2201 h 3050"/>
              <a:gd name="T68" fmla="*/ 213 w 2264"/>
              <a:gd name="T69" fmla="*/ 2088 h 3050"/>
              <a:gd name="T70" fmla="*/ 349 w 2264"/>
              <a:gd name="T71" fmla="*/ 2013 h 3050"/>
              <a:gd name="T72" fmla="*/ 499 w 2264"/>
              <a:gd name="T73" fmla="*/ 1981 h 3050"/>
              <a:gd name="T74" fmla="*/ 655 w 2264"/>
              <a:gd name="T75" fmla="*/ 1992 h 3050"/>
              <a:gd name="T76" fmla="*/ 805 w 2264"/>
              <a:gd name="T77" fmla="*/ 2050 h 3050"/>
              <a:gd name="T78" fmla="*/ 931 w 2264"/>
              <a:gd name="T79" fmla="*/ 2151 h 3050"/>
              <a:gd name="T80" fmla="*/ 1019 w 2264"/>
              <a:gd name="T81" fmla="*/ 2279 h 3050"/>
              <a:gd name="T82" fmla="*/ 1065 w 2264"/>
              <a:gd name="T83" fmla="*/ 2426 h 3050"/>
              <a:gd name="T84" fmla="*/ 1069 w 2264"/>
              <a:gd name="T85" fmla="*/ 2580 h 3050"/>
              <a:gd name="T86" fmla="*/ 1026 w 2264"/>
              <a:gd name="T87" fmla="*/ 2734 h 3050"/>
              <a:gd name="T88" fmla="*/ 937 w 2264"/>
              <a:gd name="T89" fmla="*/ 2870 h 3050"/>
              <a:gd name="T90" fmla="*/ 817 w 2264"/>
              <a:gd name="T91" fmla="*/ 2971 h 3050"/>
              <a:gd name="T92" fmla="*/ 675 w 2264"/>
              <a:gd name="T93" fmla="*/ 3032 h 3050"/>
              <a:gd name="T94" fmla="*/ 523 w 2264"/>
              <a:gd name="T95" fmla="*/ 3050 h 3050"/>
              <a:gd name="T96" fmla="*/ 368 w 2264"/>
              <a:gd name="T97" fmla="*/ 3023 h 3050"/>
              <a:gd name="T98" fmla="*/ 223 w 2264"/>
              <a:gd name="T99" fmla="*/ 2949 h 3050"/>
              <a:gd name="T100" fmla="*/ 109 w 2264"/>
              <a:gd name="T101" fmla="*/ 2838 h 3050"/>
              <a:gd name="T102" fmla="*/ 35 w 2264"/>
              <a:gd name="T103" fmla="*/ 2703 h 3050"/>
              <a:gd name="T104" fmla="*/ 2 w 2264"/>
              <a:gd name="T105" fmla="*/ 2552 h 3050"/>
              <a:gd name="T106" fmla="*/ 13 w 2264"/>
              <a:gd name="T107" fmla="*/ 2397 h 3050"/>
              <a:gd name="T108" fmla="*/ 73 w 2264"/>
              <a:gd name="T109" fmla="*/ 2247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1762" y="2113"/>
                </a:moveTo>
                <a:lnTo>
                  <a:pt x="2023" y="1662"/>
                </a:lnTo>
                <a:lnTo>
                  <a:pt x="2028" y="1652"/>
                </a:lnTo>
                <a:lnTo>
                  <a:pt x="2033" y="1642"/>
                </a:lnTo>
                <a:lnTo>
                  <a:pt x="2038" y="1631"/>
                </a:lnTo>
                <a:lnTo>
                  <a:pt x="2041" y="1620"/>
                </a:lnTo>
                <a:lnTo>
                  <a:pt x="2045" y="1609"/>
                </a:lnTo>
                <a:lnTo>
                  <a:pt x="2047" y="1598"/>
                </a:lnTo>
                <a:lnTo>
                  <a:pt x="2050" y="1587"/>
                </a:lnTo>
                <a:lnTo>
                  <a:pt x="2051" y="1576"/>
                </a:lnTo>
                <a:lnTo>
                  <a:pt x="2052" y="1564"/>
                </a:lnTo>
                <a:lnTo>
                  <a:pt x="2053" y="1553"/>
                </a:lnTo>
                <a:lnTo>
                  <a:pt x="2053" y="1542"/>
                </a:lnTo>
                <a:lnTo>
                  <a:pt x="2052" y="1531"/>
                </a:lnTo>
                <a:lnTo>
                  <a:pt x="2051" y="1520"/>
                </a:lnTo>
                <a:lnTo>
                  <a:pt x="2050" y="1509"/>
                </a:lnTo>
                <a:lnTo>
                  <a:pt x="2048" y="1498"/>
                </a:lnTo>
                <a:lnTo>
                  <a:pt x="2045" y="1488"/>
                </a:lnTo>
                <a:lnTo>
                  <a:pt x="2042" y="1477"/>
                </a:lnTo>
                <a:lnTo>
                  <a:pt x="2038" y="1466"/>
                </a:lnTo>
                <a:lnTo>
                  <a:pt x="2034" y="1456"/>
                </a:lnTo>
                <a:lnTo>
                  <a:pt x="2030" y="1446"/>
                </a:lnTo>
                <a:lnTo>
                  <a:pt x="2025" y="1436"/>
                </a:lnTo>
                <a:lnTo>
                  <a:pt x="2019" y="1426"/>
                </a:lnTo>
                <a:lnTo>
                  <a:pt x="2013" y="1417"/>
                </a:lnTo>
                <a:lnTo>
                  <a:pt x="2007" y="1408"/>
                </a:lnTo>
                <a:lnTo>
                  <a:pt x="1999" y="1399"/>
                </a:lnTo>
                <a:lnTo>
                  <a:pt x="1991" y="1391"/>
                </a:lnTo>
                <a:lnTo>
                  <a:pt x="1983" y="1383"/>
                </a:lnTo>
                <a:lnTo>
                  <a:pt x="1975" y="1375"/>
                </a:lnTo>
                <a:lnTo>
                  <a:pt x="1966" y="1366"/>
                </a:lnTo>
                <a:lnTo>
                  <a:pt x="1957" y="1359"/>
                </a:lnTo>
                <a:lnTo>
                  <a:pt x="1948" y="1353"/>
                </a:lnTo>
                <a:lnTo>
                  <a:pt x="1938" y="1347"/>
                </a:lnTo>
                <a:lnTo>
                  <a:pt x="1861" y="1303"/>
                </a:lnTo>
                <a:lnTo>
                  <a:pt x="2234" y="657"/>
                </a:lnTo>
                <a:lnTo>
                  <a:pt x="2239" y="646"/>
                </a:lnTo>
                <a:lnTo>
                  <a:pt x="2244" y="636"/>
                </a:lnTo>
                <a:lnTo>
                  <a:pt x="2249" y="625"/>
                </a:lnTo>
                <a:lnTo>
                  <a:pt x="2253" y="614"/>
                </a:lnTo>
                <a:lnTo>
                  <a:pt x="2256" y="603"/>
                </a:lnTo>
                <a:lnTo>
                  <a:pt x="2259" y="592"/>
                </a:lnTo>
                <a:lnTo>
                  <a:pt x="2261" y="581"/>
                </a:lnTo>
                <a:lnTo>
                  <a:pt x="2263" y="570"/>
                </a:lnTo>
                <a:lnTo>
                  <a:pt x="2264" y="559"/>
                </a:lnTo>
                <a:lnTo>
                  <a:pt x="2264" y="547"/>
                </a:lnTo>
                <a:lnTo>
                  <a:pt x="2264" y="536"/>
                </a:lnTo>
                <a:lnTo>
                  <a:pt x="2264" y="525"/>
                </a:lnTo>
                <a:lnTo>
                  <a:pt x="2263" y="514"/>
                </a:lnTo>
                <a:lnTo>
                  <a:pt x="2261" y="503"/>
                </a:lnTo>
                <a:lnTo>
                  <a:pt x="2259" y="492"/>
                </a:lnTo>
                <a:lnTo>
                  <a:pt x="2256" y="482"/>
                </a:lnTo>
                <a:lnTo>
                  <a:pt x="2253" y="471"/>
                </a:lnTo>
                <a:lnTo>
                  <a:pt x="2250" y="461"/>
                </a:lnTo>
                <a:lnTo>
                  <a:pt x="2246" y="449"/>
                </a:lnTo>
                <a:lnTo>
                  <a:pt x="2241" y="439"/>
                </a:lnTo>
                <a:lnTo>
                  <a:pt x="2236" y="430"/>
                </a:lnTo>
                <a:lnTo>
                  <a:pt x="2230" y="420"/>
                </a:lnTo>
                <a:lnTo>
                  <a:pt x="2224" y="411"/>
                </a:lnTo>
                <a:lnTo>
                  <a:pt x="2218" y="402"/>
                </a:lnTo>
                <a:lnTo>
                  <a:pt x="2211" y="393"/>
                </a:lnTo>
                <a:lnTo>
                  <a:pt x="2204" y="384"/>
                </a:lnTo>
                <a:lnTo>
                  <a:pt x="2196" y="376"/>
                </a:lnTo>
                <a:lnTo>
                  <a:pt x="2187" y="369"/>
                </a:lnTo>
                <a:lnTo>
                  <a:pt x="2178" y="361"/>
                </a:lnTo>
                <a:lnTo>
                  <a:pt x="2169" y="354"/>
                </a:lnTo>
                <a:lnTo>
                  <a:pt x="2159" y="347"/>
                </a:lnTo>
                <a:lnTo>
                  <a:pt x="2149" y="341"/>
                </a:lnTo>
                <a:lnTo>
                  <a:pt x="1611" y="30"/>
                </a:lnTo>
                <a:lnTo>
                  <a:pt x="1601" y="25"/>
                </a:lnTo>
                <a:lnTo>
                  <a:pt x="1590" y="20"/>
                </a:lnTo>
                <a:lnTo>
                  <a:pt x="1579" y="15"/>
                </a:lnTo>
                <a:lnTo>
                  <a:pt x="1569" y="11"/>
                </a:lnTo>
                <a:lnTo>
                  <a:pt x="1558" y="8"/>
                </a:lnTo>
                <a:lnTo>
                  <a:pt x="1547" y="5"/>
                </a:lnTo>
                <a:lnTo>
                  <a:pt x="1535" y="3"/>
                </a:lnTo>
                <a:lnTo>
                  <a:pt x="1524" y="2"/>
                </a:lnTo>
                <a:lnTo>
                  <a:pt x="1513" y="0"/>
                </a:lnTo>
                <a:lnTo>
                  <a:pt x="1502" y="0"/>
                </a:lnTo>
                <a:lnTo>
                  <a:pt x="1491" y="0"/>
                </a:lnTo>
                <a:lnTo>
                  <a:pt x="1480" y="0"/>
                </a:lnTo>
                <a:lnTo>
                  <a:pt x="1469" y="2"/>
                </a:lnTo>
                <a:lnTo>
                  <a:pt x="1458" y="3"/>
                </a:lnTo>
                <a:lnTo>
                  <a:pt x="1447" y="5"/>
                </a:lnTo>
                <a:lnTo>
                  <a:pt x="1435" y="8"/>
                </a:lnTo>
                <a:lnTo>
                  <a:pt x="1425" y="11"/>
                </a:lnTo>
                <a:lnTo>
                  <a:pt x="1414" y="14"/>
                </a:lnTo>
                <a:lnTo>
                  <a:pt x="1404" y="19"/>
                </a:lnTo>
                <a:lnTo>
                  <a:pt x="1394" y="23"/>
                </a:lnTo>
                <a:lnTo>
                  <a:pt x="1384" y="28"/>
                </a:lnTo>
                <a:lnTo>
                  <a:pt x="1375" y="34"/>
                </a:lnTo>
                <a:lnTo>
                  <a:pt x="1365" y="40"/>
                </a:lnTo>
                <a:lnTo>
                  <a:pt x="1356" y="47"/>
                </a:lnTo>
                <a:lnTo>
                  <a:pt x="1347" y="54"/>
                </a:lnTo>
                <a:lnTo>
                  <a:pt x="1338" y="62"/>
                </a:lnTo>
                <a:lnTo>
                  <a:pt x="1330" y="69"/>
                </a:lnTo>
                <a:lnTo>
                  <a:pt x="1322" y="78"/>
                </a:lnTo>
                <a:lnTo>
                  <a:pt x="1315" y="86"/>
                </a:lnTo>
                <a:lnTo>
                  <a:pt x="1308" y="96"/>
                </a:lnTo>
                <a:lnTo>
                  <a:pt x="1301" y="105"/>
                </a:lnTo>
                <a:lnTo>
                  <a:pt x="1295" y="115"/>
                </a:lnTo>
                <a:lnTo>
                  <a:pt x="920" y="765"/>
                </a:lnTo>
                <a:lnTo>
                  <a:pt x="843" y="720"/>
                </a:lnTo>
                <a:lnTo>
                  <a:pt x="833" y="714"/>
                </a:lnTo>
                <a:lnTo>
                  <a:pt x="822" y="709"/>
                </a:lnTo>
                <a:lnTo>
                  <a:pt x="812" y="705"/>
                </a:lnTo>
                <a:lnTo>
                  <a:pt x="801" y="701"/>
                </a:lnTo>
                <a:lnTo>
                  <a:pt x="790" y="698"/>
                </a:lnTo>
                <a:lnTo>
                  <a:pt x="778" y="695"/>
                </a:lnTo>
                <a:lnTo>
                  <a:pt x="767" y="693"/>
                </a:lnTo>
                <a:lnTo>
                  <a:pt x="756" y="691"/>
                </a:lnTo>
                <a:lnTo>
                  <a:pt x="745" y="690"/>
                </a:lnTo>
                <a:lnTo>
                  <a:pt x="734" y="690"/>
                </a:lnTo>
                <a:lnTo>
                  <a:pt x="723" y="690"/>
                </a:lnTo>
                <a:lnTo>
                  <a:pt x="712" y="690"/>
                </a:lnTo>
                <a:lnTo>
                  <a:pt x="701" y="691"/>
                </a:lnTo>
                <a:lnTo>
                  <a:pt x="689" y="693"/>
                </a:lnTo>
                <a:lnTo>
                  <a:pt x="678" y="695"/>
                </a:lnTo>
                <a:lnTo>
                  <a:pt x="667" y="697"/>
                </a:lnTo>
                <a:lnTo>
                  <a:pt x="657" y="701"/>
                </a:lnTo>
                <a:lnTo>
                  <a:pt x="646" y="704"/>
                </a:lnTo>
                <a:lnTo>
                  <a:pt x="636" y="708"/>
                </a:lnTo>
                <a:lnTo>
                  <a:pt x="626" y="713"/>
                </a:lnTo>
                <a:lnTo>
                  <a:pt x="616" y="718"/>
                </a:lnTo>
                <a:lnTo>
                  <a:pt x="607" y="723"/>
                </a:lnTo>
                <a:lnTo>
                  <a:pt x="597" y="729"/>
                </a:lnTo>
                <a:lnTo>
                  <a:pt x="587" y="736"/>
                </a:lnTo>
                <a:lnTo>
                  <a:pt x="579" y="743"/>
                </a:lnTo>
                <a:lnTo>
                  <a:pt x="570" y="750"/>
                </a:lnTo>
                <a:lnTo>
                  <a:pt x="562" y="759"/>
                </a:lnTo>
                <a:lnTo>
                  <a:pt x="554" y="767"/>
                </a:lnTo>
                <a:lnTo>
                  <a:pt x="547" y="776"/>
                </a:lnTo>
                <a:lnTo>
                  <a:pt x="540" y="785"/>
                </a:lnTo>
                <a:lnTo>
                  <a:pt x="533" y="795"/>
                </a:lnTo>
                <a:lnTo>
                  <a:pt x="527" y="805"/>
                </a:lnTo>
                <a:lnTo>
                  <a:pt x="269" y="1251"/>
                </a:lnTo>
                <a:lnTo>
                  <a:pt x="263" y="1262"/>
                </a:lnTo>
                <a:lnTo>
                  <a:pt x="258" y="1273"/>
                </a:lnTo>
                <a:lnTo>
                  <a:pt x="254" y="1284"/>
                </a:lnTo>
                <a:lnTo>
                  <a:pt x="250" y="1295"/>
                </a:lnTo>
                <a:lnTo>
                  <a:pt x="246" y="1305"/>
                </a:lnTo>
                <a:lnTo>
                  <a:pt x="244" y="1316"/>
                </a:lnTo>
                <a:lnTo>
                  <a:pt x="242" y="1327"/>
                </a:lnTo>
                <a:lnTo>
                  <a:pt x="240" y="1338"/>
                </a:lnTo>
                <a:lnTo>
                  <a:pt x="239" y="1350"/>
                </a:lnTo>
                <a:lnTo>
                  <a:pt x="238" y="1361"/>
                </a:lnTo>
                <a:lnTo>
                  <a:pt x="238" y="1373"/>
                </a:lnTo>
                <a:lnTo>
                  <a:pt x="239" y="1384"/>
                </a:lnTo>
                <a:lnTo>
                  <a:pt x="240" y="1395"/>
                </a:lnTo>
                <a:lnTo>
                  <a:pt x="241" y="1406"/>
                </a:lnTo>
                <a:lnTo>
                  <a:pt x="243" y="1416"/>
                </a:lnTo>
                <a:lnTo>
                  <a:pt x="246" y="1427"/>
                </a:lnTo>
                <a:lnTo>
                  <a:pt x="249" y="1438"/>
                </a:lnTo>
                <a:lnTo>
                  <a:pt x="253" y="1448"/>
                </a:lnTo>
                <a:lnTo>
                  <a:pt x="257" y="1458"/>
                </a:lnTo>
                <a:lnTo>
                  <a:pt x="261" y="1469"/>
                </a:lnTo>
                <a:lnTo>
                  <a:pt x="267" y="1479"/>
                </a:lnTo>
                <a:lnTo>
                  <a:pt x="272" y="1489"/>
                </a:lnTo>
                <a:lnTo>
                  <a:pt x="278" y="1498"/>
                </a:lnTo>
                <a:lnTo>
                  <a:pt x="285" y="1507"/>
                </a:lnTo>
                <a:lnTo>
                  <a:pt x="292" y="1516"/>
                </a:lnTo>
                <a:lnTo>
                  <a:pt x="299" y="1524"/>
                </a:lnTo>
                <a:lnTo>
                  <a:pt x="307" y="1532"/>
                </a:lnTo>
                <a:lnTo>
                  <a:pt x="316" y="1540"/>
                </a:lnTo>
                <a:lnTo>
                  <a:pt x="325" y="1548"/>
                </a:lnTo>
                <a:lnTo>
                  <a:pt x="334" y="1555"/>
                </a:lnTo>
                <a:lnTo>
                  <a:pt x="344" y="1561"/>
                </a:lnTo>
                <a:lnTo>
                  <a:pt x="354" y="1567"/>
                </a:lnTo>
                <a:lnTo>
                  <a:pt x="1446" y="2198"/>
                </a:lnTo>
                <a:lnTo>
                  <a:pt x="1457" y="2204"/>
                </a:lnTo>
                <a:lnTo>
                  <a:pt x="1468" y="2209"/>
                </a:lnTo>
                <a:lnTo>
                  <a:pt x="1478" y="2214"/>
                </a:lnTo>
                <a:lnTo>
                  <a:pt x="1489" y="2218"/>
                </a:lnTo>
                <a:lnTo>
                  <a:pt x="1500" y="2221"/>
                </a:lnTo>
                <a:lnTo>
                  <a:pt x="1511" y="2224"/>
                </a:lnTo>
                <a:lnTo>
                  <a:pt x="1523" y="2226"/>
                </a:lnTo>
                <a:lnTo>
                  <a:pt x="1534" y="2228"/>
                </a:lnTo>
                <a:lnTo>
                  <a:pt x="1546" y="2229"/>
                </a:lnTo>
                <a:lnTo>
                  <a:pt x="1557" y="2230"/>
                </a:lnTo>
                <a:lnTo>
                  <a:pt x="1568" y="2230"/>
                </a:lnTo>
                <a:lnTo>
                  <a:pt x="1579" y="2229"/>
                </a:lnTo>
                <a:lnTo>
                  <a:pt x="1590" y="2228"/>
                </a:lnTo>
                <a:lnTo>
                  <a:pt x="1601" y="2226"/>
                </a:lnTo>
                <a:lnTo>
                  <a:pt x="1612" y="2224"/>
                </a:lnTo>
                <a:lnTo>
                  <a:pt x="1622" y="2222"/>
                </a:lnTo>
                <a:lnTo>
                  <a:pt x="1634" y="2218"/>
                </a:lnTo>
                <a:lnTo>
                  <a:pt x="1644" y="2215"/>
                </a:lnTo>
                <a:lnTo>
                  <a:pt x="1654" y="2211"/>
                </a:lnTo>
                <a:lnTo>
                  <a:pt x="1664" y="2206"/>
                </a:lnTo>
                <a:lnTo>
                  <a:pt x="1674" y="2201"/>
                </a:lnTo>
                <a:lnTo>
                  <a:pt x="1683" y="2195"/>
                </a:lnTo>
                <a:lnTo>
                  <a:pt x="1692" y="2189"/>
                </a:lnTo>
                <a:lnTo>
                  <a:pt x="1701" y="2183"/>
                </a:lnTo>
                <a:lnTo>
                  <a:pt x="1710" y="2175"/>
                </a:lnTo>
                <a:lnTo>
                  <a:pt x="1718" y="2167"/>
                </a:lnTo>
                <a:lnTo>
                  <a:pt x="1727" y="2159"/>
                </a:lnTo>
                <a:lnTo>
                  <a:pt x="1735" y="2151"/>
                </a:lnTo>
                <a:lnTo>
                  <a:pt x="1742" y="2142"/>
                </a:lnTo>
                <a:lnTo>
                  <a:pt x="1749" y="2133"/>
                </a:lnTo>
                <a:lnTo>
                  <a:pt x="1756" y="2123"/>
                </a:lnTo>
                <a:lnTo>
                  <a:pt x="1762" y="2113"/>
                </a:lnTo>
                <a:close/>
                <a:moveTo>
                  <a:pt x="73" y="2247"/>
                </a:moveTo>
                <a:lnTo>
                  <a:pt x="87" y="2223"/>
                </a:lnTo>
                <a:lnTo>
                  <a:pt x="102" y="2201"/>
                </a:lnTo>
                <a:lnTo>
                  <a:pt x="118" y="2179"/>
                </a:lnTo>
                <a:lnTo>
                  <a:pt x="136" y="2158"/>
                </a:lnTo>
                <a:lnTo>
                  <a:pt x="154" y="2139"/>
                </a:lnTo>
                <a:lnTo>
                  <a:pt x="173" y="2121"/>
                </a:lnTo>
                <a:lnTo>
                  <a:pt x="193" y="2104"/>
                </a:lnTo>
                <a:lnTo>
                  <a:pt x="213" y="2088"/>
                </a:lnTo>
                <a:lnTo>
                  <a:pt x="235" y="2072"/>
                </a:lnTo>
                <a:lnTo>
                  <a:pt x="256" y="2058"/>
                </a:lnTo>
                <a:lnTo>
                  <a:pt x="279" y="2045"/>
                </a:lnTo>
                <a:lnTo>
                  <a:pt x="301" y="2033"/>
                </a:lnTo>
                <a:lnTo>
                  <a:pt x="325" y="2022"/>
                </a:lnTo>
                <a:lnTo>
                  <a:pt x="349" y="2013"/>
                </a:lnTo>
                <a:lnTo>
                  <a:pt x="373" y="2005"/>
                </a:lnTo>
                <a:lnTo>
                  <a:pt x="398" y="1997"/>
                </a:lnTo>
                <a:lnTo>
                  <a:pt x="423" y="1991"/>
                </a:lnTo>
                <a:lnTo>
                  <a:pt x="448" y="1987"/>
                </a:lnTo>
                <a:lnTo>
                  <a:pt x="474" y="1983"/>
                </a:lnTo>
                <a:lnTo>
                  <a:pt x="499" y="1981"/>
                </a:lnTo>
                <a:lnTo>
                  <a:pt x="525" y="1979"/>
                </a:lnTo>
                <a:lnTo>
                  <a:pt x="551" y="1979"/>
                </a:lnTo>
                <a:lnTo>
                  <a:pt x="577" y="1981"/>
                </a:lnTo>
                <a:lnTo>
                  <a:pt x="603" y="1983"/>
                </a:lnTo>
                <a:lnTo>
                  <a:pt x="629" y="1987"/>
                </a:lnTo>
                <a:lnTo>
                  <a:pt x="655" y="1992"/>
                </a:lnTo>
                <a:lnTo>
                  <a:pt x="680" y="1999"/>
                </a:lnTo>
                <a:lnTo>
                  <a:pt x="706" y="2006"/>
                </a:lnTo>
                <a:lnTo>
                  <a:pt x="731" y="2015"/>
                </a:lnTo>
                <a:lnTo>
                  <a:pt x="756" y="2026"/>
                </a:lnTo>
                <a:lnTo>
                  <a:pt x="780" y="2037"/>
                </a:lnTo>
                <a:lnTo>
                  <a:pt x="805" y="2050"/>
                </a:lnTo>
                <a:lnTo>
                  <a:pt x="828" y="2065"/>
                </a:lnTo>
                <a:lnTo>
                  <a:pt x="851" y="2081"/>
                </a:lnTo>
                <a:lnTo>
                  <a:pt x="872" y="2097"/>
                </a:lnTo>
                <a:lnTo>
                  <a:pt x="893" y="2114"/>
                </a:lnTo>
                <a:lnTo>
                  <a:pt x="913" y="2132"/>
                </a:lnTo>
                <a:lnTo>
                  <a:pt x="931" y="2151"/>
                </a:lnTo>
                <a:lnTo>
                  <a:pt x="948" y="2170"/>
                </a:lnTo>
                <a:lnTo>
                  <a:pt x="964" y="2192"/>
                </a:lnTo>
                <a:lnTo>
                  <a:pt x="980" y="2213"/>
                </a:lnTo>
                <a:lnTo>
                  <a:pt x="994" y="2234"/>
                </a:lnTo>
                <a:lnTo>
                  <a:pt x="1007" y="2256"/>
                </a:lnTo>
                <a:lnTo>
                  <a:pt x="1019" y="2279"/>
                </a:lnTo>
                <a:lnTo>
                  <a:pt x="1029" y="2303"/>
                </a:lnTo>
                <a:lnTo>
                  <a:pt x="1039" y="2327"/>
                </a:lnTo>
                <a:lnTo>
                  <a:pt x="1047" y="2351"/>
                </a:lnTo>
                <a:lnTo>
                  <a:pt x="1054" y="2375"/>
                </a:lnTo>
                <a:lnTo>
                  <a:pt x="1060" y="2401"/>
                </a:lnTo>
                <a:lnTo>
                  <a:pt x="1065" y="2426"/>
                </a:lnTo>
                <a:lnTo>
                  <a:pt x="1070" y="2451"/>
                </a:lnTo>
                <a:lnTo>
                  <a:pt x="1072" y="2477"/>
                </a:lnTo>
                <a:lnTo>
                  <a:pt x="1073" y="2503"/>
                </a:lnTo>
                <a:lnTo>
                  <a:pt x="1073" y="2529"/>
                </a:lnTo>
                <a:lnTo>
                  <a:pt x="1072" y="2555"/>
                </a:lnTo>
                <a:lnTo>
                  <a:pt x="1069" y="2580"/>
                </a:lnTo>
                <a:lnTo>
                  <a:pt x="1065" y="2607"/>
                </a:lnTo>
                <a:lnTo>
                  <a:pt x="1059" y="2632"/>
                </a:lnTo>
                <a:lnTo>
                  <a:pt x="1053" y="2658"/>
                </a:lnTo>
                <a:lnTo>
                  <a:pt x="1045" y="2683"/>
                </a:lnTo>
                <a:lnTo>
                  <a:pt x="1036" y="2709"/>
                </a:lnTo>
                <a:lnTo>
                  <a:pt x="1026" y="2734"/>
                </a:lnTo>
                <a:lnTo>
                  <a:pt x="1014" y="2758"/>
                </a:lnTo>
                <a:lnTo>
                  <a:pt x="1001" y="2782"/>
                </a:lnTo>
                <a:lnTo>
                  <a:pt x="987" y="2806"/>
                </a:lnTo>
                <a:lnTo>
                  <a:pt x="971" y="2829"/>
                </a:lnTo>
                <a:lnTo>
                  <a:pt x="955" y="2850"/>
                </a:lnTo>
                <a:lnTo>
                  <a:pt x="937" y="2870"/>
                </a:lnTo>
                <a:lnTo>
                  <a:pt x="919" y="2890"/>
                </a:lnTo>
                <a:lnTo>
                  <a:pt x="901" y="2909"/>
                </a:lnTo>
                <a:lnTo>
                  <a:pt x="881" y="2926"/>
                </a:lnTo>
                <a:lnTo>
                  <a:pt x="860" y="2942"/>
                </a:lnTo>
                <a:lnTo>
                  <a:pt x="839" y="2957"/>
                </a:lnTo>
                <a:lnTo>
                  <a:pt x="817" y="2971"/>
                </a:lnTo>
                <a:lnTo>
                  <a:pt x="795" y="2984"/>
                </a:lnTo>
                <a:lnTo>
                  <a:pt x="771" y="2997"/>
                </a:lnTo>
                <a:lnTo>
                  <a:pt x="748" y="3007"/>
                </a:lnTo>
                <a:lnTo>
                  <a:pt x="725" y="3017"/>
                </a:lnTo>
                <a:lnTo>
                  <a:pt x="701" y="3025"/>
                </a:lnTo>
                <a:lnTo>
                  <a:pt x="675" y="3032"/>
                </a:lnTo>
                <a:lnTo>
                  <a:pt x="650" y="3038"/>
                </a:lnTo>
                <a:lnTo>
                  <a:pt x="625" y="3043"/>
                </a:lnTo>
                <a:lnTo>
                  <a:pt x="600" y="3047"/>
                </a:lnTo>
                <a:lnTo>
                  <a:pt x="574" y="3049"/>
                </a:lnTo>
                <a:lnTo>
                  <a:pt x="548" y="3050"/>
                </a:lnTo>
                <a:lnTo>
                  <a:pt x="523" y="3050"/>
                </a:lnTo>
                <a:lnTo>
                  <a:pt x="496" y="3049"/>
                </a:lnTo>
                <a:lnTo>
                  <a:pt x="470" y="3046"/>
                </a:lnTo>
                <a:lnTo>
                  <a:pt x="445" y="3042"/>
                </a:lnTo>
                <a:lnTo>
                  <a:pt x="419" y="3037"/>
                </a:lnTo>
                <a:lnTo>
                  <a:pt x="393" y="3031"/>
                </a:lnTo>
                <a:lnTo>
                  <a:pt x="368" y="3023"/>
                </a:lnTo>
                <a:lnTo>
                  <a:pt x="343" y="3014"/>
                </a:lnTo>
                <a:lnTo>
                  <a:pt x="318" y="3004"/>
                </a:lnTo>
                <a:lnTo>
                  <a:pt x="293" y="2991"/>
                </a:lnTo>
                <a:lnTo>
                  <a:pt x="269" y="2978"/>
                </a:lnTo>
                <a:lnTo>
                  <a:pt x="245" y="2964"/>
                </a:lnTo>
                <a:lnTo>
                  <a:pt x="223" y="2949"/>
                </a:lnTo>
                <a:lnTo>
                  <a:pt x="201" y="2932"/>
                </a:lnTo>
                <a:lnTo>
                  <a:pt x="180" y="2915"/>
                </a:lnTo>
                <a:lnTo>
                  <a:pt x="161" y="2897"/>
                </a:lnTo>
                <a:lnTo>
                  <a:pt x="143" y="2878"/>
                </a:lnTo>
                <a:lnTo>
                  <a:pt x="125" y="2858"/>
                </a:lnTo>
                <a:lnTo>
                  <a:pt x="109" y="2838"/>
                </a:lnTo>
                <a:lnTo>
                  <a:pt x="94" y="2817"/>
                </a:lnTo>
                <a:lnTo>
                  <a:pt x="80" y="2795"/>
                </a:lnTo>
                <a:lnTo>
                  <a:pt x="67" y="2772"/>
                </a:lnTo>
                <a:lnTo>
                  <a:pt x="55" y="2749"/>
                </a:lnTo>
                <a:lnTo>
                  <a:pt x="44" y="2726"/>
                </a:lnTo>
                <a:lnTo>
                  <a:pt x="35" y="2703"/>
                </a:lnTo>
                <a:lnTo>
                  <a:pt x="26" y="2678"/>
                </a:lnTo>
                <a:lnTo>
                  <a:pt x="18" y="2653"/>
                </a:lnTo>
                <a:lnTo>
                  <a:pt x="12" y="2628"/>
                </a:lnTo>
                <a:lnTo>
                  <a:pt x="8" y="2603"/>
                </a:lnTo>
                <a:lnTo>
                  <a:pt x="4" y="2577"/>
                </a:lnTo>
                <a:lnTo>
                  <a:pt x="2" y="2552"/>
                </a:lnTo>
                <a:lnTo>
                  <a:pt x="0" y="2526"/>
                </a:lnTo>
                <a:lnTo>
                  <a:pt x="1" y="2501"/>
                </a:lnTo>
                <a:lnTo>
                  <a:pt x="2" y="2474"/>
                </a:lnTo>
                <a:lnTo>
                  <a:pt x="4" y="2448"/>
                </a:lnTo>
                <a:lnTo>
                  <a:pt x="8" y="2423"/>
                </a:lnTo>
                <a:lnTo>
                  <a:pt x="13" y="2397"/>
                </a:lnTo>
                <a:lnTo>
                  <a:pt x="20" y="2371"/>
                </a:lnTo>
                <a:lnTo>
                  <a:pt x="27" y="2346"/>
                </a:lnTo>
                <a:lnTo>
                  <a:pt x="37" y="2321"/>
                </a:lnTo>
                <a:lnTo>
                  <a:pt x="48" y="2296"/>
                </a:lnTo>
                <a:lnTo>
                  <a:pt x="59" y="2271"/>
                </a:lnTo>
                <a:lnTo>
                  <a:pt x="73" y="22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84" name="Freeform 11"/>
          <p:cNvSpPr>
            <a:spLocks noEditPoints="1"/>
          </p:cNvSpPr>
          <p:nvPr/>
        </p:nvSpPr>
        <p:spPr bwMode="auto">
          <a:xfrm>
            <a:off x="3761975" y="2546749"/>
            <a:ext cx="295275" cy="158354"/>
          </a:xfrm>
          <a:custGeom>
            <a:avLst/>
            <a:gdLst>
              <a:gd name="T0" fmla="*/ 1162 w 3226"/>
              <a:gd name="T1" fmla="*/ 5 h 1723"/>
              <a:gd name="T2" fmla="*/ 1099 w 3226"/>
              <a:gd name="T3" fmla="*/ 28 h 1723"/>
              <a:gd name="T4" fmla="*/ 1046 w 3226"/>
              <a:gd name="T5" fmla="*/ 68 h 1723"/>
              <a:gd name="T6" fmla="*/ 1005 w 3226"/>
              <a:gd name="T7" fmla="*/ 121 h 1723"/>
              <a:gd name="T8" fmla="*/ 982 w 3226"/>
              <a:gd name="T9" fmla="*/ 185 h 1723"/>
              <a:gd name="T10" fmla="*/ 231 w 3226"/>
              <a:gd name="T11" fmla="*/ 320 h 1723"/>
              <a:gd name="T12" fmla="*/ 162 w 3226"/>
              <a:gd name="T13" fmla="*/ 330 h 1723"/>
              <a:gd name="T14" fmla="*/ 102 w 3226"/>
              <a:gd name="T15" fmla="*/ 360 h 1723"/>
              <a:gd name="T16" fmla="*/ 53 w 3226"/>
              <a:gd name="T17" fmla="*/ 404 h 1723"/>
              <a:gd name="T18" fmla="*/ 18 w 3226"/>
              <a:gd name="T19" fmla="*/ 462 h 1723"/>
              <a:gd name="T20" fmla="*/ 1 w 3226"/>
              <a:gd name="T21" fmla="*/ 527 h 1723"/>
              <a:gd name="T22" fmla="*/ 3 w 3226"/>
              <a:gd name="T23" fmla="*/ 1207 h 1723"/>
              <a:gd name="T24" fmla="*/ 23 w 3226"/>
              <a:gd name="T25" fmla="*/ 1272 h 1723"/>
              <a:gd name="T26" fmla="*/ 60 w 3226"/>
              <a:gd name="T27" fmla="*/ 1327 h 1723"/>
              <a:gd name="T28" fmla="*/ 112 w 3226"/>
              <a:gd name="T29" fmla="*/ 1369 h 1723"/>
              <a:gd name="T30" fmla="*/ 174 w 3226"/>
              <a:gd name="T31" fmla="*/ 1396 h 1723"/>
              <a:gd name="T32" fmla="*/ 981 w 3226"/>
              <a:gd name="T33" fmla="*/ 1403 h 1723"/>
              <a:gd name="T34" fmla="*/ 989 w 3226"/>
              <a:gd name="T35" fmla="*/ 1549 h 1723"/>
              <a:gd name="T36" fmla="*/ 1015 w 3226"/>
              <a:gd name="T37" fmla="*/ 1611 h 1723"/>
              <a:gd name="T38" fmla="*/ 1057 w 3226"/>
              <a:gd name="T39" fmla="*/ 1662 h 1723"/>
              <a:gd name="T40" fmla="*/ 1113 w 3226"/>
              <a:gd name="T41" fmla="*/ 1700 h 1723"/>
              <a:gd name="T42" fmla="*/ 1177 w 3226"/>
              <a:gd name="T43" fmla="*/ 1720 h 1723"/>
              <a:gd name="T44" fmla="*/ 1753 w 3226"/>
              <a:gd name="T45" fmla="*/ 1722 h 1723"/>
              <a:gd name="T46" fmla="*/ 1819 w 3226"/>
              <a:gd name="T47" fmla="*/ 1705 h 1723"/>
              <a:gd name="T48" fmla="*/ 1877 w 3226"/>
              <a:gd name="T49" fmla="*/ 1669 h 1723"/>
              <a:gd name="T50" fmla="*/ 1921 w 3226"/>
              <a:gd name="T51" fmla="*/ 1621 h 1723"/>
              <a:gd name="T52" fmla="*/ 1950 w 3226"/>
              <a:gd name="T53" fmla="*/ 1560 h 1723"/>
              <a:gd name="T54" fmla="*/ 1961 w 3226"/>
              <a:gd name="T55" fmla="*/ 1492 h 1723"/>
              <a:gd name="T56" fmla="*/ 1953 w 3226"/>
              <a:gd name="T57" fmla="*/ 173 h 1723"/>
              <a:gd name="T58" fmla="*/ 1927 w 3226"/>
              <a:gd name="T59" fmla="*/ 110 h 1723"/>
              <a:gd name="T60" fmla="*/ 1885 w 3226"/>
              <a:gd name="T61" fmla="*/ 59 h 1723"/>
              <a:gd name="T62" fmla="*/ 1829 w 3226"/>
              <a:gd name="T63" fmla="*/ 22 h 1723"/>
              <a:gd name="T64" fmla="*/ 1764 w 3226"/>
              <a:gd name="T65" fmla="*/ 3 h 1723"/>
              <a:gd name="T66" fmla="*/ 2635 w 3226"/>
              <a:gd name="T67" fmla="*/ 1393 h 1723"/>
              <a:gd name="T68" fmla="*/ 2481 w 3226"/>
              <a:gd name="T69" fmla="*/ 1353 h 1723"/>
              <a:gd name="T70" fmla="*/ 2349 w 3226"/>
              <a:gd name="T71" fmla="*/ 1273 h 1723"/>
              <a:gd name="T72" fmla="*/ 2246 w 3226"/>
              <a:gd name="T73" fmla="*/ 1159 h 1723"/>
              <a:gd name="T74" fmla="*/ 2178 w 3226"/>
              <a:gd name="T75" fmla="*/ 1019 h 1723"/>
              <a:gd name="T76" fmla="*/ 2154 w 3226"/>
              <a:gd name="T77" fmla="*/ 859 h 1723"/>
              <a:gd name="T78" fmla="*/ 2178 w 3226"/>
              <a:gd name="T79" fmla="*/ 700 h 1723"/>
              <a:gd name="T80" fmla="*/ 2246 w 3226"/>
              <a:gd name="T81" fmla="*/ 561 h 1723"/>
              <a:gd name="T82" fmla="*/ 2349 w 3226"/>
              <a:gd name="T83" fmla="*/ 446 h 1723"/>
              <a:gd name="T84" fmla="*/ 2481 w 3226"/>
              <a:gd name="T85" fmla="*/ 366 h 1723"/>
              <a:gd name="T86" fmla="*/ 2635 w 3226"/>
              <a:gd name="T87" fmla="*/ 326 h 1723"/>
              <a:gd name="T88" fmla="*/ 2798 w 3226"/>
              <a:gd name="T89" fmla="*/ 334 h 1723"/>
              <a:gd name="T90" fmla="*/ 2945 w 3226"/>
              <a:gd name="T91" fmla="*/ 389 h 1723"/>
              <a:gd name="T92" fmla="*/ 3069 w 3226"/>
              <a:gd name="T93" fmla="*/ 481 h 1723"/>
              <a:gd name="T94" fmla="*/ 3161 w 3226"/>
              <a:gd name="T95" fmla="*/ 604 h 1723"/>
              <a:gd name="T96" fmla="*/ 3215 w 3226"/>
              <a:gd name="T97" fmla="*/ 751 h 1723"/>
              <a:gd name="T98" fmla="*/ 3223 w 3226"/>
              <a:gd name="T99" fmla="*/ 914 h 1723"/>
              <a:gd name="T100" fmla="*/ 3184 w 3226"/>
              <a:gd name="T101" fmla="*/ 1069 h 1723"/>
              <a:gd name="T102" fmla="*/ 3104 w 3226"/>
              <a:gd name="T103" fmla="*/ 1200 h 1723"/>
              <a:gd name="T104" fmla="*/ 2989 w 3226"/>
              <a:gd name="T105" fmla="*/ 1304 h 1723"/>
              <a:gd name="T106" fmla="*/ 2849 w 3226"/>
              <a:gd name="T107" fmla="*/ 1372 h 1723"/>
              <a:gd name="T108" fmla="*/ 2690 w 3226"/>
              <a:gd name="T109" fmla="*/ 1395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729" y="0"/>
                </a:moveTo>
                <a:lnTo>
                  <a:pt x="1209" y="0"/>
                </a:lnTo>
                <a:lnTo>
                  <a:pt x="1197" y="0"/>
                </a:lnTo>
                <a:lnTo>
                  <a:pt x="1185" y="1"/>
                </a:lnTo>
                <a:lnTo>
                  <a:pt x="1174" y="3"/>
                </a:lnTo>
                <a:lnTo>
                  <a:pt x="1162" y="5"/>
                </a:lnTo>
                <a:lnTo>
                  <a:pt x="1151" y="7"/>
                </a:lnTo>
                <a:lnTo>
                  <a:pt x="1140" y="10"/>
                </a:lnTo>
                <a:lnTo>
                  <a:pt x="1130" y="14"/>
                </a:lnTo>
                <a:lnTo>
                  <a:pt x="1120" y="18"/>
                </a:lnTo>
                <a:lnTo>
                  <a:pt x="1108" y="23"/>
                </a:lnTo>
                <a:lnTo>
                  <a:pt x="1099" y="28"/>
                </a:lnTo>
                <a:lnTo>
                  <a:pt x="1089" y="33"/>
                </a:lnTo>
                <a:lnTo>
                  <a:pt x="1080" y="39"/>
                </a:lnTo>
                <a:lnTo>
                  <a:pt x="1071" y="46"/>
                </a:lnTo>
                <a:lnTo>
                  <a:pt x="1062" y="54"/>
                </a:lnTo>
                <a:lnTo>
                  <a:pt x="1054" y="61"/>
                </a:lnTo>
                <a:lnTo>
                  <a:pt x="1046" y="68"/>
                </a:lnTo>
                <a:lnTo>
                  <a:pt x="1038" y="76"/>
                </a:lnTo>
                <a:lnTo>
                  <a:pt x="1031" y="85"/>
                </a:lnTo>
                <a:lnTo>
                  <a:pt x="1024" y="93"/>
                </a:lnTo>
                <a:lnTo>
                  <a:pt x="1018" y="102"/>
                </a:lnTo>
                <a:lnTo>
                  <a:pt x="1011" y="112"/>
                </a:lnTo>
                <a:lnTo>
                  <a:pt x="1005" y="121"/>
                </a:lnTo>
                <a:lnTo>
                  <a:pt x="1000" y="131"/>
                </a:lnTo>
                <a:lnTo>
                  <a:pt x="996" y="141"/>
                </a:lnTo>
                <a:lnTo>
                  <a:pt x="991" y="152"/>
                </a:lnTo>
                <a:lnTo>
                  <a:pt x="988" y="163"/>
                </a:lnTo>
                <a:lnTo>
                  <a:pt x="985" y="174"/>
                </a:lnTo>
                <a:lnTo>
                  <a:pt x="982" y="185"/>
                </a:lnTo>
                <a:lnTo>
                  <a:pt x="980" y="196"/>
                </a:lnTo>
                <a:lnTo>
                  <a:pt x="979" y="208"/>
                </a:lnTo>
                <a:lnTo>
                  <a:pt x="978" y="219"/>
                </a:lnTo>
                <a:lnTo>
                  <a:pt x="977" y="231"/>
                </a:lnTo>
                <a:lnTo>
                  <a:pt x="977" y="320"/>
                </a:lnTo>
                <a:lnTo>
                  <a:pt x="231" y="320"/>
                </a:lnTo>
                <a:lnTo>
                  <a:pt x="219" y="320"/>
                </a:lnTo>
                <a:lnTo>
                  <a:pt x="208" y="321"/>
                </a:lnTo>
                <a:lnTo>
                  <a:pt x="196" y="323"/>
                </a:lnTo>
                <a:lnTo>
                  <a:pt x="185" y="325"/>
                </a:lnTo>
                <a:lnTo>
                  <a:pt x="174" y="327"/>
                </a:lnTo>
                <a:lnTo>
                  <a:pt x="162" y="330"/>
                </a:lnTo>
                <a:lnTo>
                  <a:pt x="152" y="334"/>
                </a:lnTo>
                <a:lnTo>
                  <a:pt x="141" y="338"/>
                </a:lnTo>
                <a:lnTo>
                  <a:pt x="131" y="343"/>
                </a:lnTo>
                <a:lnTo>
                  <a:pt x="121" y="348"/>
                </a:lnTo>
                <a:lnTo>
                  <a:pt x="112" y="354"/>
                </a:lnTo>
                <a:lnTo>
                  <a:pt x="102" y="360"/>
                </a:lnTo>
                <a:lnTo>
                  <a:pt x="93" y="366"/>
                </a:lnTo>
                <a:lnTo>
                  <a:pt x="85" y="373"/>
                </a:lnTo>
                <a:lnTo>
                  <a:pt x="75" y="380"/>
                </a:lnTo>
                <a:lnTo>
                  <a:pt x="67" y="388"/>
                </a:lnTo>
                <a:lnTo>
                  <a:pt x="60" y="396"/>
                </a:lnTo>
                <a:lnTo>
                  <a:pt x="53" y="404"/>
                </a:lnTo>
                <a:lnTo>
                  <a:pt x="46" y="413"/>
                </a:lnTo>
                <a:lnTo>
                  <a:pt x="39" y="422"/>
                </a:lnTo>
                <a:lnTo>
                  <a:pt x="33" y="431"/>
                </a:lnTo>
                <a:lnTo>
                  <a:pt x="28" y="441"/>
                </a:lnTo>
                <a:lnTo>
                  <a:pt x="23" y="451"/>
                </a:lnTo>
                <a:lnTo>
                  <a:pt x="18" y="462"/>
                </a:lnTo>
                <a:lnTo>
                  <a:pt x="14" y="472"/>
                </a:lnTo>
                <a:lnTo>
                  <a:pt x="10" y="483"/>
                </a:lnTo>
                <a:lnTo>
                  <a:pt x="7" y="494"/>
                </a:lnTo>
                <a:lnTo>
                  <a:pt x="5" y="505"/>
                </a:lnTo>
                <a:lnTo>
                  <a:pt x="3" y="516"/>
                </a:lnTo>
                <a:lnTo>
                  <a:pt x="1" y="527"/>
                </a:lnTo>
                <a:lnTo>
                  <a:pt x="0" y="539"/>
                </a:lnTo>
                <a:lnTo>
                  <a:pt x="0" y="551"/>
                </a:lnTo>
                <a:lnTo>
                  <a:pt x="0" y="1172"/>
                </a:lnTo>
                <a:lnTo>
                  <a:pt x="0" y="1184"/>
                </a:lnTo>
                <a:lnTo>
                  <a:pt x="1" y="1196"/>
                </a:lnTo>
                <a:lnTo>
                  <a:pt x="3" y="1207"/>
                </a:lnTo>
                <a:lnTo>
                  <a:pt x="5" y="1218"/>
                </a:lnTo>
                <a:lnTo>
                  <a:pt x="7" y="1229"/>
                </a:lnTo>
                <a:lnTo>
                  <a:pt x="10" y="1240"/>
                </a:lnTo>
                <a:lnTo>
                  <a:pt x="14" y="1251"/>
                </a:lnTo>
                <a:lnTo>
                  <a:pt x="18" y="1261"/>
                </a:lnTo>
                <a:lnTo>
                  <a:pt x="23" y="1272"/>
                </a:lnTo>
                <a:lnTo>
                  <a:pt x="28" y="1282"/>
                </a:lnTo>
                <a:lnTo>
                  <a:pt x="33" y="1292"/>
                </a:lnTo>
                <a:lnTo>
                  <a:pt x="39" y="1301"/>
                </a:lnTo>
                <a:lnTo>
                  <a:pt x="46" y="1310"/>
                </a:lnTo>
                <a:lnTo>
                  <a:pt x="53" y="1319"/>
                </a:lnTo>
                <a:lnTo>
                  <a:pt x="60" y="1327"/>
                </a:lnTo>
                <a:lnTo>
                  <a:pt x="67" y="1335"/>
                </a:lnTo>
                <a:lnTo>
                  <a:pt x="75" y="1342"/>
                </a:lnTo>
                <a:lnTo>
                  <a:pt x="85" y="1350"/>
                </a:lnTo>
                <a:lnTo>
                  <a:pt x="93" y="1356"/>
                </a:lnTo>
                <a:lnTo>
                  <a:pt x="102" y="1363"/>
                </a:lnTo>
                <a:lnTo>
                  <a:pt x="112" y="1369"/>
                </a:lnTo>
                <a:lnTo>
                  <a:pt x="121" y="1375"/>
                </a:lnTo>
                <a:lnTo>
                  <a:pt x="131" y="1380"/>
                </a:lnTo>
                <a:lnTo>
                  <a:pt x="141" y="1385"/>
                </a:lnTo>
                <a:lnTo>
                  <a:pt x="152" y="1389"/>
                </a:lnTo>
                <a:lnTo>
                  <a:pt x="162" y="1393"/>
                </a:lnTo>
                <a:lnTo>
                  <a:pt x="174" y="1396"/>
                </a:lnTo>
                <a:lnTo>
                  <a:pt x="185" y="1398"/>
                </a:lnTo>
                <a:lnTo>
                  <a:pt x="196" y="1400"/>
                </a:lnTo>
                <a:lnTo>
                  <a:pt x="208" y="1402"/>
                </a:lnTo>
                <a:lnTo>
                  <a:pt x="219" y="1403"/>
                </a:lnTo>
                <a:lnTo>
                  <a:pt x="231" y="1403"/>
                </a:lnTo>
                <a:lnTo>
                  <a:pt x="981" y="1403"/>
                </a:lnTo>
                <a:lnTo>
                  <a:pt x="981" y="1492"/>
                </a:lnTo>
                <a:lnTo>
                  <a:pt x="982" y="1504"/>
                </a:lnTo>
                <a:lnTo>
                  <a:pt x="982" y="1515"/>
                </a:lnTo>
                <a:lnTo>
                  <a:pt x="984" y="1527"/>
                </a:lnTo>
                <a:lnTo>
                  <a:pt x="986" y="1538"/>
                </a:lnTo>
                <a:lnTo>
                  <a:pt x="989" y="1549"/>
                </a:lnTo>
                <a:lnTo>
                  <a:pt x="992" y="1560"/>
                </a:lnTo>
                <a:lnTo>
                  <a:pt x="995" y="1570"/>
                </a:lnTo>
                <a:lnTo>
                  <a:pt x="999" y="1582"/>
                </a:lnTo>
                <a:lnTo>
                  <a:pt x="1004" y="1592"/>
                </a:lnTo>
                <a:lnTo>
                  <a:pt x="1009" y="1602"/>
                </a:lnTo>
                <a:lnTo>
                  <a:pt x="1015" y="1611"/>
                </a:lnTo>
                <a:lnTo>
                  <a:pt x="1022" y="1621"/>
                </a:lnTo>
                <a:lnTo>
                  <a:pt x="1028" y="1630"/>
                </a:lnTo>
                <a:lnTo>
                  <a:pt x="1035" y="1638"/>
                </a:lnTo>
                <a:lnTo>
                  <a:pt x="1042" y="1647"/>
                </a:lnTo>
                <a:lnTo>
                  <a:pt x="1050" y="1655"/>
                </a:lnTo>
                <a:lnTo>
                  <a:pt x="1057" y="1662"/>
                </a:lnTo>
                <a:lnTo>
                  <a:pt x="1066" y="1669"/>
                </a:lnTo>
                <a:lnTo>
                  <a:pt x="1074" y="1677"/>
                </a:lnTo>
                <a:lnTo>
                  <a:pt x="1083" y="1684"/>
                </a:lnTo>
                <a:lnTo>
                  <a:pt x="1093" y="1690"/>
                </a:lnTo>
                <a:lnTo>
                  <a:pt x="1102" y="1695"/>
                </a:lnTo>
                <a:lnTo>
                  <a:pt x="1113" y="1700"/>
                </a:lnTo>
                <a:lnTo>
                  <a:pt x="1123" y="1705"/>
                </a:lnTo>
                <a:lnTo>
                  <a:pt x="1134" y="1709"/>
                </a:lnTo>
                <a:lnTo>
                  <a:pt x="1144" y="1713"/>
                </a:lnTo>
                <a:lnTo>
                  <a:pt x="1155" y="1716"/>
                </a:lnTo>
                <a:lnTo>
                  <a:pt x="1166" y="1718"/>
                </a:lnTo>
                <a:lnTo>
                  <a:pt x="1177" y="1720"/>
                </a:lnTo>
                <a:lnTo>
                  <a:pt x="1189" y="1722"/>
                </a:lnTo>
                <a:lnTo>
                  <a:pt x="1201" y="1723"/>
                </a:lnTo>
                <a:lnTo>
                  <a:pt x="1213" y="1723"/>
                </a:lnTo>
                <a:lnTo>
                  <a:pt x="1729" y="1723"/>
                </a:lnTo>
                <a:lnTo>
                  <a:pt x="1741" y="1723"/>
                </a:lnTo>
                <a:lnTo>
                  <a:pt x="1753" y="1722"/>
                </a:lnTo>
                <a:lnTo>
                  <a:pt x="1764" y="1720"/>
                </a:lnTo>
                <a:lnTo>
                  <a:pt x="1776" y="1718"/>
                </a:lnTo>
                <a:lnTo>
                  <a:pt x="1787" y="1716"/>
                </a:lnTo>
                <a:lnTo>
                  <a:pt x="1798" y="1713"/>
                </a:lnTo>
                <a:lnTo>
                  <a:pt x="1809" y="1709"/>
                </a:lnTo>
                <a:lnTo>
                  <a:pt x="1819" y="1705"/>
                </a:lnTo>
                <a:lnTo>
                  <a:pt x="1829" y="1700"/>
                </a:lnTo>
                <a:lnTo>
                  <a:pt x="1839" y="1695"/>
                </a:lnTo>
                <a:lnTo>
                  <a:pt x="1849" y="1690"/>
                </a:lnTo>
                <a:lnTo>
                  <a:pt x="1858" y="1684"/>
                </a:lnTo>
                <a:lnTo>
                  <a:pt x="1868" y="1677"/>
                </a:lnTo>
                <a:lnTo>
                  <a:pt x="1877" y="1669"/>
                </a:lnTo>
                <a:lnTo>
                  <a:pt x="1885" y="1662"/>
                </a:lnTo>
                <a:lnTo>
                  <a:pt x="1893" y="1655"/>
                </a:lnTo>
                <a:lnTo>
                  <a:pt x="1901" y="1647"/>
                </a:lnTo>
                <a:lnTo>
                  <a:pt x="1908" y="1638"/>
                </a:lnTo>
                <a:lnTo>
                  <a:pt x="1915" y="1630"/>
                </a:lnTo>
                <a:lnTo>
                  <a:pt x="1921" y="1621"/>
                </a:lnTo>
                <a:lnTo>
                  <a:pt x="1927" y="1611"/>
                </a:lnTo>
                <a:lnTo>
                  <a:pt x="1933" y="1602"/>
                </a:lnTo>
                <a:lnTo>
                  <a:pt x="1938" y="1592"/>
                </a:lnTo>
                <a:lnTo>
                  <a:pt x="1942" y="1582"/>
                </a:lnTo>
                <a:lnTo>
                  <a:pt x="1946" y="1570"/>
                </a:lnTo>
                <a:lnTo>
                  <a:pt x="1950" y="1560"/>
                </a:lnTo>
                <a:lnTo>
                  <a:pt x="1953" y="1549"/>
                </a:lnTo>
                <a:lnTo>
                  <a:pt x="1956" y="1538"/>
                </a:lnTo>
                <a:lnTo>
                  <a:pt x="1959" y="1527"/>
                </a:lnTo>
                <a:lnTo>
                  <a:pt x="1960" y="1515"/>
                </a:lnTo>
                <a:lnTo>
                  <a:pt x="1961" y="1504"/>
                </a:lnTo>
                <a:lnTo>
                  <a:pt x="1961" y="1492"/>
                </a:lnTo>
                <a:lnTo>
                  <a:pt x="1961" y="231"/>
                </a:lnTo>
                <a:lnTo>
                  <a:pt x="1961" y="219"/>
                </a:lnTo>
                <a:lnTo>
                  <a:pt x="1960" y="207"/>
                </a:lnTo>
                <a:lnTo>
                  <a:pt x="1959" y="195"/>
                </a:lnTo>
                <a:lnTo>
                  <a:pt x="1956" y="184"/>
                </a:lnTo>
                <a:lnTo>
                  <a:pt x="1953" y="173"/>
                </a:lnTo>
                <a:lnTo>
                  <a:pt x="1950" y="162"/>
                </a:lnTo>
                <a:lnTo>
                  <a:pt x="1946" y="151"/>
                </a:lnTo>
                <a:lnTo>
                  <a:pt x="1942" y="139"/>
                </a:lnTo>
                <a:lnTo>
                  <a:pt x="1938" y="129"/>
                </a:lnTo>
                <a:lnTo>
                  <a:pt x="1933" y="119"/>
                </a:lnTo>
                <a:lnTo>
                  <a:pt x="1927" y="110"/>
                </a:lnTo>
                <a:lnTo>
                  <a:pt x="1921" y="101"/>
                </a:lnTo>
                <a:lnTo>
                  <a:pt x="1915" y="92"/>
                </a:lnTo>
                <a:lnTo>
                  <a:pt x="1908" y="83"/>
                </a:lnTo>
                <a:lnTo>
                  <a:pt x="1901" y="75"/>
                </a:lnTo>
                <a:lnTo>
                  <a:pt x="1893" y="67"/>
                </a:lnTo>
                <a:lnTo>
                  <a:pt x="1885" y="59"/>
                </a:lnTo>
                <a:lnTo>
                  <a:pt x="1877" y="52"/>
                </a:lnTo>
                <a:lnTo>
                  <a:pt x="1868" y="45"/>
                </a:lnTo>
                <a:lnTo>
                  <a:pt x="1858" y="38"/>
                </a:lnTo>
                <a:lnTo>
                  <a:pt x="1849" y="32"/>
                </a:lnTo>
                <a:lnTo>
                  <a:pt x="1839" y="27"/>
                </a:lnTo>
                <a:lnTo>
                  <a:pt x="1829" y="22"/>
                </a:lnTo>
                <a:lnTo>
                  <a:pt x="1819" y="18"/>
                </a:lnTo>
                <a:lnTo>
                  <a:pt x="1809" y="14"/>
                </a:lnTo>
                <a:lnTo>
                  <a:pt x="1798" y="10"/>
                </a:lnTo>
                <a:lnTo>
                  <a:pt x="1787" y="7"/>
                </a:lnTo>
                <a:lnTo>
                  <a:pt x="1776" y="5"/>
                </a:lnTo>
                <a:lnTo>
                  <a:pt x="1764" y="3"/>
                </a:lnTo>
                <a:lnTo>
                  <a:pt x="1753" y="1"/>
                </a:lnTo>
                <a:lnTo>
                  <a:pt x="1741" y="0"/>
                </a:lnTo>
                <a:lnTo>
                  <a:pt x="1729" y="0"/>
                </a:lnTo>
                <a:close/>
                <a:moveTo>
                  <a:pt x="2690" y="1395"/>
                </a:moveTo>
                <a:lnTo>
                  <a:pt x="2662" y="1395"/>
                </a:lnTo>
                <a:lnTo>
                  <a:pt x="2635" y="1393"/>
                </a:lnTo>
                <a:lnTo>
                  <a:pt x="2608" y="1389"/>
                </a:lnTo>
                <a:lnTo>
                  <a:pt x="2582" y="1385"/>
                </a:lnTo>
                <a:lnTo>
                  <a:pt x="2556" y="1379"/>
                </a:lnTo>
                <a:lnTo>
                  <a:pt x="2531" y="1372"/>
                </a:lnTo>
                <a:lnTo>
                  <a:pt x="2505" y="1362"/>
                </a:lnTo>
                <a:lnTo>
                  <a:pt x="2481" y="1353"/>
                </a:lnTo>
                <a:lnTo>
                  <a:pt x="2458" y="1342"/>
                </a:lnTo>
                <a:lnTo>
                  <a:pt x="2435" y="1330"/>
                </a:lnTo>
                <a:lnTo>
                  <a:pt x="2412" y="1318"/>
                </a:lnTo>
                <a:lnTo>
                  <a:pt x="2390" y="1304"/>
                </a:lnTo>
                <a:lnTo>
                  <a:pt x="2369" y="1289"/>
                </a:lnTo>
                <a:lnTo>
                  <a:pt x="2349" y="1273"/>
                </a:lnTo>
                <a:lnTo>
                  <a:pt x="2329" y="1256"/>
                </a:lnTo>
                <a:lnTo>
                  <a:pt x="2310" y="1238"/>
                </a:lnTo>
                <a:lnTo>
                  <a:pt x="2293" y="1220"/>
                </a:lnTo>
                <a:lnTo>
                  <a:pt x="2276" y="1200"/>
                </a:lnTo>
                <a:lnTo>
                  <a:pt x="2260" y="1180"/>
                </a:lnTo>
                <a:lnTo>
                  <a:pt x="2246" y="1159"/>
                </a:lnTo>
                <a:lnTo>
                  <a:pt x="2231" y="1137"/>
                </a:lnTo>
                <a:lnTo>
                  <a:pt x="2218" y="1115"/>
                </a:lnTo>
                <a:lnTo>
                  <a:pt x="2206" y="1092"/>
                </a:lnTo>
                <a:lnTo>
                  <a:pt x="2196" y="1069"/>
                </a:lnTo>
                <a:lnTo>
                  <a:pt x="2186" y="1044"/>
                </a:lnTo>
                <a:lnTo>
                  <a:pt x="2178" y="1019"/>
                </a:lnTo>
                <a:lnTo>
                  <a:pt x="2171" y="994"/>
                </a:lnTo>
                <a:lnTo>
                  <a:pt x="2165" y="968"/>
                </a:lnTo>
                <a:lnTo>
                  <a:pt x="2160" y="941"/>
                </a:lnTo>
                <a:lnTo>
                  <a:pt x="2157" y="914"/>
                </a:lnTo>
                <a:lnTo>
                  <a:pt x="2155" y="887"/>
                </a:lnTo>
                <a:lnTo>
                  <a:pt x="2154" y="859"/>
                </a:lnTo>
                <a:lnTo>
                  <a:pt x="2155" y="832"/>
                </a:lnTo>
                <a:lnTo>
                  <a:pt x="2157" y="805"/>
                </a:lnTo>
                <a:lnTo>
                  <a:pt x="2160" y="778"/>
                </a:lnTo>
                <a:lnTo>
                  <a:pt x="2165" y="751"/>
                </a:lnTo>
                <a:lnTo>
                  <a:pt x="2171" y="726"/>
                </a:lnTo>
                <a:lnTo>
                  <a:pt x="2178" y="700"/>
                </a:lnTo>
                <a:lnTo>
                  <a:pt x="2186" y="676"/>
                </a:lnTo>
                <a:lnTo>
                  <a:pt x="2196" y="651"/>
                </a:lnTo>
                <a:lnTo>
                  <a:pt x="2206" y="627"/>
                </a:lnTo>
                <a:lnTo>
                  <a:pt x="2218" y="604"/>
                </a:lnTo>
                <a:lnTo>
                  <a:pt x="2231" y="582"/>
                </a:lnTo>
                <a:lnTo>
                  <a:pt x="2246" y="561"/>
                </a:lnTo>
                <a:lnTo>
                  <a:pt x="2260" y="539"/>
                </a:lnTo>
                <a:lnTo>
                  <a:pt x="2276" y="519"/>
                </a:lnTo>
                <a:lnTo>
                  <a:pt x="2293" y="499"/>
                </a:lnTo>
                <a:lnTo>
                  <a:pt x="2310" y="481"/>
                </a:lnTo>
                <a:lnTo>
                  <a:pt x="2329" y="463"/>
                </a:lnTo>
                <a:lnTo>
                  <a:pt x="2349" y="446"/>
                </a:lnTo>
                <a:lnTo>
                  <a:pt x="2369" y="430"/>
                </a:lnTo>
                <a:lnTo>
                  <a:pt x="2390" y="415"/>
                </a:lnTo>
                <a:lnTo>
                  <a:pt x="2412" y="401"/>
                </a:lnTo>
                <a:lnTo>
                  <a:pt x="2435" y="389"/>
                </a:lnTo>
                <a:lnTo>
                  <a:pt x="2458" y="377"/>
                </a:lnTo>
                <a:lnTo>
                  <a:pt x="2481" y="366"/>
                </a:lnTo>
                <a:lnTo>
                  <a:pt x="2505" y="357"/>
                </a:lnTo>
                <a:lnTo>
                  <a:pt x="2531" y="347"/>
                </a:lnTo>
                <a:lnTo>
                  <a:pt x="2556" y="340"/>
                </a:lnTo>
                <a:lnTo>
                  <a:pt x="2582" y="334"/>
                </a:lnTo>
                <a:lnTo>
                  <a:pt x="2608" y="330"/>
                </a:lnTo>
                <a:lnTo>
                  <a:pt x="2635" y="326"/>
                </a:lnTo>
                <a:lnTo>
                  <a:pt x="2662" y="324"/>
                </a:lnTo>
                <a:lnTo>
                  <a:pt x="2690" y="324"/>
                </a:lnTo>
                <a:lnTo>
                  <a:pt x="2718" y="324"/>
                </a:lnTo>
                <a:lnTo>
                  <a:pt x="2745" y="326"/>
                </a:lnTo>
                <a:lnTo>
                  <a:pt x="2771" y="330"/>
                </a:lnTo>
                <a:lnTo>
                  <a:pt x="2798" y="334"/>
                </a:lnTo>
                <a:lnTo>
                  <a:pt x="2824" y="340"/>
                </a:lnTo>
                <a:lnTo>
                  <a:pt x="2849" y="347"/>
                </a:lnTo>
                <a:lnTo>
                  <a:pt x="2874" y="357"/>
                </a:lnTo>
                <a:lnTo>
                  <a:pt x="2899" y="366"/>
                </a:lnTo>
                <a:lnTo>
                  <a:pt x="2923" y="377"/>
                </a:lnTo>
                <a:lnTo>
                  <a:pt x="2945" y="389"/>
                </a:lnTo>
                <a:lnTo>
                  <a:pt x="2968" y="401"/>
                </a:lnTo>
                <a:lnTo>
                  <a:pt x="2989" y="415"/>
                </a:lnTo>
                <a:lnTo>
                  <a:pt x="3011" y="430"/>
                </a:lnTo>
                <a:lnTo>
                  <a:pt x="3031" y="446"/>
                </a:lnTo>
                <a:lnTo>
                  <a:pt x="3050" y="463"/>
                </a:lnTo>
                <a:lnTo>
                  <a:pt x="3069" y="481"/>
                </a:lnTo>
                <a:lnTo>
                  <a:pt x="3087" y="499"/>
                </a:lnTo>
                <a:lnTo>
                  <a:pt x="3104" y="519"/>
                </a:lnTo>
                <a:lnTo>
                  <a:pt x="3120" y="539"/>
                </a:lnTo>
                <a:lnTo>
                  <a:pt x="3134" y="561"/>
                </a:lnTo>
                <a:lnTo>
                  <a:pt x="3148" y="582"/>
                </a:lnTo>
                <a:lnTo>
                  <a:pt x="3161" y="604"/>
                </a:lnTo>
                <a:lnTo>
                  <a:pt x="3173" y="627"/>
                </a:lnTo>
                <a:lnTo>
                  <a:pt x="3184" y="651"/>
                </a:lnTo>
                <a:lnTo>
                  <a:pt x="3194" y="676"/>
                </a:lnTo>
                <a:lnTo>
                  <a:pt x="3202" y="700"/>
                </a:lnTo>
                <a:lnTo>
                  <a:pt x="3209" y="726"/>
                </a:lnTo>
                <a:lnTo>
                  <a:pt x="3215" y="751"/>
                </a:lnTo>
                <a:lnTo>
                  <a:pt x="3220" y="778"/>
                </a:lnTo>
                <a:lnTo>
                  <a:pt x="3223" y="805"/>
                </a:lnTo>
                <a:lnTo>
                  <a:pt x="3225" y="832"/>
                </a:lnTo>
                <a:lnTo>
                  <a:pt x="3226" y="859"/>
                </a:lnTo>
                <a:lnTo>
                  <a:pt x="3225" y="887"/>
                </a:lnTo>
                <a:lnTo>
                  <a:pt x="3223" y="914"/>
                </a:lnTo>
                <a:lnTo>
                  <a:pt x="3220" y="941"/>
                </a:lnTo>
                <a:lnTo>
                  <a:pt x="3215" y="968"/>
                </a:lnTo>
                <a:lnTo>
                  <a:pt x="3209" y="994"/>
                </a:lnTo>
                <a:lnTo>
                  <a:pt x="3202" y="1019"/>
                </a:lnTo>
                <a:lnTo>
                  <a:pt x="3194" y="1044"/>
                </a:lnTo>
                <a:lnTo>
                  <a:pt x="3184" y="1069"/>
                </a:lnTo>
                <a:lnTo>
                  <a:pt x="3173" y="1092"/>
                </a:lnTo>
                <a:lnTo>
                  <a:pt x="3161" y="1115"/>
                </a:lnTo>
                <a:lnTo>
                  <a:pt x="3148" y="1137"/>
                </a:lnTo>
                <a:lnTo>
                  <a:pt x="3134" y="1159"/>
                </a:lnTo>
                <a:lnTo>
                  <a:pt x="3120" y="1180"/>
                </a:lnTo>
                <a:lnTo>
                  <a:pt x="3104" y="1200"/>
                </a:lnTo>
                <a:lnTo>
                  <a:pt x="3087" y="1220"/>
                </a:lnTo>
                <a:lnTo>
                  <a:pt x="3069" y="1238"/>
                </a:lnTo>
                <a:lnTo>
                  <a:pt x="3050" y="1256"/>
                </a:lnTo>
                <a:lnTo>
                  <a:pt x="3031" y="1273"/>
                </a:lnTo>
                <a:lnTo>
                  <a:pt x="3011" y="1289"/>
                </a:lnTo>
                <a:lnTo>
                  <a:pt x="2989" y="1304"/>
                </a:lnTo>
                <a:lnTo>
                  <a:pt x="2968" y="1318"/>
                </a:lnTo>
                <a:lnTo>
                  <a:pt x="2945" y="1330"/>
                </a:lnTo>
                <a:lnTo>
                  <a:pt x="2923" y="1342"/>
                </a:lnTo>
                <a:lnTo>
                  <a:pt x="2899" y="1353"/>
                </a:lnTo>
                <a:lnTo>
                  <a:pt x="2874" y="1362"/>
                </a:lnTo>
                <a:lnTo>
                  <a:pt x="2849" y="1372"/>
                </a:lnTo>
                <a:lnTo>
                  <a:pt x="2824" y="1379"/>
                </a:lnTo>
                <a:lnTo>
                  <a:pt x="2798" y="1385"/>
                </a:lnTo>
                <a:lnTo>
                  <a:pt x="2771" y="1389"/>
                </a:lnTo>
                <a:lnTo>
                  <a:pt x="2745" y="1393"/>
                </a:lnTo>
                <a:lnTo>
                  <a:pt x="2718" y="1395"/>
                </a:lnTo>
                <a:lnTo>
                  <a:pt x="2690" y="13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85" name="TextBox 184"/>
          <p:cNvSpPr txBox="1"/>
          <p:nvPr/>
        </p:nvSpPr>
        <p:spPr>
          <a:xfrm>
            <a:off x="2994096" y="2833184"/>
            <a:ext cx="50045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75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Manager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818667" y="2395715"/>
            <a:ext cx="5180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75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President</a:t>
            </a:r>
          </a:p>
        </p:txBody>
      </p:sp>
      <p:grpSp>
        <p:nvGrpSpPr>
          <p:cNvPr id="187" name="Group 186"/>
          <p:cNvGrpSpPr/>
          <p:nvPr/>
        </p:nvGrpSpPr>
        <p:grpSpPr>
          <a:xfrm>
            <a:off x="4376548" y="1885953"/>
            <a:ext cx="1481138" cy="1479947"/>
            <a:chOff x="5640294" y="2395070"/>
            <a:chExt cx="1974850" cy="1973263"/>
          </a:xfrm>
        </p:grpSpPr>
        <p:sp>
          <p:nvSpPr>
            <p:cNvPr id="188" name="Freeform 8"/>
            <p:cNvSpPr>
              <a:spLocks noEditPoints="1"/>
            </p:cNvSpPr>
            <p:nvPr/>
          </p:nvSpPr>
          <p:spPr bwMode="auto">
            <a:xfrm>
              <a:off x="6100669" y="3873033"/>
              <a:ext cx="277813" cy="371475"/>
            </a:xfrm>
            <a:custGeom>
              <a:avLst/>
              <a:gdLst>
                <a:gd name="T0" fmla="*/ 2041 w 2264"/>
                <a:gd name="T1" fmla="*/ 1620 h 3050"/>
                <a:gd name="T2" fmla="*/ 2053 w 2264"/>
                <a:gd name="T3" fmla="*/ 1553 h 3050"/>
                <a:gd name="T4" fmla="*/ 2045 w 2264"/>
                <a:gd name="T5" fmla="*/ 1488 h 3050"/>
                <a:gd name="T6" fmla="*/ 2019 w 2264"/>
                <a:gd name="T7" fmla="*/ 1426 h 3050"/>
                <a:gd name="T8" fmla="*/ 1975 w 2264"/>
                <a:gd name="T9" fmla="*/ 1375 h 3050"/>
                <a:gd name="T10" fmla="*/ 2234 w 2264"/>
                <a:gd name="T11" fmla="*/ 657 h 3050"/>
                <a:gd name="T12" fmla="*/ 2259 w 2264"/>
                <a:gd name="T13" fmla="*/ 592 h 3050"/>
                <a:gd name="T14" fmla="*/ 2264 w 2264"/>
                <a:gd name="T15" fmla="*/ 525 h 3050"/>
                <a:gd name="T16" fmla="*/ 2250 w 2264"/>
                <a:gd name="T17" fmla="*/ 461 h 3050"/>
                <a:gd name="T18" fmla="*/ 2218 w 2264"/>
                <a:gd name="T19" fmla="*/ 402 h 3050"/>
                <a:gd name="T20" fmla="*/ 2169 w 2264"/>
                <a:gd name="T21" fmla="*/ 354 h 3050"/>
                <a:gd name="T22" fmla="*/ 1579 w 2264"/>
                <a:gd name="T23" fmla="*/ 15 h 3050"/>
                <a:gd name="T24" fmla="*/ 1513 w 2264"/>
                <a:gd name="T25" fmla="*/ 0 h 3050"/>
                <a:gd name="T26" fmla="*/ 1447 w 2264"/>
                <a:gd name="T27" fmla="*/ 5 h 3050"/>
                <a:gd name="T28" fmla="*/ 1384 w 2264"/>
                <a:gd name="T29" fmla="*/ 28 h 3050"/>
                <a:gd name="T30" fmla="*/ 1330 w 2264"/>
                <a:gd name="T31" fmla="*/ 69 h 3050"/>
                <a:gd name="T32" fmla="*/ 920 w 2264"/>
                <a:gd name="T33" fmla="*/ 765 h 3050"/>
                <a:gd name="T34" fmla="*/ 790 w 2264"/>
                <a:gd name="T35" fmla="*/ 698 h 3050"/>
                <a:gd name="T36" fmla="*/ 723 w 2264"/>
                <a:gd name="T37" fmla="*/ 690 h 3050"/>
                <a:gd name="T38" fmla="*/ 657 w 2264"/>
                <a:gd name="T39" fmla="*/ 701 h 3050"/>
                <a:gd name="T40" fmla="*/ 597 w 2264"/>
                <a:gd name="T41" fmla="*/ 729 h 3050"/>
                <a:gd name="T42" fmla="*/ 547 w 2264"/>
                <a:gd name="T43" fmla="*/ 776 h 3050"/>
                <a:gd name="T44" fmla="*/ 258 w 2264"/>
                <a:gd name="T45" fmla="*/ 1273 h 3050"/>
                <a:gd name="T46" fmla="*/ 240 w 2264"/>
                <a:gd name="T47" fmla="*/ 1338 h 3050"/>
                <a:gd name="T48" fmla="*/ 241 w 2264"/>
                <a:gd name="T49" fmla="*/ 1406 h 3050"/>
                <a:gd name="T50" fmla="*/ 261 w 2264"/>
                <a:gd name="T51" fmla="*/ 1469 h 3050"/>
                <a:gd name="T52" fmla="*/ 299 w 2264"/>
                <a:gd name="T53" fmla="*/ 1524 h 3050"/>
                <a:gd name="T54" fmla="*/ 354 w 2264"/>
                <a:gd name="T55" fmla="*/ 1567 h 3050"/>
                <a:gd name="T56" fmla="*/ 1500 w 2264"/>
                <a:gd name="T57" fmla="*/ 2221 h 3050"/>
                <a:gd name="T58" fmla="*/ 1568 w 2264"/>
                <a:gd name="T59" fmla="*/ 2230 h 3050"/>
                <a:gd name="T60" fmla="*/ 1634 w 2264"/>
                <a:gd name="T61" fmla="*/ 2218 h 3050"/>
                <a:gd name="T62" fmla="*/ 1692 w 2264"/>
                <a:gd name="T63" fmla="*/ 2189 h 3050"/>
                <a:gd name="T64" fmla="*/ 1742 w 2264"/>
                <a:gd name="T65" fmla="*/ 2142 h 3050"/>
                <a:gd name="T66" fmla="*/ 102 w 2264"/>
                <a:gd name="T67" fmla="*/ 2201 h 3050"/>
                <a:gd name="T68" fmla="*/ 213 w 2264"/>
                <a:gd name="T69" fmla="*/ 2088 h 3050"/>
                <a:gd name="T70" fmla="*/ 349 w 2264"/>
                <a:gd name="T71" fmla="*/ 2013 h 3050"/>
                <a:gd name="T72" fmla="*/ 499 w 2264"/>
                <a:gd name="T73" fmla="*/ 1981 h 3050"/>
                <a:gd name="T74" fmla="*/ 655 w 2264"/>
                <a:gd name="T75" fmla="*/ 1992 h 3050"/>
                <a:gd name="T76" fmla="*/ 805 w 2264"/>
                <a:gd name="T77" fmla="*/ 2050 h 3050"/>
                <a:gd name="T78" fmla="*/ 931 w 2264"/>
                <a:gd name="T79" fmla="*/ 2151 h 3050"/>
                <a:gd name="T80" fmla="*/ 1019 w 2264"/>
                <a:gd name="T81" fmla="*/ 2279 h 3050"/>
                <a:gd name="T82" fmla="*/ 1065 w 2264"/>
                <a:gd name="T83" fmla="*/ 2426 h 3050"/>
                <a:gd name="T84" fmla="*/ 1069 w 2264"/>
                <a:gd name="T85" fmla="*/ 2580 h 3050"/>
                <a:gd name="T86" fmla="*/ 1026 w 2264"/>
                <a:gd name="T87" fmla="*/ 2734 h 3050"/>
                <a:gd name="T88" fmla="*/ 937 w 2264"/>
                <a:gd name="T89" fmla="*/ 2870 h 3050"/>
                <a:gd name="T90" fmla="*/ 817 w 2264"/>
                <a:gd name="T91" fmla="*/ 2971 h 3050"/>
                <a:gd name="T92" fmla="*/ 675 w 2264"/>
                <a:gd name="T93" fmla="*/ 3032 h 3050"/>
                <a:gd name="T94" fmla="*/ 523 w 2264"/>
                <a:gd name="T95" fmla="*/ 3050 h 3050"/>
                <a:gd name="T96" fmla="*/ 368 w 2264"/>
                <a:gd name="T97" fmla="*/ 3023 h 3050"/>
                <a:gd name="T98" fmla="*/ 223 w 2264"/>
                <a:gd name="T99" fmla="*/ 2949 h 3050"/>
                <a:gd name="T100" fmla="*/ 109 w 2264"/>
                <a:gd name="T101" fmla="*/ 2838 h 3050"/>
                <a:gd name="T102" fmla="*/ 35 w 2264"/>
                <a:gd name="T103" fmla="*/ 2703 h 3050"/>
                <a:gd name="T104" fmla="*/ 2 w 2264"/>
                <a:gd name="T105" fmla="*/ 2552 h 3050"/>
                <a:gd name="T106" fmla="*/ 13 w 2264"/>
                <a:gd name="T107" fmla="*/ 2397 h 3050"/>
                <a:gd name="T108" fmla="*/ 73 w 2264"/>
                <a:gd name="T109" fmla="*/ 2247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4" h="3050">
                  <a:moveTo>
                    <a:pt x="1762" y="2113"/>
                  </a:moveTo>
                  <a:lnTo>
                    <a:pt x="2023" y="1662"/>
                  </a:lnTo>
                  <a:lnTo>
                    <a:pt x="2028" y="1652"/>
                  </a:lnTo>
                  <a:lnTo>
                    <a:pt x="2033" y="1642"/>
                  </a:lnTo>
                  <a:lnTo>
                    <a:pt x="2038" y="1631"/>
                  </a:lnTo>
                  <a:lnTo>
                    <a:pt x="2041" y="1620"/>
                  </a:lnTo>
                  <a:lnTo>
                    <a:pt x="2045" y="1609"/>
                  </a:lnTo>
                  <a:lnTo>
                    <a:pt x="2047" y="1598"/>
                  </a:lnTo>
                  <a:lnTo>
                    <a:pt x="2050" y="1587"/>
                  </a:lnTo>
                  <a:lnTo>
                    <a:pt x="2051" y="1576"/>
                  </a:lnTo>
                  <a:lnTo>
                    <a:pt x="2052" y="1564"/>
                  </a:lnTo>
                  <a:lnTo>
                    <a:pt x="2053" y="1553"/>
                  </a:lnTo>
                  <a:lnTo>
                    <a:pt x="2053" y="1542"/>
                  </a:lnTo>
                  <a:lnTo>
                    <a:pt x="2052" y="1531"/>
                  </a:lnTo>
                  <a:lnTo>
                    <a:pt x="2051" y="1520"/>
                  </a:lnTo>
                  <a:lnTo>
                    <a:pt x="2050" y="1509"/>
                  </a:lnTo>
                  <a:lnTo>
                    <a:pt x="2048" y="1498"/>
                  </a:lnTo>
                  <a:lnTo>
                    <a:pt x="2045" y="1488"/>
                  </a:lnTo>
                  <a:lnTo>
                    <a:pt x="2042" y="1477"/>
                  </a:lnTo>
                  <a:lnTo>
                    <a:pt x="2038" y="1466"/>
                  </a:lnTo>
                  <a:lnTo>
                    <a:pt x="2034" y="1456"/>
                  </a:lnTo>
                  <a:lnTo>
                    <a:pt x="2030" y="1446"/>
                  </a:lnTo>
                  <a:lnTo>
                    <a:pt x="2025" y="1436"/>
                  </a:lnTo>
                  <a:lnTo>
                    <a:pt x="2019" y="1426"/>
                  </a:lnTo>
                  <a:lnTo>
                    <a:pt x="2013" y="1417"/>
                  </a:lnTo>
                  <a:lnTo>
                    <a:pt x="2007" y="1408"/>
                  </a:lnTo>
                  <a:lnTo>
                    <a:pt x="1999" y="1399"/>
                  </a:lnTo>
                  <a:lnTo>
                    <a:pt x="1991" y="1391"/>
                  </a:lnTo>
                  <a:lnTo>
                    <a:pt x="1983" y="1383"/>
                  </a:lnTo>
                  <a:lnTo>
                    <a:pt x="1975" y="1375"/>
                  </a:lnTo>
                  <a:lnTo>
                    <a:pt x="1966" y="1366"/>
                  </a:lnTo>
                  <a:lnTo>
                    <a:pt x="1957" y="1359"/>
                  </a:lnTo>
                  <a:lnTo>
                    <a:pt x="1948" y="1353"/>
                  </a:lnTo>
                  <a:lnTo>
                    <a:pt x="1938" y="1347"/>
                  </a:lnTo>
                  <a:lnTo>
                    <a:pt x="1861" y="1303"/>
                  </a:lnTo>
                  <a:lnTo>
                    <a:pt x="2234" y="657"/>
                  </a:lnTo>
                  <a:lnTo>
                    <a:pt x="2239" y="646"/>
                  </a:lnTo>
                  <a:lnTo>
                    <a:pt x="2244" y="636"/>
                  </a:lnTo>
                  <a:lnTo>
                    <a:pt x="2249" y="625"/>
                  </a:lnTo>
                  <a:lnTo>
                    <a:pt x="2253" y="614"/>
                  </a:lnTo>
                  <a:lnTo>
                    <a:pt x="2256" y="603"/>
                  </a:lnTo>
                  <a:lnTo>
                    <a:pt x="2259" y="592"/>
                  </a:lnTo>
                  <a:lnTo>
                    <a:pt x="2261" y="581"/>
                  </a:lnTo>
                  <a:lnTo>
                    <a:pt x="2263" y="570"/>
                  </a:lnTo>
                  <a:lnTo>
                    <a:pt x="2264" y="559"/>
                  </a:lnTo>
                  <a:lnTo>
                    <a:pt x="2264" y="547"/>
                  </a:lnTo>
                  <a:lnTo>
                    <a:pt x="2264" y="536"/>
                  </a:lnTo>
                  <a:lnTo>
                    <a:pt x="2264" y="525"/>
                  </a:lnTo>
                  <a:lnTo>
                    <a:pt x="2263" y="514"/>
                  </a:lnTo>
                  <a:lnTo>
                    <a:pt x="2261" y="503"/>
                  </a:lnTo>
                  <a:lnTo>
                    <a:pt x="2259" y="492"/>
                  </a:lnTo>
                  <a:lnTo>
                    <a:pt x="2256" y="482"/>
                  </a:lnTo>
                  <a:lnTo>
                    <a:pt x="2253" y="471"/>
                  </a:lnTo>
                  <a:lnTo>
                    <a:pt x="2250" y="461"/>
                  </a:lnTo>
                  <a:lnTo>
                    <a:pt x="2246" y="449"/>
                  </a:lnTo>
                  <a:lnTo>
                    <a:pt x="2241" y="439"/>
                  </a:lnTo>
                  <a:lnTo>
                    <a:pt x="2236" y="430"/>
                  </a:lnTo>
                  <a:lnTo>
                    <a:pt x="2230" y="420"/>
                  </a:lnTo>
                  <a:lnTo>
                    <a:pt x="2224" y="411"/>
                  </a:lnTo>
                  <a:lnTo>
                    <a:pt x="2218" y="402"/>
                  </a:lnTo>
                  <a:lnTo>
                    <a:pt x="2211" y="393"/>
                  </a:lnTo>
                  <a:lnTo>
                    <a:pt x="2204" y="384"/>
                  </a:lnTo>
                  <a:lnTo>
                    <a:pt x="2196" y="376"/>
                  </a:lnTo>
                  <a:lnTo>
                    <a:pt x="2187" y="369"/>
                  </a:lnTo>
                  <a:lnTo>
                    <a:pt x="2178" y="361"/>
                  </a:lnTo>
                  <a:lnTo>
                    <a:pt x="2169" y="354"/>
                  </a:lnTo>
                  <a:lnTo>
                    <a:pt x="2159" y="347"/>
                  </a:lnTo>
                  <a:lnTo>
                    <a:pt x="2149" y="341"/>
                  </a:lnTo>
                  <a:lnTo>
                    <a:pt x="1611" y="30"/>
                  </a:lnTo>
                  <a:lnTo>
                    <a:pt x="1601" y="25"/>
                  </a:lnTo>
                  <a:lnTo>
                    <a:pt x="1590" y="20"/>
                  </a:lnTo>
                  <a:lnTo>
                    <a:pt x="1579" y="15"/>
                  </a:lnTo>
                  <a:lnTo>
                    <a:pt x="1569" y="11"/>
                  </a:lnTo>
                  <a:lnTo>
                    <a:pt x="1558" y="8"/>
                  </a:lnTo>
                  <a:lnTo>
                    <a:pt x="1547" y="5"/>
                  </a:lnTo>
                  <a:lnTo>
                    <a:pt x="1535" y="3"/>
                  </a:lnTo>
                  <a:lnTo>
                    <a:pt x="1524" y="2"/>
                  </a:lnTo>
                  <a:lnTo>
                    <a:pt x="1513" y="0"/>
                  </a:lnTo>
                  <a:lnTo>
                    <a:pt x="1502" y="0"/>
                  </a:lnTo>
                  <a:lnTo>
                    <a:pt x="1491" y="0"/>
                  </a:lnTo>
                  <a:lnTo>
                    <a:pt x="1480" y="0"/>
                  </a:lnTo>
                  <a:lnTo>
                    <a:pt x="1469" y="2"/>
                  </a:lnTo>
                  <a:lnTo>
                    <a:pt x="1458" y="3"/>
                  </a:lnTo>
                  <a:lnTo>
                    <a:pt x="1447" y="5"/>
                  </a:lnTo>
                  <a:lnTo>
                    <a:pt x="1435" y="8"/>
                  </a:lnTo>
                  <a:lnTo>
                    <a:pt x="1425" y="11"/>
                  </a:lnTo>
                  <a:lnTo>
                    <a:pt x="1414" y="14"/>
                  </a:lnTo>
                  <a:lnTo>
                    <a:pt x="1404" y="19"/>
                  </a:lnTo>
                  <a:lnTo>
                    <a:pt x="1394" y="23"/>
                  </a:lnTo>
                  <a:lnTo>
                    <a:pt x="1384" y="28"/>
                  </a:lnTo>
                  <a:lnTo>
                    <a:pt x="1375" y="34"/>
                  </a:lnTo>
                  <a:lnTo>
                    <a:pt x="1365" y="40"/>
                  </a:lnTo>
                  <a:lnTo>
                    <a:pt x="1356" y="47"/>
                  </a:lnTo>
                  <a:lnTo>
                    <a:pt x="1347" y="54"/>
                  </a:lnTo>
                  <a:lnTo>
                    <a:pt x="1338" y="62"/>
                  </a:lnTo>
                  <a:lnTo>
                    <a:pt x="1330" y="69"/>
                  </a:lnTo>
                  <a:lnTo>
                    <a:pt x="1322" y="78"/>
                  </a:lnTo>
                  <a:lnTo>
                    <a:pt x="1315" y="86"/>
                  </a:lnTo>
                  <a:lnTo>
                    <a:pt x="1308" y="96"/>
                  </a:lnTo>
                  <a:lnTo>
                    <a:pt x="1301" y="105"/>
                  </a:lnTo>
                  <a:lnTo>
                    <a:pt x="1295" y="115"/>
                  </a:lnTo>
                  <a:lnTo>
                    <a:pt x="920" y="765"/>
                  </a:lnTo>
                  <a:lnTo>
                    <a:pt x="843" y="720"/>
                  </a:lnTo>
                  <a:lnTo>
                    <a:pt x="833" y="714"/>
                  </a:lnTo>
                  <a:lnTo>
                    <a:pt x="822" y="709"/>
                  </a:lnTo>
                  <a:lnTo>
                    <a:pt x="812" y="705"/>
                  </a:lnTo>
                  <a:lnTo>
                    <a:pt x="801" y="701"/>
                  </a:lnTo>
                  <a:lnTo>
                    <a:pt x="790" y="698"/>
                  </a:lnTo>
                  <a:lnTo>
                    <a:pt x="778" y="695"/>
                  </a:lnTo>
                  <a:lnTo>
                    <a:pt x="767" y="693"/>
                  </a:lnTo>
                  <a:lnTo>
                    <a:pt x="756" y="691"/>
                  </a:lnTo>
                  <a:lnTo>
                    <a:pt x="745" y="690"/>
                  </a:lnTo>
                  <a:lnTo>
                    <a:pt x="734" y="690"/>
                  </a:lnTo>
                  <a:lnTo>
                    <a:pt x="723" y="690"/>
                  </a:lnTo>
                  <a:lnTo>
                    <a:pt x="712" y="690"/>
                  </a:lnTo>
                  <a:lnTo>
                    <a:pt x="701" y="691"/>
                  </a:lnTo>
                  <a:lnTo>
                    <a:pt x="689" y="693"/>
                  </a:lnTo>
                  <a:lnTo>
                    <a:pt x="678" y="695"/>
                  </a:lnTo>
                  <a:lnTo>
                    <a:pt x="667" y="697"/>
                  </a:lnTo>
                  <a:lnTo>
                    <a:pt x="657" y="701"/>
                  </a:lnTo>
                  <a:lnTo>
                    <a:pt x="646" y="704"/>
                  </a:lnTo>
                  <a:lnTo>
                    <a:pt x="636" y="708"/>
                  </a:lnTo>
                  <a:lnTo>
                    <a:pt x="626" y="713"/>
                  </a:lnTo>
                  <a:lnTo>
                    <a:pt x="616" y="718"/>
                  </a:lnTo>
                  <a:lnTo>
                    <a:pt x="607" y="723"/>
                  </a:lnTo>
                  <a:lnTo>
                    <a:pt x="597" y="729"/>
                  </a:lnTo>
                  <a:lnTo>
                    <a:pt x="587" y="736"/>
                  </a:lnTo>
                  <a:lnTo>
                    <a:pt x="579" y="743"/>
                  </a:lnTo>
                  <a:lnTo>
                    <a:pt x="570" y="750"/>
                  </a:lnTo>
                  <a:lnTo>
                    <a:pt x="562" y="759"/>
                  </a:lnTo>
                  <a:lnTo>
                    <a:pt x="554" y="767"/>
                  </a:lnTo>
                  <a:lnTo>
                    <a:pt x="547" y="776"/>
                  </a:lnTo>
                  <a:lnTo>
                    <a:pt x="540" y="785"/>
                  </a:lnTo>
                  <a:lnTo>
                    <a:pt x="533" y="795"/>
                  </a:lnTo>
                  <a:lnTo>
                    <a:pt x="527" y="805"/>
                  </a:lnTo>
                  <a:lnTo>
                    <a:pt x="269" y="1251"/>
                  </a:lnTo>
                  <a:lnTo>
                    <a:pt x="263" y="1262"/>
                  </a:lnTo>
                  <a:lnTo>
                    <a:pt x="258" y="1273"/>
                  </a:lnTo>
                  <a:lnTo>
                    <a:pt x="254" y="1284"/>
                  </a:lnTo>
                  <a:lnTo>
                    <a:pt x="250" y="1295"/>
                  </a:lnTo>
                  <a:lnTo>
                    <a:pt x="246" y="1305"/>
                  </a:lnTo>
                  <a:lnTo>
                    <a:pt x="244" y="1316"/>
                  </a:lnTo>
                  <a:lnTo>
                    <a:pt x="242" y="1327"/>
                  </a:lnTo>
                  <a:lnTo>
                    <a:pt x="240" y="1338"/>
                  </a:lnTo>
                  <a:lnTo>
                    <a:pt x="239" y="1350"/>
                  </a:lnTo>
                  <a:lnTo>
                    <a:pt x="238" y="1361"/>
                  </a:lnTo>
                  <a:lnTo>
                    <a:pt x="238" y="1373"/>
                  </a:lnTo>
                  <a:lnTo>
                    <a:pt x="239" y="1384"/>
                  </a:lnTo>
                  <a:lnTo>
                    <a:pt x="240" y="1395"/>
                  </a:lnTo>
                  <a:lnTo>
                    <a:pt x="241" y="1406"/>
                  </a:lnTo>
                  <a:lnTo>
                    <a:pt x="243" y="1416"/>
                  </a:lnTo>
                  <a:lnTo>
                    <a:pt x="246" y="1427"/>
                  </a:lnTo>
                  <a:lnTo>
                    <a:pt x="249" y="1438"/>
                  </a:lnTo>
                  <a:lnTo>
                    <a:pt x="253" y="1448"/>
                  </a:lnTo>
                  <a:lnTo>
                    <a:pt x="257" y="1458"/>
                  </a:lnTo>
                  <a:lnTo>
                    <a:pt x="261" y="1469"/>
                  </a:lnTo>
                  <a:lnTo>
                    <a:pt x="267" y="1479"/>
                  </a:lnTo>
                  <a:lnTo>
                    <a:pt x="272" y="1489"/>
                  </a:lnTo>
                  <a:lnTo>
                    <a:pt x="278" y="1498"/>
                  </a:lnTo>
                  <a:lnTo>
                    <a:pt x="285" y="1507"/>
                  </a:lnTo>
                  <a:lnTo>
                    <a:pt x="292" y="1516"/>
                  </a:lnTo>
                  <a:lnTo>
                    <a:pt x="299" y="1524"/>
                  </a:lnTo>
                  <a:lnTo>
                    <a:pt x="307" y="1532"/>
                  </a:lnTo>
                  <a:lnTo>
                    <a:pt x="316" y="1540"/>
                  </a:lnTo>
                  <a:lnTo>
                    <a:pt x="325" y="1548"/>
                  </a:lnTo>
                  <a:lnTo>
                    <a:pt x="334" y="1555"/>
                  </a:lnTo>
                  <a:lnTo>
                    <a:pt x="344" y="1561"/>
                  </a:lnTo>
                  <a:lnTo>
                    <a:pt x="354" y="1567"/>
                  </a:lnTo>
                  <a:lnTo>
                    <a:pt x="1446" y="2198"/>
                  </a:lnTo>
                  <a:lnTo>
                    <a:pt x="1457" y="2204"/>
                  </a:lnTo>
                  <a:lnTo>
                    <a:pt x="1468" y="2209"/>
                  </a:lnTo>
                  <a:lnTo>
                    <a:pt x="1478" y="2214"/>
                  </a:lnTo>
                  <a:lnTo>
                    <a:pt x="1489" y="2218"/>
                  </a:lnTo>
                  <a:lnTo>
                    <a:pt x="1500" y="2221"/>
                  </a:lnTo>
                  <a:lnTo>
                    <a:pt x="1511" y="2224"/>
                  </a:lnTo>
                  <a:lnTo>
                    <a:pt x="1523" y="2226"/>
                  </a:lnTo>
                  <a:lnTo>
                    <a:pt x="1534" y="2228"/>
                  </a:lnTo>
                  <a:lnTo>
                    <a:pt x="1546" y="2229"/>
                  </a:lnTo>
                  <a:lnTo>
                    <a:pt x="1557" y="2230"/>
                  </a:lnTo>
                  <a:lnTo>
                    <a:pt x="1568" y="2230"/>
                  </a:lnTo>
                  <a:lnTo>
                    <a:pt x="1579" y="2229"/>
                  </a:lnTo>
                  <a:lnTo>
                    <a:pt x="1590" y="2228"/>
                  </a:lnTo>
                  <a:lnTo>
                    <a:pt x="1601" y="2226"/>
                  </a:lnTo>
                  <a:lnTo>
                    <a:pt x="1612" y="2224"/>
                  </a:lnTo>
                  <a:lnTo>
                    <a:pt x="1622" y="2222"/>
                  </a:lnTo>
                  <a:lnTo>
                    <a:pt x="1634" y="2218"/>
                  </a:lnTo>
                  <a:lnTo>
                    <a:pt x="1644" y="2215"/>
                  </a:lnTo>
                  <a:lnTo>
                    <a:pt x="1654" y="2211"/>
                  </a:lnTo>
                  <a:lnTo>
                    <a:pt x="1664" y="2206"/>
                  </a:lnTo>
                  <a:lnTo>
                    <a:pt x="1674" y="2201"/>
                  </a:lnTo>
                  <a:lnTo>
                    <a:pt x="1683" y="2195"/>
                  </a:lnTo>
                  <a:lnTo>
                    <a:pt x="1692" y="2189"/>
                  </a:lnTo>
                  <a:lnTo>
                    <a:pt x="1701" y="2183"/>
                  </a:lnTo>
                  <a:lnTo>
                    <a:pt x="1710" y="2175"/>
                  </a:lnTo>
                  <a:lnTo>
                    <a:pt x="1718" y="2167"/>
                  </a:lnTo>
                  <a:lnTo>
                    <a:pt x="1727" y="2159"/>
                  </a:lnTo>
                  <a:lnTo>
                    <a:pt x="1735" y="2151"/>
                  </a:lnTo>
                  <a:lnTo>
                    <a:pt x="1742" y="2142"/>
                  </a:lnTo>
                  <a:lnTo>
                    <a:pt x="1749" y="2133"/>
                  </a:lnTo>
                  <a:lnTo>
                    <a:pt x="1756" y="2123"/>
                  </a:lnTo>
                  <a:lnTo>
                    <a:pt x="1762" y="2113"/>
                  </a:lnTo>
                  <a:close/>
                  <a:moveTo>
                    <a:pt x="73" y="2247"/>
                  </a:moveTo>
                  <a:lnTo>
                    <a:pt x="87" y="2223"/>
                  </a:lnTo>
                  <a:lnTo>
                    <a:pt x="102" y="2201"/>
                  </a:lnTo>
                  <a:lnTo>
                    <a:pt x="118" y="2179"/>
                  </a:lnTo>
                  <a:lnTo>
                    <a:pt x="136" y="2158"/>
                  </a:lnTo>
                  <a:lnTo>
                    <a:pt x="154" y="2139"/>
                  </a:lnTo>
                  <a:lnTo>
                    <a:pt x="173" y="2121"/>
                  </a:lnTo>
                  <a:lnTo>
                    <a:pt x="193" y="2104"/>
                  </a:lnTo>
                  <a:lnTo>
                    <a:pt x="213" y="2088"/>
                  </a:lnTo>
                  <a:lnTo>
                    <a:pt x="235" y="2072"/>
                  </a:lnTo>
                  <a:lnTo>
                    <a:pt x="256" y="2058"/>
                  </a:lnTo>
                  <a:lnTo>
                    <a:pt x="279" y="2045"/>
                  </a:lnTo>
                  <a:lnTo>
                    <a:pt x="301" y="2033"/>
                  </a:lnTo>
                  <a:lnTo>
                    <a:pt x="325" y="2022"/>
                  </a:lnTo>
                  <a:lnTo>
                    <a:pt x="349" y="2013"/>
                  </a:lnTo>
                  <a:lnTo>
                    <a:pt x="373" y="2005"/>
                  </a:lnTo>
                  <a:lnTo>
                    <a:pt x="398" y="1997"/>
                  </a:lnTo>
                  <a:lnTo>
                    <a:pt x="423" y="1991"/>
                  </a:lnTo>
                  <a:lnTo>
                    <a:pt x="448" y="1987"/>
                  </a:lnTo>
                  <a:lnTo>
                    <a:pt x="474" y="1983"/>
                  </a:lnTo>
                  <a:lnTo>
                    <a:pt x="499" y="1981"/>
                  </a:lnTo>
                  <a:lnTo>
                    <a:pt x="525" y="1979"/>
                  </a:lnTo>
                  <a:lnTo>
                    <a:pt x="551" y="1979"/>
                  </a:lnTo>
                  <a:lnTo>
                    <a:pt x="577" y="1981"/>
                  </a:lnTo>
                  <a:lnTo>
                    <a:pt x="603" y="1983"/>
                  </a:lnTo>
                  <a:lnTo>
                    <a:pt x="629" y="1987"/>
                  </a:lnTo>
                  <a:lnTo>
                    <a:pt x="655" y="1992"/>
                  </a:lnTo>
                  <a:lnTo>
                    <a:pt x="680" y="1999"/>
                  </a:lnTo>
                  <a:lnTo>
                    <a:pt x="706" y="2006"/>
                  </a:lnTo>
                  <a:lnTo>
                    <a:pt x="731" y="2015"/>
                  </a:lnTo>
                  <a:lnTo>
                    <a:pt x="756" y="2026"/>
                  </a:lnTo>
                  <a:lnTo>
                    <a:pt x="780" y="2037"/>
                  </a:lnTo>
                  <a:lnTo>
                    <a:pt x="805" y="2050"/>
                  </a:lnTo>
                  <a:lnTo>
                    <a:pt x="828" y="2065"/>
                  </a:lnTo>
                  <a:lnTo>
                    <a:pt x="851" y="2081"/>
                  </a:lnTo>
                  <a:lnTo>
                    <a:pt x="872" y="2097"/>
                  </a:lnTo>
                  <a:lnTo>
                    <a:pt x="893" y="2114"/>
                  </a:lnTo>
                  <a:lnTo>
                    <a:pt x="913" y="2132"/>
                  </a:lnTo>
                  <a:lnTo>
                    <a:pt x="931" y="2151"/>
                  </a:lnTo>
                  <a:lnTo>
                    <a:pt x="948" y="2170"/>
                  </a:lnTo>
                  <a:lnTo>
                    <a:pt x="964" y="2192"/>
                  </a:lnTo>
                  <a:lnTo>
                    <a:pt x="980" y="2213"/>
                  </a:lnTo>
                  <a:lnTo>
                    <a:pt x="994" y="2234"/>
                  </a:lnTo>
                  <a:lnTo>
                    <a:pt x="1007" y="2256"/>
                  </a:lnTo>
                  <a:lnTo>
                    <a:pt x="1019" y="2279"/>
                  </a:lnTo>
                  <a:lnTo>
                    <a:pt x="1029" y="2303"/>
                  </a:lnTo>
                  <a:lnTo>
                    <a:pt x="1039" y="2327"/>
                  </a:lnTo>
                  <a:lnTo>
                    <a:pt x="1047" y="2351"/>
                  </a:lnTo>
                  <a:lnTo>
                    <a:pt x="1054" y="2375"/>
                  </a:lnTo>
                  <a:lnTo>
                    <a:pt x="1060" y="2401"/>
                  </a:lnTo>
                  <a:lnTo>
                    <a:pt x="1065" y="2426"/>
                  </a:lnTo>
                  <a:lnTo>
                    <a:pt x="1070" y="2451"/>
                  </a:lnTo>
                  <a:lnTo>
                    <a:pt x="1072" y="2477"/>
                  </a:lnTo>
                  <a:lnTo>
                    <a:pt x="1073" y="2503"/>
                  </a:lnTo>
                  <a:lnTo>
                    <a:pt x="1073" y="2529"/>
                  </a:lnTo>
                  <a:lnTo>
                    <a:pt x="1072" y="2555"/>
                  </a:lnTo>
                  <a:lnTo>
                    <a:pt x="1069" y="2580"/>
                  </a:lnTo>
                  <a:lnTo>
                    <a:pt x="1065" y="2607"/>
                  </a:lnTo>
                  <a:lnTo>
                    <a:pt x="1059" y="2632"/>
                  </a:lnTo>
                  <a:lnTo>
                    <a:pt x="1053" y="2658"/>
                  </a:lnTo>
                  <a:lnTo>
                    <a:pt x="1045" y="2683"/>
                  </a:lnTo>
                  <a:lnTo>
                    <a:pt x="1036" y="2709"/>
                  </a:lnTo>
                  <a:lnTo>
                    <a:pt x="1026" y="2734"/>
                  </a:lnTo>
                  <a:lnTo>
                    <a:pt x="1014" y="2758"/>
                  </a:lnTo>
                  <a:lnTo>
                    <a:pt x="1001" y="2782"/>
                  </a:lnTo>
                  <a:lnTo>
                    <a:pt x="987" y="2806"/>
                  </a:lnTo>
                  <a:lnTo>
                    <a:pt x="971" y="2829"/>
                  </a:lnTo>
                  <a:lnTo>
                    <a:pt x="955" y="2850"/>
                  </a:lnTo>
                  <a:lnTo>
                    <a:pt x="937" y="2870"/>
                  </a:lnTo>
                  <a:lnTo>
                    <a:pt x="919" y="2890"/>
                  </a:lnTo>
                  <a:lnTo>
                    <a:pt x="901" y="2909"/>
                  </a:lnTo>
                  <a:lnTo>
                    <a:pt x="881" y="2926"/>
                  </a:lnTo>
                  <a:lnTo>
                    <a:pt x="860" y="2942"/>
                  </a:lnTo>
                  <a:lnTo>
                    <a:pt x="839" y="2957"/>
                  </a:lnTo>
                  <a:lnTo>
                    <a:pt x="817" y="2971"/>
                  </a:lnTo>
                  <a:lnTo>
                    <a:pt x="795" y="2984"/>
                  </a:lnTo>
                  <a:lnTo>
                    <a:pt x="771" y="2997"/>
                  </a:lnTo>
                  <a:lnTo>
                    <a:pt x="748" y="3007"/>
                  </a:lnTo>
                  <a:lnTo>
                    <a:pt x="725" y="3017"/>
                  </a:lnTo>
                  <a:lnTo>
                    <a:pt x="701" y="3025"/>
                  </a:lnTo>
                  <a:lnTo>
                    <a:pt x="675" y="3032"/>
                  </a:lnTo>
                  <a:lnTo>
                    <a:pt x="650" y="3038"/>
                  </a:lnTo>
                  <a:lnTo>
                    <a:pt x="625" y="3043"/>
                  </a:lnTo>
                  <a:lnTo>
                    <a:pt x="600" y="3047"/>
                  </a:lnTo>
                  <a:lnTo>
                    <a:pt x="574" y="3049"/>
                  </a:lnTo>
                  <a:lnTo>
                    <a:pt x="548" y="3050"/>
                  </a:lnTo>
                  <a:lnTo>
                    <a:pt x="523" y="3050"/>
                  </a:lnTo>
                  <a:lnTo>
                    <a:pt x="496" y="3049"/>
                  </a:lnTo>
                  <a:lnTo>
                    <a:pt x="470" y="3046"/>
                  </a:lnTo>
                  <a:lnTo>
                    <a:pt x="445" y="3042"/>
                  </a:lnTo>
                  <a:lnTo>
                    <a:pt x="419" y="3037"/>
                  </a:lnTo>
                  <a:lnTo>
                    <a:pt x="393" y="3031"/>
                  </a:lnTo>
                  <a:lnTo>
                    <a:pt x="368" y="3023"/>
                  </a:lnTo>
                  <a:lnTo>
                    <a:pt x="343" y="3014"/>
                  </a:lnTo>
                  <a:lnTo>
                    <a:pt x="318" y="3004"/>
                  </a:lnTo>
                  <a:lnTo>
                    <a:pt x="293" y="2991"/>
                  </a:lnTo>
                  <a:lnTo>
                    <a:pt x="269" y="2978"/>
                  </a:lnTo>
                  <a:lnTo>
                    <a:pt x="245" y="2964"/>
                  </a:lnTo>
                  <a:lnTo>
                    <a:pt x="223" y="2949"/>
                  </a:lnTo>
                  <a:lnTo>
                    <a:pt x="201" y="2932"/>
                  </a:lnTo>
                  <a:lnTo>
                    <a:pt x="180" y="2915"/>
                  </a:lnTo>
                  <a:lnTo>
                    <a:pt x="161" y="2897"/>
                  </a:lnTo>
                  <a:lnTo>
                    <a:pt x="143" y="2878"/>
                  </a:lnTo>
                  <a:lnTo>
                    <a:pt x="125" y="2858"/>
                  </a:lnTo>
                  <a:lnTo>
                    <a:pt x="109" y="2838"/>
                  </a:lnTo>
                  <a:lnTo>
                    <a:pt x="94" y="2817"/>
                  </a:lnTo>
                  <a:lnTo>
                    <a:pt x="80" y="2795"/>
                  </a:lnTo>
                  <a:lnTo>
                    <a:pt x="67" y="2772"/>
                  </a:lnTo>
                  <a:lnTo>
                    <a:pt x="55" y="2749"/>
                  </a:lnTo>
                  <a:lnTo>
                    <a:pt x="44" y="2726"/>
                  </a:lnTo>
                  <a:lnTo>
                    <a:pt x="35" y="2703"/>
                  </a:lnTo>
                  <a:lnTo>
                    <a:pt x="26" y="2678"/>
                  </a:lnTo>
                  <a:lnTo>
                    <a:pt x="18" y="2653"/>
                  </a:lnTo>
                  <a:lnTo>
                    <a:pt x="12" y="2628"/>
                  </a:lnTo>
                  <a:lnTo>
                    <a:pt x="8" y="2603"/>
                  </a:lnTo>
                  <a:lnTo>
                    <a:pt x="4" y="2577"/>
                  </a:lnTo>
                  <a:lnTo>
                    <a:pt x="2" y="2552"/>
                  </a:lnTo>
                  <a:lnTo>
                    <a:pt x="0" y="2526"/>
                  </a:lnTo>
                  <a:lnTo>
                    <a:pt x="1" y="2501"/>
                  </a:lnTo>
                  <a:lnTo>
                    <a:pt x="2" y="2474"/>
                  </a:lnTo>
                  <a:lnTo>
                    <a:pt x="4" y="2448"/>
                  </a:lnTo>
                  <a:lnTo>
                    <a:pt x="8" y="2423"/>
                  </a:lnTo>
                  <a:lnTo>
                    <a:pt x="13" y="2397"/>
                  </a:lnTo>
                  <a:lnTo>
                    <a:pt x="20" y="2371"/>
                  </a:lnTo>
                  <a:lnTo>
                    <a:pt x="27" y="2346"/>
                  </a:lnTo>
                  <a:lnTo>
                    <a:pt x="37" y="2321"/>
                  </a:lnTo>
                  <a:lnTo>
                    <a:pt x="48" y="2296"/>
                  </a:lnTo>
                  <a:lnTo>
                    <a:pt x="59" y="2271"/>
                  </a:lnTo>
                  <a:lnTo>
                    <a:pt x="73" y="2247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9" name="Freeform 11"/>
            <p:cNvSpPr>
              <a:spLocks noEditPoints="1"/>
            </p:cNvSpPr>
            <p:nvPr/>
          </p:nvSpPr>
          <p:spPr bwMode="auto">
            <a:xfrm>
              <a:off x="7221444" y="3276133"/>
              <a:ext cx="393700" cy="211138"/>
            </a:xfrm>
            <a:custGeom>
              <a:avLst/>
              <a:gdLst>
                <a:gd name="T0" fmla="*/ 1162 w 3226"/>
                <a:gd name="T1" fmla="*/ 5 h 1723"/>
                <a:gd name="T2" fmla="*/ 1099 w 3226"/>
                <a:gd name="T3" fmla="*/ 28 h 1723"/>
                <a:gd name="T4" fmla="*/ 1046 w 3226"/>
                <a:gd name="T5" fmla="*/ 68 h 1723"/>
                <a:gd name="T6" fmla="*/ 1005 w 3226"/>
                <a:gd name="T7" fmla="*/ 121 h 1723"/>
                <a:gd name="T8" fmla="*/ 982 w 3226"/>
                <a:gd name="T9" fmla="*/ 185 h 1723"/>
                <a:gd name="T10" fmla="*/ 231 w 3226"/>
                <a:gd name="T11" fmla="*/ 320 h 1723"/>
                <a:gd name="T12" fmla="*/ 162 w 3226"/>
                <a:gd name="T13" fmla="*/ 330 h 1723"/>
                <a:gd name="T14" fmla="*/ 102 w 3226"/>
                <a:gd name="T15" fmla="*/ 360 h 1723"/>
                <a:gd name="T16" fmla="*/ 53 w 3226"/>
                <a:gd name="T17" fmla="*/ 404 h 1723"/>
                <a:gd name="T18" fmla="*/ 18 w 3226"/>
                <a:gd name="T19" fmla="*/ 462 h 1723"/>
                <a:gd name="T20" fmla="*/ 1 w 3226"/>
                <a:gd name="T21" fmla="*/ 527 h 1723"/>
                <a:gd name="T22" fmla="*/ 3 w 3226"/>
                <a:gd name="T23" fmla="*/ 1207 h 1723"/>
                <a:gd name="T24" fmla="*/ 23 w 3226"/>
                <a:gd name="T25" fmla="*/ 1272 h 1723"/>
                <a:gd name="T26" fmla="*/ 60 w 3226"/>
                <a:gd name="T27" fmla="*/ 1327 h 1723"/>
                <a:gd name="T28" fmla="*/ 112 w 3226"/>
                <a:gd name="T29" fmla="*/ 1369 h 1723"/>
                <a:gd name="T30" fmla="*/ 174 w 3226"/>
                <a:gd name="T31" fmla="*/ 1396 h 1723"/>
                <a:gd name="T32" fmla="*/ 981 w 3226"/>
                <a:gd name="T33" fmla="*/ 1403 h 1723"/>
                <a:gd name="T34" fmla="*/ 989 w 3226"/>
                <a:gd name="T35" fmla="*/ 1549 h 1723"/>
                <a:gd name="T36" fmla="*/ 1015 w 3226"/>
                <a:gd name="T37" fmla="*/ 1611 h 1723"/>
                <a:gd name="T38" fmla="*/ 1057 w 3226"/>
                <a:gd name="T39" fmla="*/ 1662 h 1723"/>
                <a:gd name="T40" fmla="*/ 1113 w 3226"/>
                <a:gd name="T41" fmla="*/ 1700 h 1723"/>
                <a:gd name="T42" fmla="*/ 1177 w 3226"/>
                <a:gd name="T43" fmla="*/ 1720 h 1723"/>
                <a:gd name="T44" fmla="*/ 1753 w 3226"/>
                <a:gd name="T45" fmla="*/ 1722 h 1723"/>
                <a:gd name="T46" fmla="*/ 1819 w 3226"/>
                <a:gd name="T47" fmla="*/ 1705 h 1723"/>
                <a:gd name="T48" fmla="*/ 1877 w 3226"/>
                <a:gd name="T49" fmla="*/ 1669 h 1723"/>
                <a:gd name="T50" fmla="*/ 1921 w 3226"/>
                <a:gd name="T51" fmla="*/ 1621 h 1723"/>
                <a:gd name="T52" fmla="*/ 1950 w 3226"/>
                <a:gd name="T53" fmla="*/ 1560 h 1723"/>
                <a:gd name="T54" fmla="*/ 1961 w 3226"/>
                <a:gd name="T55" fmla="*/ 1492 h 1723"/>
                <a:gd name="T56" fmla="*/ 1953 w 3226"/>
                <a:gd name="T57" fmla="*/ 173 h 1723"/>
                <a:gd name="T58" fmla="*/ 1927 w 3226"/>
                <a:gd name="T59" fmla="*/ 110 h 1723"/>
                <a:gd name="T60" fmla="*/ 1885 w 3226"/>
                <a:gd name="T61" fmla="*/ 59 h 1723"/>
                <a:gd name="T62" fmla="*/ 1829 w 3226"/>
                <a:gd name="T63" fmla="*/ 22 h 1723"/>
                <a:gd name="T64" fmla="*/ 1764 w 3226"/>
                <a:gd name="T65" fmla="*/ 3 h 1723"/>
                <a:gd name="T66" fmla="*/ 2635 w 3226"/>
                <a:gd name="T67" fmla="*/ 1393 h 1723"/>
                <a:gd name="T68" fmla="*/ 2481 w 3226"/>
                <a:gd name="T69" fmla="*/ 1353 h 1723"/>
                <a:gd name="T70" fmla="*/ 2349 w 3226"/>
                <a:gd name="T71" fmla="*/ 1273 h 1723"/>
                <a:gd name="T72" fmla="*/ 2246 w 3226"/>
                <a:gd name="T73" fmla="*/ 1159 h 1723"/>
                <a:gd name="T74" fmla="*/ 2178 w 3226"/>
                <a:gd name="T75" fmla="*/ 1019 h 1723"/>
                <a:gd name="T76" fmla="*/ 2154 w 3226"/>
                <a:gd name="T77" fmla="*/ 859 h 1723"/>
                <a:gd name="T78" fmla="*/ 2178 w 3226"/>
                <a:gd name="T79" fmla="*/ 700 h 1723"/>
                <a:gd name="T80" fmla="*/ 2246 w 3226"/>
                <a:gd name="T81" fmla="*/ 561 h 1723"/>
                <a:gd name="T82" fmla="*/ 2349 w 3226"/>
                <a:gd name="T83" fmla="*/ 446 h 1723"/>
                <a:gd name="T84" fmla="*/ 2481 w 3226"/>
                <a:gd name="T85" fmla="*/ 366 h 1723"/>
                <a:gd name="T86" fmla="*/ 2635 w 3226"/>
                <a:gd name="T87" fmla="*/ 326 h 1723"/>
                <a:gd name="T88" fmla="*/ 2798 w 3226"/>
                <a:gd name="T89" fmla="*/ 334 h 1723"/>
                <a:gd name="T90" fmla="*/ 2945 w 3226"/>
                <a:gd name="T91" fmla="*/ 389 h 1723"/>
                <a:gd name="T92" fmla="*/ 3069 w 3226"/>
                <a:gd name="T93" fmla="*/ 481 h 1723"/>
                <a:gd name="T94" fmla="*/ 3161 w 3226"/>
                <a:gd name="T95" fmla="*/ 604 h 1723"/>
                <a:gd name="T96" fmla="*/ 3215 w 3226"/>
                <a:gd name="T97" fmla="*/ 751 h 1723"/>
                <a:gd name="T98" fmla="*/ 3223 w 3226"/>
                <a:gd name="T99" fmla="*/ 914 h 1723"/>
                <a:gd name="T100" fmla="*/ 3184 w 3226"/>
                <a:gd name="T101" fmla="*/ 1069 h 1723"/>
                <a:gd name="T102" fmla="*/ 3104 w 3226"/>
                <a:gd name="T103" fmla="*/ 1200 h 1723"/>
                <a:gd name="T104" fmla="*/ 2989 w 3226"/>
                <a:gd name="T105" fmla="*/ 1304 h 1723"/>
                <a:gd name="T106" fmla="*/ 2849 w 3226"/>
                <a:gd name="T107" fmla="*/ 1372 h 1723"/>
                <a:gd name="T108" fmla="*/ 2690 w 3226"/>
                <a:gd name="T109" fmla="*/ 1395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6" h="1723">
                  <a:moveTo>
                    <a:pt x="1729" y="0"/>
                  </a:moveTo>
                  <a:lnTo>
                    <a:pt x="1209" y="0"/>
                  </a:lnTo>
                  <a:lnTo>
                    <a:pt x="1197" y="0"/>
                  </a:lnTo>
                  <a:lnTo>
                    <a:pt x="1185" y="1"/>
                  </a:lnTo>
                  <a:lnTo>
                    <a:pt x="1174" y="3"/>
                  </a:lnTo>
                  <a:lnTo>
                    <a:pt x="1162" y="5"/>
                  </a:lnTo>
                  <a:lnTo>
                    <a:pt x="1151" y="7"/>
                  </a:lnTo>
                  <a:lnTo>
                    <a:pt x="1140" y="10"/>
                  </a:lnTo>
                  <a:lnTo>
                    <a:pt x="1130" y="14"/>
                  </a:lnTo>
                  <a:lnTo>
                    <a:pt x="1120" y="18"/>
                  </a:lnTo>
                  <a:lnTo>
                    <a:pt x="1108" y="23"/>
                  </a:lnTo>
                  <a:lnTo>
                    <a:pt x="1099" y="28"/>
                  </a:lnTo>
                  <a:lnTo>
                    <a:pt x="1089" y="33"/>
                  </a:lnTo>
                  <a:lnTo>
                    <a:pt x="1080" y="39"/>
                  </a:lnTo>
                  <a:lnTo>
                    <a:pt x="1071" y="46"/>
                  </a:lnTo>
                  <a:lnTo>
                    <a:pt x="1062" y="54"/>
                  </a:lnTo>
                  <a:lnTo>
                    <a:pt x="1054" y="61"/>
                  </a:lnTo>
                  <a:lnTo>
                    <a:pt x="1046" y="68"/>
                  </a:lnTo>
                  <a:lnTo>
                    <a:pt x="1038" y="76"/>
                  </a:lnTo>
                  <a:lnTo>
                    <a:pt x="1031" y="85"/>
                  </a:lnTo>
                  <a:lnTo>
                    <a:pt x="1024" y="93"/>
                  </a:lnTo>
                  <a:lnTo>
                    <a:pt x="1018" y="102"/>
                  </a:lnTo>
                  <a:lnTo>
                    <a:pt x="1011" y="112"/>
                  </a:lnTo>
                  <a:lnTo>
                    <a:pt x="1005" y="121"/>
                  </a:lnTo>
                  <a:lnTo>
                    <a:pt x="1000" y="131"/>
                  </a:lnTo>
                  <a:lnTo>
                    <a:pt x="996" y="141"/>
                  </a:lnTo>
                  <a:lnTo>
                    <a:pt x="991" y="152"/>
                  </a:lnTo>
                  <a:lnTo>
                    <a:pt x="988" y="163"/>
                  </a:lnTo>
                  <a:lnTo>
                    <a:pt x="985" y="174"/>
                  </a:lnTo>
                  <a:lnTo>
                    <a:pt x="982" y="185"/>
                  </a:lnTo>
                  <a:lnTo>
                    <a:pt x="980" y="196"/>
                  </a:lnTo>
                  <a:lnTo>
                    <a:pt x="979" y="208"/>
                  </a:lnTo>
                  <a:lnTo>
                    <a:pt x="978" y="219"/>
                  </a:lnTo>
                  <a:lnTo>
                    <a:pt x="977" y="231"/>
                  </a:lnTo>
                  <a:lnTo>
                    <a:pt x="977" y="320"/>
                  </a:lnTo>
                  <a:lnTo>
                    <a:pt x="231" y="320"/>
                  </a:lnTo>
                  <a:lnTo>
                    <a:pt x="219" y="320"/>
                  </a:lnTo>
                  <a:lnTo>
                    <a:pt x="208" y="321"/>
                  </a:lnTo>
                  <a:lnTo>
                    <a:pt x="196" y="323"/>
                  </a:lnTo>
                  <a:lnTo>
                    <a:pt x="185" y="325"/>
                  </a:lnTo>
                  <a:lnTo>
                    <a:pt x="174" y="327"/>
                  </a:lnTo>
                  <a:lnTo>
                    <a:pt x="162" y="330"/>
                  </a:lnTo>
                  <a:lnTo>
                    <a:pt x="152" y="334"/>
                  </a:lnTo>
                  <a:lnTo>
                    <a:pt x="141" y="338"/>
                  </a:lnTo>
                  <a:lnTo>
                    <a:pt x="131" y="343"/>
                  </a:lnTo>
                  <a:lnTo>
                    <a:pt x="121" y="348"/>
                  </a:lnTo>
                  <a:lnTo>
                    <a:pt x="112" y="354"/>
                  </a:lnTo>
                  <a:lnTo>
                    <a:pt x="102" y="360"/>
                  </a:lnTo>
                  <a:lnTo>
                    <a:pt x="93" y="366"/>
                  </a:lnTo>
                  <a:lnTo>
                    <a:pt x="85" y="373"/>
                  </a:lnTo>
                  <a:lnTo>
                    <a:pt x="75" y="380"/>
                  </a:lnTo>
                  <a:lnTo>
                    <a:pt x="67" y="388"/>
                  </a:lnTo>
                  <a:lnTo>
                    <a:pt x="60" y="396"/>
                  </a:lnTo>
                  <a:lnTo>
                    <a:pt x="53" y="404"/>
                  </a:lnTo>
                  <a:lnTo>
                    <a:pt x="46" y="413"/>
                  </a:lnTo>
                  <a:lnTo>
                    <a:pt x="39" y="422"/>
                  </a:lnTo>
                  <a:lnTo>
                    <a:pt x="33" y="431"/>
                  </a:lnTo>
                  <a:lnTo>
                    <a:pt x="28" y="441"/>
                  </a:lnTo>
                  <a:lnTo>
                    <a:pt x="23" y="451"/>
                  </a:lnTo>
                  <a:lnTo>
                    <a:pt x="18" y="462"/>
                  </a:lnTo>
                  <a:lnTo>
                    <a:pt x="14" y="472"/>
                  </a:lnTo>
                  <a:lnTo>
                    <a:pt x="10" y="483"/>
                  </a:lnTo>
                  <a:lnTo>
                    <a:pt x="7" y="494"/>
                  </a:lnTo>
                  <a:lnTo>
                    <a:pt x="5" y="505"/>
                  </a:lnTo>
                  <a:lnTo>
                    <a:pt x="3" y="516"/>
                  </a:lnTo>
                  <a:lnTo>
                    <a:pt x="1" y="527"/>
                  </a:lnTo>
                  <a:lnTo>
                    <a:pt x="0" y="539"/>
                  </a:lnTo>
                  <a:lnTo>
                    <a:pt x="0" y="551"/>
                  </a:lnTo>
                  <a:lnTo>
                    <a:pt x="0" y="1172"/>
                  </a:lnTo>
                  <a:lnTo>
                    <a:pt x="0" y="1184"/>
                  </a:lnTo>
                  <a:lnTo>
                    <a:pt x="1" y="1196"/>
                  </a:lnTo>
                  <a:lnTo>
                    <a:pt x="3" y="1207"/>
                  </a:lnTo>
                  <a:lnTo>
                    <a:pt x="5" y="1218"/>
                  </a:lnTo>
                  <a:lnTo>
                    <a:pt x="7" y="1229"/>
                  </a:lnTo>
                  <a:lnTo>
                    <a:pt x="10" y="1240"/>
                  </a:lnTo>
                  <a:lnTo>
                    <a:pt x="14" y="1251"/>
                  </a:lnTo>
                  <a:lnTo>
                    <a:pt x="18" y="1261"/>
                  </a:lnTo>
                  <a:lnTo>
                    <a:pt x="23" y="1272"/>
                  </a:lnTo>
                  <a:lnTo>
                    <a:pt x="28" y="1282"/>
                  </a:lnTo>
                  <a:lnTo>
                    <a:pt x="33" y="1292"/>
                  </a:lnTo>
                  <a:lnTo>
                    <a:pt x="39" y="1301"/>
                  </a:lnTo>
                  <a:lnTo>
                    <a:pt x="46" y="1310"/>
                  </a:lnTo>
                  <a:lnTo>
                    <a:pt x="53" y="1319"/>
                  </a:lnTo>
                  <a:lnTo>
                    <a:pt x="60" y="1327"/>
                  </a:lnTo>
                  <a:lnTo>
                    <a:pt x="67" y="1335"/>
                  </a:lnTo>
                  <a:lnTo>
                    <a:pt x="75" y="1342"/>
                  </a:lnTo>
                  <a:lnTo>
                    <a:pt x="85" y="1350"/>
                  </a:lnTo>
                  <a:lnTo>
                    <a:pt x="93" y="1356"/>
                  </a:lnTo>
                  <a:lnTo>
                    <a:pt x="102" y="1363"/>
                  </a:lnTo>
                  <a:lnTo>
                    <a:pt x="112" y="1369"/>
                  </a:lnTo>
                  <a:lnTo>
                    <a:pt x="121" y="1375"/>
                  </a:lnTo>
                  <a:lnTo>
                    <a:pt x="131" y="1380"/>
                  </a:lnTo>
                  <a:lnTo>
                    <a:pt x="141" y="1385"/>
                  </a:lnTo>
                  <a:lnTo>
                    <a:pt x="152" y="1389"/>
                  </a:lnTo>
                  <a:lnTo>
                    <a:pt x="162" y="1393"/>
                  </a:lnTo>
                  <a:lnTo>
                    <a:pt x="174" y="1396"/>
                  </a:lnTo>
                  <a:lnTo>
                    <a:pt x="185" y="1398"/>
                  </a:lnTo>
                  <a:lnTo>
                    <a:pt x="196" y="1400"/>
                  </a:lnTo>
                  <a:lnTo>
                    <a:pt x="208" y="1402"/>
                  </a:lnTo>
                  <a:lnTo>
                    <a:pt x="219" y="1403"/>
                  </a:lnTo>
                  <a:lnTo>
                    <a:pt x="231" y="1403"/>
                  </a:lnTo>
                  <a:lnTo>
                    <a:pt x="981" y="1403"/>
                  </a:lnTo>
                  <a:lnTo>
                    <a:pt x="981" y="1492"/>
                  </a:lnTo>
                  <a:lnTo>
                    <a:pt x="982" y="1504"/>
                  </a:lnTo>
                  <a:lnTo>
                    <a:pt x="982" y="1515"/>
                  </a:lnTo>
                  <a:lnTo>
                    <a:pt x="984" y="1527"/>
                  </a:lnTo>
                  <a:lnTo>
                    <a:pt x="986" y="1538"/>
                  </a:lnTo>
                  <a:lnTo>
                    <a:pt x="989" y="1549"/>
                  </a:lnTo>
                  <a:lnTo>
                    <a:pt x="992" y="1560"/>
                  </a:lnTo>
                  <a:lnTo>
                    <a:pt x="995" y="1570"/>
                  </a:lnTo>
                  <a:lnTo>
                    <a:pt x="999" y="1582"/>
                  </a:lnTo>
                  <a:lnTo>
                    <a:pt x="1004" y="1592"/>
                  </a:lnTo>
                  <a:lnTo>
                    <a:pt x="1009" y="1602"/>
                  </a:lnTo>
                  <a:lnTo>
                    <a:pt x="1015" y="1611"/>
                  </a:lnTo>
                  <a:lnTo>
                    <a:pt x="1022" y="1621"/>
                  </a:lnTo>
                  <a:lnTo>
                    <a:pt x="1028" y="1630"/>
                  </a:lnTo>
                  <a:lnTo>
                    <a:pt x="1035" y="1638"/>
                  </a:lnTo>
                  <a:lnTo>
                    <a:pt x="1042" y="1647"/>
                  </a:lnTo>
                  <a:lnTo>
                    <a:pt x="1050" y="1655"/>
                  </a:lnTo>
                  <a:lnTo>
                    <a:pt x="1057" y="1662"/>
                  </a:lnTo>
                  <a:lnTo>
                    <a:pt x="1066" y="1669"/>
                  </a:lnTo>
                  <a:lnTo>
                    <a:pt x="1074" y="1677"/>
                  </a:lnTo>
                  <a:lnTo>
                    <a:pt x="1083" y="1684"/>
                  </a:lnTo>
                  <a:lnTo>
                    <a:pt x="1093" y="1690"/>
                  </a:lnTo>
                  <a:lnTo>
                    <a:pt x="1102" y="1695"/>
                  </a:lnTo>
                  <a:lnTo>
                    <a:pt x="1113" y="1700"/>
                  </a:lnTo>
                  <a:lnTo>
                    <a:pt x="1123" y="1705"/>
                  </a:lnTo>
                  <a:lnTo>
                    <a:pt x="1134" y="1709"/>
                  </a:lnTo>
                  <a:lnTo>
                    <a:pt x="1144" y="1713"/>
                  </a:lnTo>
                  <a:lnTo>
                    <a:pt x="1155" y="1716"/>
                  </a:lnTo>
                  <a:lnTo>
                    <a:pt x="1166" y="1718"/>
                  </a:lnTo>
                  <a:lnTo>
                    <a:pt x="1177" y="1720"/>
                  </a:lnTo>
                  <a:lnTo>
                    <a:pt x="1189" y="1722"/>
                  </a:lnTo>
                  <a:lnTo>
                    <a:pt x="1201" y="1723"/>
                  </a:lnTo>
                  <a:lnTo>
                    <a:pt x="1213" y="1723"/>
                  </a:lnTo>
                  <a:lnTo>
                    <a:pt x="1729" y="1723"/>
                  </a:lnTo>
                  <a:lnTo>
                    <a:pt x="1741" y="1723"/>
                  </a:lnTo>
                  <a:lnTo>
                    <a:pt x="1753" y="1722"/>
                  </a:lnTo>
                  <a:lnTo>
                    <a:pt x="1764" y="1720"/>
                  </a:lnTo>
                  <a:lnTo>
                    <a:pt x="1776" y="1718"/>
                  </a:lnTo>
                  <a:lnTo>
                    <a:pt x="1787" y="1716"/>
                  </a:lnTo>
                  <a:lnTo>
                    <a:pt x="1798" y="1713"/>
                  </a:lnTo>
                  <a:lnTo>
                    <a:pt x="1809" y="1709"/>
                  </a:lnTo>
                  <a:lnTo>
                    <a:pt x="1819" y="1705"/>
                  </a:lnTo>
                  <a:lnTo>
                    <a:pt x="1829" y="1700"/>
                  </a:lnTo>
                  <a:lnTo>
                    <a:pt x="1839" y="1695"/>
                  </a:lnTo>
                  <a:lnTo>
                    <a:pt x="1849" y="1690"/>
                  </a:lnTo>
                  <a:lnTo>
                    <a:pt x="1858" y="1684"/>
                  </a:lnTo>
                  <a:lnTo>
                    <a:pt x="1868" y="1677"/>
                  </a:lnTo>
                  <a:lnTo>
                    <a:pt x="1877" y="1669"/>
                  </a:lnTo>
                  <a:lnTo>
                    <a:pt x="1885" y="1662"/>
                  </a:lnTo>
                  <a:lnTo>
                    <a:pt x="1893" y="1655"/>
                  </a:lnTo>
                  <a:lnTo>
                    <a:pt x="1901" y="1647"/>
                  </a:lnTo>
                  <a:lnTo>
                    <a:pt x="1908" y="1638"/>
                  </a:lnTo>
                  <a:lnTo>
                    <a:pt x="1915" y="1630"/>
                  </a:lnTo>
                  <a:lnTo>
                    <a:pt x="1921" y="1621"/>
                  </a:lnTo>
                  <a:lnTo>
                    <a:pt x="1927" y="1611"/>
                  </a:lnTo>
                  <a:lnTo>
                    <a:pt x="1933" y="1602"/>
                  </a:lnTo>
                  <a:lnTo>
                    <a:pt x="1938" y="1592"/>
                  </a:lnTo>
                  <a:lnTo>
                    <a:pt x="1942" y="1582"/>
                  </a:lnTo>
                  <a:lnTo>
                    <a:pt x="1946" y="1570"/>
                  </a:lnTo>
                  <a:lnTo>
                    <a:pt x="1950" y="1560"/>
                  </a:lnTo>
                  <a:lnTo>
                    <a:pt x="1953" y="1549"/>
                  </a:lnTo>
                  <a:lnTo>
                    <a:pt x="1956" y="1538"/>
                  </a:lnTo>
                  <a:lnTo>
                    <a:pt x="1959" y="1527"/>
                  </a:lnTo>
                  <a:lnTo>
                    <a:pt x="1960" y="1515"/>
                  </a:lnTo>
                  <a:lnTo>
                    <a:pt x="1961" y="1504"/>
                  </a:lnTo>
                  <a:lnTo>
                    <a:pt x="1961" y="1492"/>
                  </a:lnTo>
                  <a:lnTo>
                    <a:pt x="1961" y="231"/>
                  </a:lnTo>
                  <a:lnTo>
                    <a:pt x="1961" y="219"/>
                  </a:lnTo>
                  <a:lnTo>
                    <a:pt x="1960" y="207"/>
                  </a:lnTo>
                  <a:lnTo>
                    <a:pt x="1959" y="195"/>
                  </a:lnTo>
                  <a:lnTo>
                    <a:pt x="1956" y="184"/>
                  </a:lnTo>
                  <a:lnTo>
                    <a:pt x="1953" y="173"/>
                  </a:lnTo>
                  <a:lnTo>
                    <a:pt x="1950" y="162"/>
                  </a:lnTo>
                  <a:lnTo>
                    <a:pt x="1946" y="151"/>
                  </a:lnTo>
                  <a:lnTo>
                    <a:pt x="1942" y="139"/>
                  </a:lnTo>
                  <a:lnTo>
                    <a:pt x="1938" y="129"/>
                  </a:lnTo>
                  <a:lnTo>
                    <a:pt x="1933" y="119"/>
                  </a:lnTo>
                  <a:lnTo>
                    <a:pt x="1927" y="110"/>
                  </a:lnTo>
                  <a:lnTo>
                    <a:pt x="1921" y="101"/>
                  </a:lnTo>
                  <a:lnTo>
                    <a:pt x="1915" y="92"/>
                  </a:lnTo>
                  <a:lnTo>
                    <a:pt x="1908" y="83"/>
                  </a:lnTo>
                  <a:lnTo>
                    <a:pt x="1901" y="75"/>
                  </a:lnTo>
                  <a:lnTo>
                    <a:pt x="1893" y="67"/>
                  </a:lnTo>
                  <a:lnTo>
                    <a:pt x="1885" y="59"/>
                  </a:lnTo>
                  <a:lnTo>
                    <a:pt x="1877" y="52"/>
                  </a:lnTo>
                  <a:lnTo>
                    <a:pt x="1868" y="45"/>
                  </a:lnTo>
                  <a:lnTo>
                    <a:pt x="1858" y="38"/>
                  </a:lnTo>
                  <a:lnTo>
                    <a:pt x="1849" y="32"/>
                  </a:lnTo>
                  <a:lnTo>
                    <a:pt x="1839" y="27"/>
                  </a:lnTo>
                  <a:lnTo>
                    <a:pt x="1829" y="22"/>
                  </a:lnTo>
                  <a:lnTo>
                    <a:pt x="1819" y="18"/>
                  </a:lnTo>
                  <a:lnTo>
                    <a:pt x="1809" y="14"/>
                  </a:lnTo>
                  <a:lnTo>
                    <a:pt x="1798" y="10"/>
                  </a:lnTo>
                  <a:lnTo>
                    <a:pt x="1787" y="7"/>
                  </a:lnTo>
                  <a:lnTo>
                    <a:pt x="1776" y="5"/>
                  </a:lnTo>
                  <a:lnTo>
                    <a:pt x="1764" y="3"/>
                  </a:lnTo>
                  <a:lnTo>
                    <a:pt x="1753" y="1"/>
                  </a:lnTo>
                  <a:lnTo>
                    <a:pt x="1741" y="0"/>
                  </a:lnTo>
                  <a:lnTo>
                    <a:pt x="1729" y="0"/>
                  </a:lnTo>
                  <a:close/>
                  <a:moveTo>
                    <a:pt x="2690" y="1395"/>
                  </a:moveTo>
                  <a:lnTo>
                    <a:pt x="2662" y="1395"/>
                  </a:lnTo>
                  <a:lnTo>
                    <a:pt x="2635" y="1393"/>
                  </a:lnTo>
                  <a:lnTo>
                    <a:pt x="2608" y="1389"/>
                  </a:lnTo>
                  <a:lnTo>
                    <a:pt x="2582" y="1385"/>
                  </a:lnTo>
                  <a:lnTo>
                    <a:pt x="2556" y="1379"/>
                  </a:lnTo>
                  <a:lnTo>
                    <a:pt x="2531" y="1372"/>
                  </a:lnTo>
                  <a:lnTo>
                    <a:pt x="2505" y="1362"/>
                  </a:lnTo>
                  <a:lnTo>
                    <a:pt x="2481" y="1353"/>
                  </a:lnTo>
                  <a:lnTo>
                    <a:pt x="2458" y="1342"/>
                  </a:lnTo>
                  <a:lnTo>
                    <a:pt x="2435" y="1330"/>
                  </a:lnTo>
                  <a:lnTo>
                    <a:pt x="2412" y="1318"/>
                  </a:lnTo>
                  <a:lnTo>
                    <a:pt x="2390" y="1304"/>
                  </a:lnTo>
                  <a:lnTo>
                    <a:pt x="2369" y="1289"/>
                  </a:lnTo>
                  <a:lnTo>
                    <a:pt x="2349" y="1273"/>
                  </a:lnTo>
                  <a:lnTo>
                    <a:pt x="2329" y="1256"/>
                  </a:lnTo>
                  <a:lnTo>
                    <a:pt x="2310" y="1238"/>
                  </a:lnTo>
                  <a:lnTo>
                    <a:pt x="2293" y="1220"/>
                  </a:lnTo>
                  <a:lnTo>
                    <a:pt x="2276" y="1200"/>
                  </a:lnTo>
                  <a:lnTo>
                    <a:pt x="2260" y="1180"/>
                  </a:lnTo>
                  <a:lnTo>
                    <a:pt x="2246" y="1159"/>
                  </a:lnTo>
                  <a:lnTo>
                    <a:pt x="2231" y="1137"/>
                  </a:lnTo>
                  <a:lnTo>
                    <a:pt x="2218" y="1115"/>
                  </a:lnTo>
                  <a:lnTo>
                    <a:pt x="2206" y="1092"/>
                  </a:lnTo>
                  <a:lnTo>
                    <a:pt x="2196" y="1069"/>
                  </a:lnTo>
                  <a:lnTo>
                    <a:pt x="2186" y="1044"/>
                  </a:lnTo>
                  <a:lnTo>
                    <a:pt x="2178" y="1019"/>
                  </a:lnTo>
                  <a:lnTo>
                    <a:pt x="2171" y="994"/>
                  </a:lnTo>
                  <a:lnTo>
                    <a:pt x="2165" y="968"/>
                  </a:lnTo>
                  <a:lnTo>
                    <a:pt x="2160" y="941"/>
                  </a:lnTo>
                  <a:lnTo>
                    <a:pt x="2157" y="914"/>
                  </a:lnTo>
                  <a:lnTo>
                    <a:pt x="2155" y="887"/>
                  </a:lnTo>
                  <a:lnTo>
                    <a:pt x="2154" y="859"/>
                  </a:lnTo>
                  <a:lnTo>
                    <a:pt x="2155" y="832"/>
                  </a:lnTo>
                  <a:lnTo>
                    <a:pt x="2157" y="805"/>
                  </a:lnTo>
                  <a:lnTo>
                    <a:pt x="2160" y="778"/>
                  </a:lnTo>
                  <a:lnTo>
                    <a:pt x="2165" y="751"/>
                  </a:lnTo>
                  <a:lnTo>
                    <a:pt x="2171" y="726"/>
                  </a:lnTo>
                  <a:lnTo>
                    <a:pt x="2178" y="700"/>
                  </a:lnTo>
                  <a:lnTo>
                    <a:pt x="2186" y="676"/>
                  </a:lnTo>
                  <a:lnTo>
                    <a:pt x="2196" y="651"/>
                  </a:lnTo>
                  <a:lnTo>
                    <a:pt x="2206" y="627"/>
                  </a:lnTo>
                  <a:lnTo>
                    <a:pt x="2218" y="604"/>
                  </a:lnTo>
                  <a:lnTo>
                    <a:pt x="2231" y="582"/>
                  </a:lnTo>
                  <a:lnTo>
                    <a:pt x="2246" y="561"/>
                  </a:lnTo>
                  <a:lnTo>
                    <a:pt x="2260" y="539"/>
                  </a:lnTo>
                  <a:lnTo>
                    <a:pt x="2276" y="519"/>
                  </a:lnTo>
                  <a:lnTo>
                    <a:pt x="2293" y="499"/>
                  </a:lnTo>
                  <a:lnTo>
                    <a:pt x="2310" y="481"/>
                  </a:lnTo>
                  <a:lnTo>
                    <a:pt x="2329" y="463"/>
                  </a:lnTo>
                  <a:lnTo>
                    <a:pt x="2349" y="446"/>
                  </a:lnTo>
                  <a:lnTo>
                    <a:pt x="2369" y="430"/>
                  </a:lnTo>
                  <a:lnTo>
                    <a:pt x="2390" y="415"/>
                  </a:lnTo>
                  <a:lnTo>
                    <a:pt x="2412" y="401"/>
                  </a:lnTo>
                  <a:lnTo>
                    <a:pt x="2435" y="389"/>
                  </a:lnTo>
                  <a:lnTo>
                    <a:pt x="2458" y="377"/>
                  </a:lnTo>
                  <a:lnTo>
                    <a:pt x="2481" y="366"/>
                  </a:lnTo>
                  <a:lnTo>
                    <a:pt x="2505" y="357"/>
                  </a:lnTo>
                  <a:lnTo>
                    <a:pt x="2531" y="347"/>
                  </a:lnTo>
                  <a:lnTo>
                    <a:pt x="2556" y="340"/>
                  </a:lnTo>
                  <a:lnTo>
                    <a:pt x="2582" y="334"/>
                  </a:lnTo>
                  <a:lnTo>
                    <a:pt x="2608" y="330"/>
                  </a:lnTo>
                  <a:lnTo>
                    <a:pt x="2635" y="326"/>
                  </a:lnTo>
                  <a:lnTo>
                    <a:pt x="2662" y="324"/>
                  </a:lnTo>
                  <a:lnTo>
                    <a:pt x="2690" y="324"/>
                  </a:lnTo>
                  <a:lnTo>
                    <a:pt x="2718" y="324"/>
                  </a:lnTo>
                  <a:lnTo>
                    <a:pt x="2745" y="326"/>
                  </a:lnTo>
                  <a:lnTo>
                    <a:pt x="2771" y="330"/>
                  </a:lnTo>
                  <a:lnTo>
                    <a:pt x="2798" y="334"/>
                  </a:lnTo>
                  <a:lnTo>
                    <a:pt x="2824" y="340"/>
                  </a:lnTo>
                  <a:lnTo>
                    <a:pt x="2849" y="347"/>
                  </a:lnTo>
                  <a:lnTo>
                    <a:pt x="2874" y="357"/>
                  </a:lnTo>
                  <a:lnTo>
                    <a:pt x="2899" y="366"/>
                  </a:lnTo>
                  <a:lnTo>
                    <a:pt x="2923" y="377"/>
                  </a:lnTo>
                  <a:lnTo>
                    <a:pt x="2945" y="389"/>
                  </a:lnTo>
                  <a:lnTo>
                    <a:pt x="2968" y="401"/>
                  </a:lnTo>
                  <a:lnTo>
                    <a:pt x="2989" y="415"/>
                  </a:lnTo>
                  <a:lnTo>
                    <a:pt x="3011" y="430"/>
                  </a:lnTo>
                  <a:lnTo>
                    <a:pt x="3031" y="446"/>
                  </a:lnTo>
                  <a:lnTo>
                    <a:pt x="3050" y="463"/>
                  </a:lnTo>
                  <a:lnTo>
                    <a:pt x="3069" y="481"/>
                  </a:lnTo>
                  <a:lnTo>
                    <a:pt x="3087" y="499"/>
                  </a:lnTo>
                  <a:lnTo>
                    <a:pt x="3104" y="519"/>
                  </a:lnTo>
                  <a:lnTo>
                    <a:pt x="3120" y="539"/>
                  </a:lnTo>
                  <a:lnTo>
                    <a:pt x="3134" y="561"/>
                  </a:lnTo>
                  <a:lnTo>
                    <a:pt x="3148" y="582"/>
                  </a:lnTo>
                  <a:lnTo>
                    <a:pt x="3161" y="604"/>
                  </a:lnTo>
                  <a:lnTo>
                    <a:pt x="3173" y="627"/>
                  </a:lnTo>
                  <a:lnTo>
                    <a:pt x="3184" y="651"/>
                  </a:lnTo>
                  <a:lnTo>
                    <a:pt x="3194" y="676"/>
                  </a:lnTo>
                  <a:lnTo>
                    <a:pt x="3202" y="700"/>
                  </a:lnTo>
                  <a:lnTo>
                    <a:pt x="3209" y="726"/>
                  </a:lnTo>
                  <a:lnTo>
                    <a:pt x="3215" y="751"/>
                  </a:lnTo>
                  <a:lnTo>
                    <a:pt x="3220" y="778"/>
                  </a:lnTo>
                  <a:lnTo>
                    <a:pt x="3223" y="805"/>
                  </a:lnTo>
                  <a:lnTo>
                    <a:pt x="3225" y="832"/>
                  </a:lnTo>
                  <a:lnTo>
                    <a:pt x="3226" y="859"/>
                  </a:lnTo>
                  <a:lnTo>
                    <a:pt x="3225" y="887"/>
                  </a:lnTo>
                  <a:lnTo>
                    <a:pt x="3223" y="914"/>
                  </a:lnTo>
                  <a:lnTo>
                    <a:pt x="3220" y="941"/>
                  </a:lnTo>
                  <a:lnTo>
                    <a:pt x="3215" y="968"/>
                  </a:lnTo>
                  <a:lnTo>
                    <a:pt x="3209" y="994"/>
                  </a:lnTo>
                  <a:lnTo>
                    <a:pt x="3202" y="1019"/>
                  </a:lnTo>
                  <a:lnTo>
                    <a:pt x="3194" y="1044"/>
                  </a:lnTo>
                  <a:lnTo>
                    <a:pt x="3184" y="1069"/>
                  </a:lnTo>
                  <a:lnTo>
                    <a:pt x="3173" y="1092"/>
                  </a:lnTo>
                  <a:lnTo>
                    <a:pt x="3161" y="1115"/>
                  </a:lnTo>
                  <a:lnTo>
                    <a:pt x="3148" y="1137"/>
                  </a:lnTo>
                  <a:lnTo>
                    <a:pt x="3134" y="1159"/>
                  </a:lnTo>
                  <a:lnTo>
                    <a:pt x="3120" y="1180"/>
                  </a:lnTo>
                  <a:lnTo>
                    <a:pt x="3104" y="1200"/>
                  </a:lnTo>
                  <a:lnTo>
                    <a:pt x="3087" y="1220"/>
                  </a:lnTo>
                  <a:lnTo>
                    <a:pt x="3069" y="1238"/>
                  </a:lnTo>
                  <a:lnTo>
                    <a:pt x="3050" y="1256"/>
                  </a:lnTo>
                  <a:lnTo>
                    <a:pt x="3031" y="1273"/>
                  </a:lnTo>
                  <a:lnTo>
                    <a:pt x="3011" y="1289"/>
                  </a:lnTo>
                  <a:lnTo>
                    <a:pt x="2989" y="1304"/>
                  </a:lnTo>
                  <a:lnTo>
                    <a:pt x="2968" y="1318"/>
                  </a:lnTo>
                  <a:lnTo>
                    <a:pt x="2945" y="1330"/>
                  </a:lnTo>
                  <a:lnTo>
                    <a:pt x="2923" y="1342"/>
                  </a:lnTo>
                  <a:lnTo>
                    <a:pt x="2899" y="1353"/>
                  </a:lnTo>
                  <a:lnTo>
                    <a:pt x="2874" y="1362"/>
                  </a:lnTo>
                  <a:lnTo>
                    <a:pt x="2849" y="1372"/>
                  </a:lnTo>
                  <a:lnTo>
                    <a:pt x="2824" y="1379"/>
                  </a:lnTo>
                  <a:lnTo>
                    <a:pt x="2798" y="1385"/>
                  </a:lnTo>
                  <a:lnTo>
                    <a:pt x="2771" y="1389"/>
                  </a:lnTo>
                  <a:lnTo>
                    <a:pt x="2745" y="1393"/>
                  </a:lnTo>
                  <a:lnTo>
                    <a:pt x="2718" y="1395"/>
                  </a:lnTo>
                  <a:lnTo>
                    <a:pt x="2690" y="139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61464" y="3089119"/>
              <a:ext cx="745246" cy="6155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92D050"/>
                  </a:solidFill>
                  <a:latin typeface="+mj-lt"/>
                </a:rPr>
                <a:t>VO</a:t>
              </a:r>
            </a:p>
          </p:txBody>
        </p:sp>
        <p:sp>
          <p:nvSpPr>
            <p:cNvPr id="191" name="Freeform 5"/>
            <p:cNvSpPr>
              <a:spLocks noEditPoints="1"/>
            </p:cNvSpPr>
            <p:nvPr/>
          </p:nvSpPr>
          <p:spPr bwMode="auto">
            <a:xfrm>
              <a:off x="6522944" y="2395070"/>
              <a:ext cx="209550" cy="393700"/>
            </a:xfrm>
            <a:custGeom>
              <a:avLst/>
              <a:gdLst>
                <a:gd name="T0" fmla="*/ 5 w 1724"/>
                <a:gd name="T1" fmla="*/ 2062 h 3224"/>
                <a:gd name="T2" fmla="*/ 28 w 1724"/>
                <a:gd name="T3" fmla="*/ 2125 h 3224"/>
                <a:gd name="T4" fmla="*/ 68 w 1724"/>
                <a:gd name="T5" fmla="*/ 2178 h 3224"/>
                <a:gd name="T6" fmla="*/ 121 w 1724"/>
                <a:gd name="T7" fmla="*/ 2219 h 3224"/>
                <a:gd name="T8" fmla="*/ 185 w 1724"/>
                <a:gd name="T9" fmla="*/ 2242 h 3224"/>
                <a:gd name="T10" fmla="*/ 320 w 1724"/>
                <a:gd name="T11" fmla="*/ 2992 h 3224"/>
                <a:gd name="T12" fmla="*/ 330 w 1724"/>
                <a:gd name="T13" fmla="*/ 3061 h 3224"/>
                <a:gd name="T14" fmla="*/ 360 w 1724"/>
                <a:gd name="T15" fmla="*/ 3122 h 3224"/>
                <a:gd name="T16" fmla="*/ 404 w 1724"/>
                <a:gd name="T17" fmla="*/ 3170 h 3224"/>
                <a:gd name="T18" fmla="*/ 462 w 1724"/>
                <a:gd name="T19" fmla="*/ 3206 h 3224"/>
                <a:gd name="T20" fmla="*/ 527 w 1724"/>
                <a:gd name="T21" fmla="*/ 3223 h 3224"/>
                <a:gd name="T22" fmla="*/ 1208 w 1724"/>
                <a:gd name="T23" fmla="*/ 3221 h 3224"/>
                <a:gd name="T24" fmla="*/ 1272 w 1724"/>
                <a:gd name="T25" fmla="*/ 3200 h 3224"/>
                <a:gd name="T26" fmla="*/ 1328 w 1724"/>
                <a:gd name="T27" fmla="*/ 3163 h 3224"/>
                <a:gd name="T28" fmla="*/ 1370 w 1724"/>
                <a:gd name="T29" fmla="*/ 3112 h 3224"/>
                <a:gd name="T30" fmla="*/ 1397 w 1724"/>
                <a:gd name="T31" fmla="*/ 3050 h 3224"/>
                <a:gd name="T32" fmla="*/ 1404 w 1724"/>
                <a:gd name="T33" fmla="*/ 2243 h 3224"/>
                <a:gd name="T34" fmla="*/ 1550 w 1724"/>
                <a:gd name="T35" fmla="*/ 2235 h 3224"/>
                <a:gd name="T36" fmla="*/ 1612 w 1724"/>
                <a:gd name="T37" fmla="*/ 2209 h 3224"/>
                <a:gd name="T38" fmla="*/ 1664 w 1724"/>
                <a:gd name="T39" fmla="*/ 2167 h 3224"/>
                <a:gd name="T40" fmla="*/ 1701 w 1724"/>
                <a:gd name="T41" fmla="*/ 2112 h 3224"/>
                <a:gd name="T42" fmla="*/ 1721 w 1724"/>
                <a:gd name="T43" fmla="*/ 2047 h 3224"/>
                <a:gd name="T44" fmla="*/ 1723 w 1724"/>
                <a:gd name="T45" fmla="*/ 1471 h 3224"/>
                <a:gd name="T46" fmla="*/ 1706 w 1724"/>
                <a:gd name="T47" fmla="*/ 1406 h 3224"/>
                <a:gd name="T48" fmla="*/ 1671 w 1724"/>
                <a:gd name="T49" fmla="*/ 1348 h 3224"/>
                <a:gd name="T50" fmla="*/ 1622 w 1724"/>
                <a:gd name="T51" fmla="*/ 1304 h 3224"/>
                <a:gd name="T52" fmla="*/ 1561 w 1724"/>
                <a:gd name="T53" fmla="*/ 1275 h 3224"/>
                <a:gd name="T54" fmla="*/ 1493 w 1724"/>
                <a:gd name="T55" fmla="*/ 1264 h 3224"/>
                <a:gd name="T56" fmla="*/ 173 w 1724"/>
                <a:gd name="T57" fmla="*/ 1272 h 3224"/>
                <a:gd name="T58" fmla="*/ 110 w 1724"/>
                <a:gd name="T59" fmla="*/ 1298 h 3224"/>
                <a:gd name="T60" fmla="*/ 58 w 1724"/>
                <a:gd name="T61" fmla="*/ 1340 h 3224"/>
                <a:gd name="T62" fmla="*/ 22 w 1724"/>
                <a:gd name="T63" fmla="*/ 1396 h 3224"/>
                <a:gd name="T64" fmla="*/ 3 w 1724"/>
                <a:gd name="T65" fmla="*/ 1460 h 3224"/>
                <a:gd name="T66" fmla="*/ 1394 w 1724"/>
                <a:gd name="T67" fmla="*/ 591 h 3224"/>
                <a:gd name="T68" fmla="*/ 1354 w 1724"/>
                <a:gd name="T69" fmla="*/ 744 h 3224"/>
                <a:gd name="T70" fmla="*/ 1273 w 1724"/>
                <a:gd name="T71" fmla="*/ 877 h 3224"/>
                <a:gd name="T72" fmla="*/ 1160 w 1724"/>
                <a:gd name="T73" fmla="*/ 980 h 3224"/>
                <a:gd name="T74" fmla="*/ 1020 w 1724"/>
                <a:gd name="T75" fmla="*/ 1047 h 3224"/>
                <a:gd name="T76" fmla="*/ 860 w 1724"/>
                <a:gd name="T77" fmla="*/ 1072 h 3224"/>
                <a:gd name="T78" fmla="*/ 700 w 1724"/>
                <a:gd name="T79" fmla="*/ 1047 h 3224"/>
                <a:gd name="T80" fmla="*/ 561 w 1724"/>
                <a:gd name="T81" fmla="*/ 980 h 3224"/>
                <a:gd name="T82" fmla="*/ 447 w 1724"/>
                <a:gd name="T83" fmla="*/ 877 h 3224"/>
                <a:gd name="T84" fmla="*/ 366 w 1724"/>
                <a:gd name="T85" fmla="*/ 744 h 3224"/>
                <a:gd name="T86" fmla="*/ 326 w 1724"/>
                <a:gd name="T87" fmla="*/ 591 h 3224"/>
                <a:gd name="T88" fmla="*/ 334 w 1724"/>
                <a:gd name="T89" fmla="*/ 427 h 3224"/>
                <a:gd name="T90" fmla="*/ 389 w 1724"/>
                <a:gd name="T91" fmla="*/ 281 h 3224"/>
                <a:gd name="T92" fmla="*/ 481 w 1724"/>
                <a:gd name="T93" fmla="*/ 157 h 3224"/>
                <a:gd name="T94" fmla="*/ 604 w 1724"/>
                <a:gd name="T95" fmla="*/ 65 h 3224"/>
                <a:gd name="T96" fmla="*/ 752 w 1724"/>
                <a:gd name="T97" fmla="*/ 11 h 3224"/>
                <a:gd name="T98" fmla="*/ 915 w 1724"/>
                <a:gd name="T99" fmla="*/ 3 h 3224"/>
                <a:gd name="T100" fmla="*/ 1069 w 1724"/>
                <a:gd name="T101" fmla="*/ 42 h 3224"/>
                <a:gd name="T102" fmla="*/ 1201 w 1724"/>
                <a:gd name="T103" fmla="*/ 122 h 3224"/>
                <a:gd name="T104" fmla="*/ 1305 w 1724"/>
                <a:gd name="T105" fmla="*/ 236 h 3224"/>
                <a:gd name="T106" fmla="*/ 1372 w 1724"/>
                <a:gd name="T107" fmla="*/ 377 h 3224"/>
                <a:gd name="T108" fmla="*/ 1396 w 1724"/>
                <a:gd name="T109" fmla="*/ 535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4" h="3224">
                  <a:moveTo>
                    <a:pt x="0" y="1496"/>
                  </a:moveTo>
                  <a:lnTo>
                    <a:pt x="0" y="2016"/>
                  </a:lnTo>
                  <a:lnTo>
                    <a:pt x="0" y="2027"/>
                  </a:lnTo>
                  <a:lnTo>
                    <a:pt x="1" y="2039"/>
                  </a:lnTo>
                  <a:lnTo>
                    <a:pt x="3" y="2050"/>
                  </a:lnTo>
                  <a:lnTo>
                    <a:pt x="5" y="2062"/>
                  </a:lnTo>
                  <a:lnTo>
                    <a:pt x="7" y="2073"/>
                  </a:lnTo>
                  <a:lnTo>
                    <a:pt x="10" y="2085"/>
                  </a:lnTo>
                  <a:lnTo>
                    <a:pt x="14" y="2095"/>
                  </a:lnTo>
                  <a:lnTo>
                    <a:pt x="18" y="2105"/>
                  </a:lnTo>
                  <a:lnTo>
                    <a:pt x="23" y="2116"/>
                  </a:lnTo>
                  <a:lnTo>
                    <a:pt x="28" y="2125"/>
                  </a:lnTo>
                  <a:lnTo>
                    <a:pt x="33" y="2135"/>
                  </a:lnTo>
                  <a:lnTo>
                    <a:pt x="39" y="2144"/>
                  </a:lnTo>
                  <a:lnTo>
                    <a:pt x="46" y="2153"/>
                  </a:lnTo>
                  <a:lnTo>
                    <a:pt x="53" y="2162"/>
                  </a:lnTo>
                  <a:lnTo>
                    <a:pt x="60" y="2170"/>
                  </a:lnTo>
                  <a:lnTo>
                    <a:pt x="68" y="2178"/>
                  </a:lnTo>
                  <a:lnTo>
                    <a:pt x="76" y="2187"/>
                  </a:lnTo>
                  <a:lnTo>
                    <a:pt x="85" y="2194"/>
                  </a:lnTo>
                  <a:lnTo>
                    <a:pt x="93" y="2201"/>
                  </a:lnTo>
                  <a:lnTo>
                    <a:pt x="102" y="2207"/>
                  </a:lnTo>
                  <a:lnTo>
                    <a:pt x="112" y="2213"/>
                  </a:lnTo>
                  <a:lnTo>
                    <a:pt x="121" y="2219"/>
                  </a:lnTo>
                  <a:lnTo>
                    <a:pt x="131" y="2224"/>
                  </a:lnTo>
                  <a:lnTo>
                    <a:pt x="141" y="2228"/>
                  </a:lnTo>
                  <a:lnTo>
                    <a:pt x="151" y="2233"/>
                  </a:lnTo>
                  <a:lnTo>
                    <a:pt x="163" y="2236"/>
                  </a:lnTo>
                  <a:lnTo>
                    <a:pt x="174" y="2239"/>
                  </a:lnTo>
                  <a:lnTo>
                    <a:pt x="185" y="2242"/>
                  </a:lnTo>
                  <a:lnTo>
                    <a:pt x="196" y="2244"/>
                  </a:lnTo>
                  <a:lnTo>
                    <a:pt x="208" y="2245"/>
                  </a:lnTo>
                  <a:lnTo>
                    <a:pt x="219" y="2246"/>
                  </a:lnTo>
                  <a:lnTo>
                    <a:pt x="231" y="2247"/>
                  </a:lnTo>
                  <a:lnTo>
                    <a:pt x="320" y="2247"/>
                  </a:lnTo>
                  <a:lnTo>
                    <a:pt x="320" y="2992"/>
                  </a:lnTo>
                  <a:lnTo>
                    <a:pt x="320" y="3005"/>
                  </a:lnTo>
                  <a:lnTo>
                    <a:pt x="321" y="3016"/>
                  </a:lnTo>
                  <a:lnTo>
                    <a:pt x="323" y="3028"/>
                  </a:lnTo>
                  <a:lnTo>
                    <a:pt x="325" y="3039"/>
                  </a:lnTo>
                  <a:lnTo>
                    <a:pt x="327" y="3050"/>
                  </a:lnTo>
                  <a:lnTo>
                    <a:pt x="330" y="3061"/>
                  </a:lnTo>
                  <a:lnTo>
                    <a:pt x="334" y="3071"/>
                  </a:lnTo>
                  <a:lnTo>
                    <a:pt x="338" y="3082"/>
                  </a:lnTo>
                  <a:lnTo>
                    <a:pt x="343" y="3092"/>
                  </a:lnTo>
                  <a:lnTo>
                    <a:pt x="349" y="3103"/>
                  </a:lnTo>
                  <a:lnTo>
                    <a:pt x="354" y="3112"/>
                  </a:lnTo>
                  <a:lnTo>
                    <a:pt x="360" y="3122"/>
                  </a:lnTo>
                  <a:lnTo>
                    <a:pt x="366" y="3131"/>
                  </a:lnTo>
                  <a:lnTo>
                    <a:pt x="373" y="3139"/>
                  </a:lnTo>
                  <a:lnTo>
                    <a:pt x="380" y="3148"/>
                  </a:lnTo>
                  <a:lnTo>
                    <a:pt x="388" y="3156"/>
                  </a:lnTo>
                  <a:lnTo>
                    <a:pt x="396" y="3163"/>
                  </a:lnTo>
                  <a:lnTo>
                    <a:pt x="404" y="3170"/>
                  </a:lnTo>
                  <a:lnTo>
                    <a:pt x="413" y="3177"/>
                  </a:lnTo>
                  <a:lnTo>
                    <a:pt x="422" y="3184"/>
                  </a:lnTo>
                  <a:lnTo>
                    <a:pt x="431" y="3190"/>
                  </a:lnTo>
                  <a:lnTo>
                    <a:pt x="442" y="3195"/>
                  </a:lnTo>
                  <a:lnTo>
                    <a:pt x="452" y="3200"/>
                  </a:lnTo>
                  <a:lnTo>
                    <a:pt x="462" y="3206"/>
                  </a:lnTo>
                  <a:lnTo>
                    <a:pt x="472" y="3210"/>
                  </a:lnTo>
                  <a:lnTo>
                    <a:pt x="483" y="3214"/>
                  </a:lnTo>
                  <a:lnTo>
                    <a:pt x="494" y="3217"/>
                  </a:lnTo>
                  <a:lnTo>
                    <a:pt x="505" y="3219"/>
                  </a:lnTo>
                  <a:lnTo>
                    <a:pt x="516" y="3221"/>
                  </a:lnTo>
                  <a:lnTo>
                    <a:pt x="527" y="3223"/>
                  </a:lnTo>
                  <a:lnTo>
                    <a:pt x="540" y="3224"/>
                  </a:lnTo>
                  <a:lnTo>
                    <a:pt x="552" y="3224"/>
                  </a:lnTo>
                  <a:lnTo>
                    <a:pt x="1172" y="3224"/>
                  </a:lnTo>
                  <a:lnTo>
                    <a:pt x="1184" y="3224"/>
                  </a:lnTo>
                  <a:lnTo>
                    <a:pt x="1197" y="3223"/>
                  </a:lnTo>
                  <a:lnTo>
                    <a:pt x="1208" y="3221"/>
                  </a:lnTo>
                  <a:lnTo>
                    <a:pt x="1219" y="3219"/>
                  </a:lnTo>
                  <a:lnTo>
                    <a:pt x="1230" y="3217"/>
                  </a:lnTo>
                  <a:lnTo>
                    <a:pt x="1241" y="3214"/>
                  </a:lnTo>
                  <a:lnTo>
                    <a:pt x="1252" y="3210"/>
                  </a:lnTo>
                  <a:lnTo>
                    <a:pt x="1262" y="3206"/>
                  </a:lnTo>
                  <a:lnTo>
                    <a:pt x="1272" y="3200"/>
                  </a:lnTo>
                  <a:lnTo>
                    <a:pt x="1282" y="3195"/>
                  </a:lnTo>
                  <a:lnTo>
                    <a:pt x="1293" y="3190"/>
                  </a:lnTo>
                  <a:lnTo>
                    <a:pt x="1302" y="3184"/>
                  </a:lnTo>
                  <a:lnTo>
                    <a:pt x="1311" y="3177"/>
                  </a:lnTo>
                  <a:lnTo>
                    <a:pt x="1320" y="3170"/>
                  </a:lnTo>
                  <a:lnTo>
                    <a:pt x="1328" y="3163"/>
                  </a:lnTo>
                  <a:lnTo>
                    <a:pt x="1336" y="3156"/>
                  </a:lnTo>
                  <a:lnTo>
                    <a:pt x="1343" y="3148"/>
                  </a:lnTo>
                  <a:lnTo>
                    <a:pt x="1351" y="3139"/>
                  </a:lnTo>
                  <a:lnTo>
                    <a:pt x="1357" y="3131"/>
                  </a:lnTo>
                  <a:lnTo>
                    <a:pt x="1364" y="3122"/>
                  </a:lnTo>
                  <a:lnTo>
                    <a:pt x="1370" y="3112"/>
                  </a:lnTo>
                  <a:lnTo>
                    <a:pt x="1375" y="3103"/>
                  </a:lnTo>
                  <a:lnTo>
                    <a:pt x="1381" y="3092"/>
                  </a:lnTo>
                  <a:lnTo>
                    <a:pt x="1386" y="3082"/>
                  </a:lnTo>
                  <a:lnTo>
                    <a:pt x="1390" y="3071"/>
                  </a:lnTo>
                  <a:lnTo>
                    <a:pt x="1394" y="3061"/>
                  </a:lnTo>
                  <a:lnTo>
                    <a:pt x="1397" y="3050"/>
                  </a:lnTo>
                  <a:lnTo>
                    <a:pt x="1399" y="3039"/>
                  </a:lnTo>
                  <a:lnTo>
                    <a:pt x="1401" y="3028"/>
                  </a:lnTo>
                  <a:lnTo>
                    <a:pt x="1403" y="3016"/>
                  </a:lnTo>
                  <a:lnTo>
                    <a:pt x="1404" y="3005"/>
                  </a:lnTo>
                  <a:lnTo>
                    <a:pt x="1404" y="2992"/>
                  </a:lnTo>
                  <a:lnTo>
                    <a:pt x="1404" y="2243"/>
                  </a:lnTo>
                  <a:lnTo>
                    <a:pt x="1493" y="2243"/>
                  </a:lnTo>
                  <a:lnTo>
                    <a:pt x="1505" y="2242"/>
                  </a:lnTo>
                  <a:lnTo>
                    <a:pt x="1516" y="2242"/>
                  </a:lnTo>
                  <a:lnTo>
                    <a:pt x="1528" y="2240"/>
                  </a:lnTo>
                  <a:lnTo>
                    <a:pt x="1539" y="2238"/>
                  </a:lnTo>
                  <a:lnTo>
                    <a:pt x="1550" y="2235"/>
                  </a:lnTo>
                  <a:lnTo>
                    <a:pt x="1561" y="2232"/>
                  </a:lnTo>
                  <a:lnTo>
                    <a:pt x="1572" y="2229"/>
                  </a:lnTo>
                  <a:lnTo>
                    <a:pt x="1583" y="2225"/>
                  </a:lnTo>
                  <a:lnTo>
                    <a:pt x="1593" y="2220"/>
                  </a:lnTo>
                  <a:lnTo>
                    <a:pt x="1603" y="2215"/>
                  </a:lnTo>
                  <a:lnTo>
                    <a:pt x="1612" y="2209"/>
                  </a:lnTo>
                  <a:lnTo>
                    <a:pt x="1622" y="2203"/>
                  </a:lnTo>
                  <a:lnTo>
                    <a:pt x="1631" y="2197"/>
                  </a:lnTo>
                  <a:lnTo>
                    <a:pt x="1639" y="2190"/>
                  </a:lnTo>
                  <a:lnTo>
                    <a:pt x="1648" y="2182"/>
                  </a:lnTo>
                  <a:lnTo>
                    <a:pt x="1656" y="2174"/>
                  </a:lnTo>
                  <a:lnTo>
                    <a:pt x="1664" y="2167"/>
                  </a:lnTo>
                  <a:lnTo>
                    <a:pt x="1671" y="2158"/>
                  </a:lnTo>
                  <a:lnTo>
                    <a:pt x="1678" y="2150"/>
                  </a:lnTo>
                  <a:lnTo>
                    <a:pt x="1685" y="2141"/>
                  </a:lnTo>
                  <a:lnTo>
                    <a:pt x="1691" y="2131"/>
                  </a:lnTo>
                  <a:lnTo>
                    <a:pt x="1696" y="2122"/>
                  </a:lnTo>
                  <a:lnTo>
                    <a:pt x="1701" y="2112"/>
                  </a:lnTo>
                  <a:lnTo>
                    <a:pt x="1706" y="2102"/>
                  </a:lnTo>
                  <a:lnTo>
                    <a:pt x="1710" y="2091"/>
                  </a:lnTo>
                  <a:lnTo>
                    <a:pt x="1714" y="2080"/>
                  </a:lnTo>
                  <a:lnTo>
                    <a:pt x="1717" y="2069"/>
                  </a:lnTo>
                  <a:lnTo>
                    <a:pt x="1719" y="2058"/>
                  </a:lnTo>
                  <a:lnTo>
                    <a:pt x="1721" y="2047"/>
                  </a:lnTo>
                  <a:lnTo>
                    <a:pt x="1723" y="2035"/>
                  </a:lnTo>
                  <a:lnTo>
                    <a:pt x="1724" y="2023"/>
                  </a:lnTo>
                  <a:lnTo>
                    <a:pt x="1724" y="2012"/>
                  </a:lnTo>
                  <a:lnTo>
                    <a:pt x="1724" y="1496"/>
                  </a:lnTo>
                  <a:lnTo>
                    <a:pt x="1724" y="1484"/>
                  </a:lnTo>
                  <a:lnTo>
                    <a:pt x="1723" y="1471"/>
                  </a:lnTo>
                  <a:lnTo>
                    <a:pt x="1721" y="1460"/>
                  </a:lnTo>
                  <a:lnTo>
                    <a:pt x="1719" y="1449"/>
                  </a:lnTo>
                  <a:lnTo>
                    <a:pt x="1717" y="1438"/>
                  </a:lnTo>
                  <a:lnTo>
                    <a:pt x="1714" y="1427"/>
                  </a:lnTo>
                  <a:lnTo>
                    <a:pt x="1710" y="1416"/>
                  </a:lnTo>
                  <a:lnTo>
                    <a:pt x="1706" y="1406"/>
                  </a:lnTo>
                  <a:lnTo>
                    <a:pt x="1701" y="1396"/>
                  </a:lnTo>
                  <a:lnTo>
                    <a:pt x="1696" y="1386"/>
                  </a:lnTo>
                  <a:lnTo>
                    <a:pt x="1691" y="1376"/>
                  </a:lnTo>
                  <a:lnTo>
                    <a:pt x="1685" y="1366"/>
                  </a:lnTo>
                  <a:lnTo>
                    <a:pt x="1678" y="1357"/>
                  </a:lnTo>
                  <a:lnTo>
                    <a:pt x="1671" y="1348"/>
                  </a:lnTo>
                  <a:lnTo>
                    <a:pt x="1664" y="1340"/>
                  </a:lnTo>
                  <a:lnTo>
                    <a:pt x="1656" y="1332"/>
                  </a:lnTo>
                  <a:lnTo>
                    <a:pt x="1648" y="1324"/>
                  </a:lnTo>
                  <a:lnTo>
                    <a:pt x="1639" y="1317"/>
                  </a:lnTo>
                  <a:lnTo>
                    <a:pt x="1631" y="1310"/>
                  </a:lnTo>
                  <a:lnTo>
                    <a:pt x="1622" y="1304"/>
                  </a:lnTo>
                  <a:lnTo>
                    <a:pt x="1612" y="1298"/>
                  </a:lnTo>
                  <a:lnTo>
                    <a:pt x="1603" y="1292"/>
                  </a:lnTo>
                  <a:lnTo>
                    <a:pt x="1593" y="1287"/>
                  </a:lnTo>
                  <a:lnTo>
                    <a:pt x="1583" y="1283"/>
                  </a:lnTo>
                  <a:lnTo>
                    <a:pt x="1572" y="1279"/>
                  </a:lnTo>
                  <a:lnTo>
                    <a:pt x="1561" y="1275"/>
                  </a:lnTo>
                  <a:lnTo>
                    <a:pt x="1550" y="1272"/>
                  </a:lnTo>
                  <a:lnTo>
                    <a:pt x="1539" y="1268"/>
                  </a:lnTo>
                  <a:lnTo>
                    <a:pt x="1528" y="1266"/>
                  </a:lnTo>
                  <a:lnTo>
                    <a:pt x="1516" y="1265"/>
                  </a:lnTo>
                  <a:lnTo>
                    <a:pt x="1505" y="1264"/>
                  </a:lnTo>
                  <a:lnTo>
                    <a:pt x="1493" y="1264"/>
                  </a:lnTo>
                  <a:lnTo>
                    <a:pt x="231" y="1264"/>
                  </a:lnTo>
                  <a:lnTo>
                    <a:pt x="219" y="1264"/>
                  </a:lnTo>
                  <a:lnTo>
                    <a:pt x="207" y="1265"/>
                  </a:lnTo>
                  <a:lnTo>
                    <a:pt x="195" y="1266"/>
                  </a:lnTo>
                  <a:lnTo>
                    <a:pt x="184" y="1268"/>
                  </a:lnTo>
                  <a:lnTo>
                    <a:pt x="173" y="1272"/>
                  </a:lnTo>
                  <a:lnTo>
                    <a:pt x="162" y="1275"/>
                  </a:lnTo>
                  <a:lnTo>
                    <a:pt x="150" y="1279"/>
                  </a:lnTo>
                  <a:lnTo>
                    <a:pt x="139" y="1283"/>
                  </a:lnTo>
                  <a:lnTo>
                    <a:pt x="129" y="1287"/>
                  </a:lnTo>
                  <a:lnTo>
                    <a:pt x="119" y="1292"/>
                  </a:lnTo>
                  <a:lnTo>
                    <a:pt x="110" y="1298"/>
                  </a:lnTo>
                  <a:lnTo>
                    <a:pt x="101" y="1304"/>
                  </a:lnTo>
                  <a:lnTo>
                    <a:pt x="92" y="1310"/>
                  </a:lnTo>
                  <a:lnTo>
                    <a:pt x="83" y="1317"/>
                  </a:lnTo>
                  <a:lnTo>
                    <a:pt x="75" y="1324"/>
                  </a:lnTo>
                  <a:lnTo>
                    <a:pt x="67" y="1332"/>
                  </a:lnTo>
                  <a:lnTo>
                    <a:pt x="58" y="1340"/>
                  </a:lnTo>
                  <a:lnTo>
                    <a:pt x="51" y="1348"/>
                  </a:lnTo>
                  <a:lnTo>
                    <a:pt x="45" y="1357"/>
                  </a:lnTo>
                  <a:lnTo>
                    <a:pt x="38" y="1366"/>
                  </a:lnTo>
                  <a:lnTo>
                    <a:pt x="32" y="1376"/>
                  </a:lnTo>
                  <a:lnTo>
                    <a:pt x="27" y="1386"/>
                  </a:lnTo>
                  <a:lnTo>
                    <a:pt x="22" y="1396"/>
                  </a:lnTo>
                  <a:lnTo>
                    <a:pt x="18" y="1406"/>
                  </a:lnTo>
                  <a:lnTo>
                    <a:pt x="14" y="1416"/>
                  </a:lnTo>
                  <a:lnTo>
                    <a:pt x="10" y="1427"/>
                  </a:lnTo>
                  <a:lnTo>
                    <a:pt x="7" y="1438"/>
                  </a:lnTo>
                  <a:lnTo>
                    <a:pt x="5" y="1449"/>
                  </a:lnTo>
                  <a:lnTo>
                    <a:pt x="3" y="1460"/>
                  </a:lnTo>
                  <a:lnTo>
                    <a:pt x="1" y="1471"/>
                  </a:lnTo>
                  <a:lnTo>
                    <a:pt x="0" y="1484"/>
                  </a:lnTo>
                  <a:lnTo>
                    <a:pt x="0" y="1496"/>
                  </a:lnTo>
                  <a:close/>
                  <a:moveTo>
                    <a:pt x="1396" y="535"/>
                  </a:moveTo>
                  <a:lnTo>
                    <a:pt x="1396" y="564"/>
                  </a:lnTo>
                  <a:lnTo>
                    <a:pt x="1394" y="591"/>
                  </a:lnTo>
                  <a:lnTo>
                    <a:pt x="1390" y="617"/>
                  </a:lnTo>
                  <a:lnTo>
                    <a:pt x="1386" y="643"/>
                  </a:lnTo>
                  <a:lnTo>
                    <a:pt x="1380" y="670"/>
                  </a:lnTo>
                  <a:lnTo>
                    <a:pt x="1372" y="695"/>
                  </a:lnTo>
                  <a:lnTo>
                    <a:pt x="1363" y="720"/>
                  </a:lnTo>
                  <a:lnTo>
                    <a:pt x="1354" y="744"/>
                  </a:lnTo>
                  <a:lnTo>
                    <a:pt x="1343" y="768"/>
                  </a:lnTo>
                  <a:lnTo>
                    <a:pt x="1331" y="791"/>
                  </a:lnTo>
                  <a:lnTo>
                    <a:pt x="1319" y="813"/>
                  </a:lnTo>
                  <a:lnTo>
                    <a:pt x="1305" y="835"/>
                  </a:lnTo>
                  <a:lnTo>
                    <a:pt x="1290" y="856"/>
                  </a:lnTo>
                  <a:lnTo>
                    <a:pt x="1273" y="877"/>
                  </a:lnTo>
                  <a:lnTo>
                    <a:pt x="1257" y="896"/>
                  </a:lnTo>
                  <a:lnTo>
                    <a:pt x="1239" y="915"/>
                  </a:lnTo>
                  <a:lnTo>
                    <a:pt x="1221" y="932"/>
                  </a:lnTo>
                  <a:lnTo>
                    <a:pt x="1201" y="949"/>
                  </a:lnTo>
                  <a:lnTo>
                    <a:pt x="1180" y="966"/>
                  </a:lnTo>
                  <a:lnTo>
                    <a:pt x="1160" y="980"/>
                  </a:lnTo>
                  <a:lnTo>
                    <a:pt x="1138" y="994"/>
                  </a:lnTo>
                  <a:lnTo>
                    <a:pt x="1116" y="1007"/>
                  </a:lnTo>
                  <a:lnTo>
                    <a:pt x="1092" y="1019"/>
                  </a:lnTo>
                  <a:lnTo>
                    <a:pt x="1069" y="1029"/>
                  </a:lnTo>
                  <a:lnTo>
                    <a:pt x="1045" y="1039"/>
                  </a:lnTo>
                  <a:lnTo>
                    <a:pt x="1020" y="1047"/>
                  </a:lnTo>
                  <a:lnTo>
                    <a:pt x="994" y="1054"/>
                  </a:lnTo>
                  <a:lnTo>
                    <a:pt x="968" y="1060"/>
                  </a:lnTo>
                  <a:lnTo>
                    <a:pt x="942" y="1065"/>
                  </a:lnTo>
                  <a:lnTo>
                    <a:pt x="915" y="1069"/>
                  </a:lnTo>
                  <a:lnTo>
                    <a:pt x="887" y="1071"/>
                  </a:lnTo>
                  <a:lnTo>
                    <a:pt x="860" y="1072"/>
                  </a:lnTo>
                  <a:lnTo>
                    <a:pt x="833" y="1071"/>
                  </a:lnTo>
                  <a:lnTo>
                    <a:pt x="805" y="1069"/>
                  </a:lnTo>
                  <a:lnTo>
                    <a:pt x="778" y="1065"/>
                  </a:lnTo>
                  <a:lnTo>
                    <a:pt x="752" y="1060"/>
                  </a:lnTo>
                  <a:lnTo>
                    <a:pt x="727" y="1054"/>
                  </a:lnTo>
                  <a:lnTo>
                    <a:pt x="700" y="1047"/>
                  </a:lnTo>
                  <a:lnTo>
                    <a:pt x="676" y="1039"/>
                  </a:lnTo>
                  <a:lnTo>
                    <a:pt x="652" y="1029"/>
                  </a:lnTo>
                  <a:lnTo>
                    <a:pt x="628" y="1019"/>
                  </a:lnTo>
                  <a:lnTo>
                    <a:pt x="604" y="1007"/>
                  </a:lnTo>
                  <a:lnTo>
                    <a:pt x="582" y="994"/>
                  </a:lnTo>
                  <a:lnTo>
                    <a:pt x="561" y="980"/>
                  </a:lnTo>
                  <a:lnTo>
                    <a:pt x="540" y="966"/>
                  </a:lnTo>
                  <a:lnTo>
                    <a:pt x="519" y="949"/>
                  </a:lnTo>
                  <a:lnTo>
                    <a:pt x="499" y="932"/>
                  </a:lnTo>
                  <a:lnTo>
                    <a:pt x="481" y="915"/>
                  </a:lnTo>
                  <a:lnTo>
                    <a:pt x="463" y="896"/>
                  </a:lnTo>
                  <a:lnTo>
                    <a:pt x="447" y="877"/>
                  </a:lnTo>
                  <a:lnTo>
                    <a:pt x="430" y="856"/>
                  </a:lnTo>
                  <a:lnTo>
                    <a:pt x="415" y="835"/>
                  </a:lnTo>
                  <a:lnTo>
                    <a:pt x="401" y="813"/>
                  </a:lnTo>
                  <a:lnTo>
                    <a:pt x="389" y="791"/>
                  </a:lnTo>
                  <a:lnTo>
                    <a:pt x="377" y="768"/>
                  </a:lnTo>
                  <a:lnTo>
                    <a:pt x="366" y="744"/>
                  </a:lnTo>
                  <a:lnTo>
                    <a:pt x="357" y="720"/>
                  </a:lnTo>
                  <a:lnTo>
                    <a:pt x="348" y="695"/>
                  </a:lnTo>
                  <a:lnTo>
                    <a:pt x="340" y="670"/>
                  </a:lnTo>
                  <a:lnTo>
                    <a:pt x="334" y="643"/>
                  </a:lnTo>
                  <a:lnTo>
                    <a:pt x="330" y="617"/>
                  </a:lnTo>
                  <a:lnTo>
                    <a:pt x="326" y="591"/>
                  </a:lnTo>
                  <a:lnTo>
                    <a:pt x="324" y="564"/>
                  </a:lnTo>
                  <a:lnTo>
                    <a:pt x="324" y="535"/>
                  </a:lnTo>
                  <a:lnTo>
                    <a:pt x="324" y="508"/>
                  </a:lnTo>
                  <a:lnTo>
                    <a:pt x="326" y="481"/>
                  </a:lnTo>
                  <a:lnTo>
                    <a:pt x="330" y="454"/>
                  </a:lnTo>
                  <a:lnTo>
                    <a:pt x="334" y="427"/>
                  </a:lnTo>
                  <a:lnTo>
                    <a:pt x="340" y="402"/>
                  </a:lnTo>
                  <a:lnTo>
                    <a:pt x="348" y="377"/>
                  </a:lnTo>
                  <a:lnTo>
                    <a:pt x="357" y="351"/>
                  </a:lnTo>
                  <a:lnTo>
                    <a:pt x="366" y="327"/>
                  </a:lnTo>
                  <a:lnTo>
                    <a:pt x="377" y="303"/>
                  </a:lnTo>
                  <a:lnTo>
                    <a:pt x="389" y="281"/>
                  </a:lnTo>
                  <a:lnTo>
                    <a:pt x="401" y="258"/>
                  </a:lnTo>
                  <a:lnTo>
                    <a:pt x="415" y="236"/>
                  </a:lnTo>
                  <a:lnTo>
                    <a:pt x="430" y="215"/>
                  </a:lnTo>
                  <a:lnTo>
                    <a:pt x="447" y="195"/>
                  </a:lnTo>
                  <a:lnTo>
                    <a:pt x="463" y="176"/>
                  </a:lnTo>
                  <a:lnTo>
                    <a:pt x="481" y="157"/>
                  </a:lnTo>
                  <a:lnTo>
                    <a:pt x="499" y="139"/>
                  </a:lnTo>
                  <a:lnTo>
                    <a:pt x="519" y="122"/>
                  </a:lnTo>
                  <a:lnTo>
                    <a:pt x="540" y="106"/>
                  </a:lnTo>
                  <a:lnTo>
                    <a:pt x="561" y="92"/>
                  </a:lnTo>
                  <a:lnTo>
                    <a:pt x="582" y="78"/>
                  </a:lnTo>
                  <a:lnTo>
                    <a:pt x="604" y="65"/>
                  </a:lnTo>
                  <a:lnTo>
                    <a:pt x="628" y="53"/>
                  </a:lnTo>
                  <a:lnTo>
                    <a:pt x="652" y="42"/>
                  </a:lnTo>
                  <a:lnTo>
                    <a:pt x="676" y="32"/>
                  </a:lnTo>
                  <a:lnTo>
                    <a:pt x="700" y="24"/>
                  </a:lnTo>
                  <a:lnTo>
                    <a:pt x="727" y="17"/>
                  </a:lnTo>
                  <a:lnTo>
                    <a:pt x="752" y="11"/>
                  </a:lnTo>
                  <a:lnTo>
                    <a:pt x="778" y="6"/>
                  </a:lnTo>
                  <a:lnTo>
                    <a:pt x="805" y="3"/>
                  </a:lnTo>
                  <a:lnTo>
                    <a:pt x="833" y="1"/>
                  </a:lnTo>
                  <a:lnTo>
                    <a:pt x="860" y="0"/>
                  </a:lnTo>
                  <a:lnTo>
                    <a:pt x="887" y="1"/>
                  </a:lnTo>
                  <a:lnTo>
                    <a:pt x="915" y="3"/>
                  </a:lnTo>
                  <a:lnTo>
                    <a:pt x="942" y="6"/>
                  </a:lnTo>
                  <a:lnTo>
                    <a:pt x="968" y="11"/>
                  </a:lnTo>
                  <a:lnTo>
                    <a:pt x="994" y="17"/>
                  </a:lnTo>
                  <a:lnTo>
                    <a:pt x="1020" y="24"/>
                  </a:lnTo>
                  <a:lnTo>
                    <a:pt x="1045" y="32"/>
                  </a:lnTo>
                  <a:lnTo>
                    <a:pt x="1069" y="42"/>
                  </a:lnTo>
                  <a:lnTo>
                    <a:pt x="1092" y="53"/>
                  </a:lnTo>
                  <a:lnTo>
                    <a:pt x="1116" y="65"/>
                  </a:lnTo>
                  <a:lnTo>
                    <a:pt x="1138" y="78"/>
                  </a:lnTo>
                  <a:lnTo>
                    <a:pt x="1160" y="92"/>
                  </a:lnTo>
                  <a:lnTo>
                    <a:pt x="1180" y="106"/>
                  </a:lnTo>
                  <a:lnTo>
                    <a:pt x="1201" y="122"/>
                  </a:lnTo>
                  <a:lnTo>
                    <a:pt x="1221" y="139"/>
                  </a:lnTo>
                  <a:lnTo>
                    <a:pt x="1239" y="157"/>
                  </a:lnTo>
                  <a:lnTo>
                    <a:pt x="1257" y="176"/>
                  </a:lnTo>
                  <a:lnTo>
                    <a:pt x="1273" y="195"/>
                  </a:lnTo>
                  <a:lnTo>
                    <a:pt x="1290" y="215"/>
                  </a:lnTo>
                  <a:lnTo>
                    <a:pt x="1305" y="236"/>
                  </a:lnTo>
                  <a:lnTo>
                    <a:pt x="1319" y="258"/>
                  </a:lnTo>
                  <a:lnTo>
                    <a:pt x="1331" y="281"/>
                  </a:lnTo>
                  <a:lnTo>
                    <a:pt x="1343" y="303"/>
                  </a:lnTo>
                  <a:lnTo>
                    <a:pt x="1354" y="327"/>
                  </a:lnTo>
                  <a:lnTo>
                    <a:pt x="1363" y="351"/>
                  </a:lnTo>
                  <a:lnTo>
                    <a:pt x="1372" y="377"/>
                  </a:lnTo>
                  <a:lnTo>
                    <a:pt x="1380" y="402"/>
                  </a:lnTo>
                  <a:lnTo>
                    <a:pt x="1386" y="427"/>
                  </a:lnTo>
                  <a:lnTo>
                    <a:pt x="1390" y="454"/>
                  </a:lnTo>
                  <a:lnTo>
                    <a:pt x="1394" y="481"/>
                  </a:lnTo>
                  <a:lnTo>
                    <a:pt x="1396" y="508"/>
                  </a:lnTo>
                  <a:lnTo>
                    <a:pt x="1396" y="53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2" name="Freeform 6"/>
            <p:cNvSpPr>
              <a:spLocks noEditPoints="1"/>
            </p:cNvSpPr>
            <p:nvPr/>
          </p:nvSpPr>
          <p:spPr bwMode="auto">
            <a:xfrm>
              <a:off x="6522944" y="3974633"/>
              <a:ext cx="209550" cy="393700"/>
            </a:xfrm>
            <a:custGeom>
              <a:avLst/>
              <a:gdLst>
                <a:gd name="T0" fmla="*/ 1719 w 1724"/>
                <a:gd name="T1" fmla="*/ 1162 h 3224"/>
                <a:gd name="T2" fmla="*/ 1696 w 1724"/>
                <a:gd name="T3" fmla="*/ 1099 h 3224"/>
                <a:gd name="T4" fmla="*/ 1656 w 1724"/>
                <a:gd name="T5" fmla="*/ 1046 h 3224"/>
                <a:gd name="T6" fmla="*/ 1603 w 1724"/>
                <a:gd name="T7" fmla="*/ 1005 h 3224"/>
                <a:gd name="T8" fmla="*/ 1539 w 1724"/>
                <a:gd name="T9" fmla="*/ 982 h 3224"/>
                <a:gd name="T10" fmla="*/ 1404 w 1724"/>
                <a:gd name="T11" fmla="*/ 232 h 3224"/>
                <a:gd name="T12" fmla="*/ 1394 w 1724"/>
                <a:gd name="T13" fmla="*/ 163 h 3224"/>
                <a:gd name="T14" fmla="*/ 1364 w 1724"/>
                <a:gd name="T15" fmla="*/ 102 h 3224"/>
                <a:gd name="T16" fmla="*/ 1320 w 1724"/>
                <a:gd name="T17" fmla="*/ 54 h 3224"/>
                <a:gd name="T18" fmla="*/ 1262 w 1724"/>
                <a:gd name="T19" fmla="*/ 18 h 3224"/>
                <a:gd name="T20" fmla="*/ 1197 w 1724"/>
                <a:gd name="T21" fmla="*/ 1 h 3224"/>
                <a:gd name="T22" fmla="*/ 516 w 1724"/>
                <a:gd name="T23" fmla="*/ 3 h 3224"/>
                <a:gd name="T24" fmla="*/ 452 w 1724"/>
                <a:gd name="T25" fmla="*/ 24 h 3224"/>
                <a:gd name="T26" fmla="*/ 396 w 1724"/>
                <a:gd name="T27" fmla="*/ 61 h 3224"/>
                <a:gd name="T28" fmla="*/ 354 w 1724"/>
                <a:gd name="T29" fmla="*/ 112 h 3224"/>
                <a:gd name="T30" fmla="*/ 327 w 1724"/>
                <a:gd name="T31" fmla="*/ 174 h 3224"/>
                <a:gd name="T32" fmla="*/ 320 w 1724"/>
                <a:gd name="T33" fmla="*/ 981 h 3224"/>
                <a:gd name="T34" fmla="*/ 174 w 1724"/>
                <a:gd name="T35" fmla="*/ 989 h 3224"/>
                <a:gd name="T36" fmla="*/ 112 w 1724"/>
                <a:gd name="T37" fmla="*/ 1015 h 3224"/>
                <a:gd name="T38" fmla="*/ 60 w 1724"/>
                <a:gd name="T39" fmla="*/ 1057 h 3224"/>
                <a:gd name="T40" fmla="*/ 23 w 1724"/>
                <a:gd name="T41" fmla="*/ 1112 h 3224"/>
                <a:gd name="T42" fmla="*/ 3 w 1724"/>
                <a:gd name="T43" fmla="*/ 1177 h 3224"/>
                <a:gd name="T44" fmla="*/ 1 w 1724"/>
                <a:gd name="T45" fmla="*/ 1753 h 3224"/>
                <a:gd name="T46" fmla="*/ 18 w 1724"/>
                <a:gd name="T47" fmla="*/ 1818 h 3224"/>
                <a:gd name="T48" fmla="*/ 53 w 1724"/>
                <a:gd name="T49" fmla="*/ 1876 h 3224"/>
                <a:gd name="T50" fmla="*/ 102 w 1724"/>
                <a:gd name="T51" fmla="*/ 1920 h 3224"/>
                <a:gd name="T52" fmla="*/ 163 w 1724"/>
                <a:gd name="T53" fmla="*/ 1949 h 3224"/>
                <a:gd name="T54" fmla="*/ 231 w 1724"/>
                <a:gd name="T55" fmla="*/ 1960 h 3224"/>
                <a:gd name="T56" fmla="*/ 1551 w 1724"/>
                <a:gd name="T57" fmla="*/ 1952 h 3224"/>
                <a:gd name="T58" fmla="*/ 1614 w 1724"/>
                <a:gd name="T59" fmla="*/ 1926 h 3224"/>
                <a:gd name="T60" fmla="*/ 1666 w 1724"/>
                <a:gd name="T61" fmla="*/ 1884 h 3224"/>
                <a:gd name="T62" fmla="*/ 1702 w 1724"/>
                <a:gd name="T63" fmla="*/ 1828 h 3224"/>
                <a:gd name="T64" fmla="*/ 1721 w 1724"/>
                <a:gd name="T65" fmla="*/ 1764 h 3224"/>
                <a:gd name="T66" fmla="*/ 330 w 1724"/>
                <a:gd name="T67" fmla="*/ 2633 h 3224"/>
                <a:gd name="T68" fmla="*/ 370 w 1724"/>
                <a:gd name="T69" fmla="*/ 2480 h 3224"/>
                <a:gd name="T70" fmla="*/ 451 w 1724"/>
                <a:gd name="T71" fmla="*/ 2347 h 3224"/>
                <a:gd name="T72" fmla="*/ 564 w 1724"/>
                <a:gd name="T73" fmla="*/ 2244 h 3224"/>
                <a:gd name="T74" fmla="*/ 704 w 1724"/>
                <a:gd name="T75" fmla="*/ 2177 h 3224"/>
                <a:gd name="T76" fmla="*/ 864 w 1724"/>
                <a:gd name="T77" fmla="*/ 2152 h 3224"/>
                <a:gd name="T78" fmla="*/ 1024 w 1724"/>
                <a:gd name="T79" fmla="*/ 2177 h 3224"/>
                <a:gd name="T80" fmla="*/ 1163 w 1724"/>
                <a:gd name="T81" fmla="*/ 2244 h 3224"/>
                <a:gd name="T82" fmla="*/ 1277 w 1724"/>
                <a:gd name="T83" fmla="*/ 2347 h 3224"/>
                <a:gd name="T84" fmla="*/ 1358 w 1724"/>
                <a:gd name="T85" fmla="*/ 2480 h 3224"/>
                <a:gd name="T86" fmla="*/ 1398 w 1724"/>
                <a:gd name="T87" fmla="*/ 2633 h 3224"/>
                <a:gd name="T88" fmla="*/ 1390 w 1724"/>
                <a:gd name="T89" fmla="*/ 2797 h 3224"/>
                <a:gd name="T90" fmla="*/ 1335 w 1724"/>
                <a:gd name="T91" fmla="*/ 2943 h 3224"/>
                <a:gd name="T92" fmla="*/ 1243 w 1724"/>
                <a:gd name="T93" fmla="*/ 3067 h 3224"/>
                <a:gd name="T94" fmla="*/ 1120 w 1724"/>
                <a:gd name="T95" fmla="*/ 3159 h 3224"/>
                <a:gd name="T96" fmla="*/ 972 w 1724"/>
                <a:gd name="T97" fmla="*/ 3213 h 3224"/>
                <a:gd name="T98" fmla="*/ 809 w 1724"/>
                <a:gd name="T99" fmla="*/ 3221 h 3224"/>
                <a:gd name="T100" fmla="*/ 655 w 1724"/>
                <a:gd name="T101" fmla="*/ 3182 h 3224"/>
                <a:gd name="T102" fmla="*/ 523 w 1724"/>
                <a:gd name="T103" fmla="*/ 3102 h 3224"/>
                <a:gd name="T104" fmla="*/ 419 w 1724"/>
                <a:gd name="T105" fmla="*/ 2988 h 3224"/>
                <a:gd name="T106" fmla="*/ 352 w 1724"/>
                <a:gd name="T107" fmla="*/ 2847 h 3224"/>
                <a:gd name="T108" fmla="*/ 328 w 1724"/>
                <a:gd name="T109" fmla="*/ 2689 h 3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4" h="3224">
                  <a:moveTo>
                    <a:pt x="1724" y="1728"/>
                  </a:moveTo>
                  <a:lnTo>
                    <a:pt x="1724" y="1208"/>
                  </a:lnTo>
                  <a:lnTo>
                    <a:pt x="1724" y="1197"/>
                  </a:lnTo>
                  <a:lnTo>
                    <a:pt x="1723" y="1185"/>
                  </a:lnTo>
                  <a:lnTo>
                    <a:pt x="1721" y="1174"/>
                  </a:lnTo>
                  <a:lnTo>
                    <a:pt x="1719" y="1162"/>
                  </a:lnTo>
                  <a:lnTo>
                    <a:pt x="1717" y="1151"/>
                  </a:lnTo>
                  <a:lnTo>
                    <a:pt x="1714" y="1139"/>
                  </a:lnTo>
                  <a:lnTo>
                    <a:pt x="1710" y="1129"/>
                  </a:lnTo>
                  <a:lnTo>
                    <a:pt x="1706" y="1119"/>
                  </a:lnTo>
                  <a:lnTo>
                    <a:pt x="1701" y="1108"/>
                  </a:lnTo>
                  <a:lnTo>
                    <a:pt x="1696" y="1099"/>
                  </a:lnTo>
                  <a:lnTo>
                    <a:pt x="1691" y="1089"/>
                  </a:lnTo>
                  <a:lnTo>
                    <a:pt x="1685" y="1080"/>
                  </a:lnTo>
                  <a:lnTo>
                    <a:pt x="1678" y="1071"/>
                  </a:lnTo>
                  <a:lnTo>
                    <a:pt x="1671" y="1062"/>
                  </a:lnTo>
                  <a:lnTo>
                    <a:pt x="1664" y="1054"/>
                  </a:lnTo>
                  <a:lnTo>
                    <a:pt x="1656" y="1046"/>
                  </a:lnTo>
                  <a:lnTo>
                    <a:pt x="1648" y="1037"/>
                  </a:lnTo>
                  <a:lnTo>
                    <a:pt x="1639" y="1030"/>
                  </a:lnTo>
                  <a:lnTo>
                    <a:pt x="1631" y="1023"/>
                  </a:lnTo>
                  <a:lnTo>
                    <a:pt x="1622" y="1017"/>
                  </a:lnTo>
                  <a:lnTo>
                    <a:pt x="1612" y="1011"/>
                  </a:lnTo>
                  <a:lnTo>
                    <a:pt x="1603" y="1005"/>
                  </a:lnTo>
                  <a:lnTo>
                    <a:pt x="1593" y="1000"/>
                  </a:lnTo>
                  <a:lnTo>
                    <a:pt x="1583" y="996"/>
                  </a:lnTo>
                  <a:lnTo>
                    <a:pt x="1573" y="991"/>
                  </a:lnTo>
                  <a:lnTo>
                    <a:pt x="1561" y="988"/>
                  </a:lnTo>
                  <a:lnTo>
                    <a:pt x="1550" y="985"/>
                  </a:lnTo>
                  <a:lnTo>
                    <a:pt x="1539" y="982"/>
                  </a:lnTo>
                  <a:lnTo>
                    <a:pt x="1528" y="980"/>
                  </a:lnTo>
                  <a:lnTo>
                    <a:pt x="1516" y="979"/>
                  </a:lnTo>
                  <a:lnTo>
                    <a:pt x="1505" y="978"/>
                  </a:lnTo>
                  <a:lnTo>
                    <a:pt x="1493" y="977"/>
                  </a:lnTo>
                  <a:lnTo>
                    <a:pt x="1404" y="977"/>
                  </a:lnTo>
                  <a:lnTo>
                    <a:pt x="1404" y="232"/>
                  </a:lnTo>
                  <a:lnTo>
                    <a:pt x="1404" y="219"/>
                  </a:lnTo>
                  <a:lnTo>
                    <a:pt x="1403" y="208"/>
                  </a:lnTo>
                  <a:lnTo>
                    <a:pt x="1401" y="196"/>
                  </a:lnTo>
                  <a:lnTo>
                    <a:pt x="1399" y="185"/>
                  </a:lnTo>
                  <a:lnTo>
                    <a:pt x="1397" y="174"/>
                  </a:lnTo>
                  <a:lnTo>
                    <a:pt x="1394" y="163"/>
                  </a:lnTo>
                  <a:lnTo>
                    <a:pt x="1390" y="153"/>
                  </a:lnTo>
                  <a:lnTo>
                    <a:pt x="1386" y="142"/>
                  </a:lnTo>
                  <a:lnTo>
                    <a:pt x="1381" y="132"/>
                  </a:lnTo>
                  <a:lnTo>
                    <a:pt x="1375" y="121"/>
                  </a:lnTo>
                  <a:lnTo>
                    <a:pt x="1370" y="112"/>
                  </a:lnTo>
                  <a:lnTo>
                    <a:pt x="1364" y="102"/>
                  </a:lnTo>
                  <a:lnTo>
                    <a:pt x="1358" y="93"/>
                  </a:lnTo>
                  <a:lnTo>
                    <a:pt x="1351" y="85"/>
                  </a:lnTo>
                  <a:lnTo>
                    <a:pt x="1344" y="76"/>
                  </a:lnTo>
                  <a:lnTo>
                    <a:pt x="1336" y="68"/>
                  </a:lnTo>
                  <a:lnTo>
                    <a:pt x="1328" y="61"/>
                  </a:lnTo>
                  <a:lnTo>
                    <a:pt x="1320" y="54"/>
                  </a:lnTo>
                  <a:lnTo>
                    <a:pt x="1311" y="47"/>
                  </a:lnTo>
                  <a:lnTo>
                    <a:pt x="1302" y="40"/>
                  </a:lnTo>
                  <a:lnTo>
                    <a:pt x="1293" y="34"/>
                  </a:lnTo>
                  <a:lnTo>
                    <a:pt x="1282" y="29"/>
                  </a:lnTo>
                  <a:lnTo>
                    <a:pt x="1272" y="24"/>
                  </a:lnTo>
                  <a:lnTo>
                    <a:pt x="1262" y="18"/>
                  </a:lnTo>
                  <a:lnTo>
                    <a:pt x="1252" y="14"/>
                  </a:lnTo>
                  <a:lnTo>
                    <a:pt x="1241" y="10"/>
                  </a:lnTo>
                  <a:lnTo>
                    <a:pt x="1230" y="7"/>
                  </a:lnTo>
                  <a:lnTo>
                    <a:pt x="1219" y="5"/>
                  </a:lnTo>
                  <a:lnTo>
                    <a:pt x="1208" y="3"/>
                  </a:lnTo>
                  <a:lnTo>
                    <a:pt x="1197" y="1"/>
                  </a:lnTo>
                  <a:lnTo>
                    <a:pt x="1184" y="0"/>
                  </a:lnTo>
                  <a:lnTo>
                    <a:pt x="1172" y="0"/>
                  </a:lnTo>
                  <a:lnTo>
                    <a:pt x="552" y="0"/>
                  </a:lnTo>
                  <a:lnTo>
                    <a:pt x="540" y="0"/>
                  </a:lnTo>
                  <a:lnTo>
                    <a:pt x="527" y="1"/>
                  </a:lnTo>
                  <a:lnTo>
                    <a:pt x="516" y="3"/>
                  </a:lnTo>
                  <a:lnTo>
                    <a:pt x="505" y="5"/>
                  </a:lnTo>
                  <a:lnTo>
                    <a:pt x="494" y="7"/>
                  </a:lnTo>
                  <a:lnTo>
                    <a:pt x="483" y="10"/>
                  </a:lnTo>
                  <a:lnTo>
                    <a:pt x="472" y="14"/>
                  </a:lnTo>
                  <a:lnTo>
                    <a:pt x="462" y="18"/>
                  </a:lnTo>
                  <a:lnTo>
                    <a:pt x="452" y="24"/>
                  </a:lnTo>
                  <a:lnTo>
                    <a:pt x="442" y="29"/>
                  </a:lnTo>
                  <a:lnTo>
                    <a:pt x="431" y="34"/>
                  </a:lnTo>
                  <a:lnTo>
                    <a:pt x="422" y="40"/>
                  </a:lnTo>
                  <a:lnTo>
                    <a:pt x="413" y="47"/>
                  </a:lnTo>
                  <a:lnTo>
                    <a:pt x="404" y="54"/>
                  </a:lnTo>
                  <a:lnTo>
                    <a:pt x="396" y="61"/>
                  </a:lnTo>
                  <a:lnTo>
                    <a:pt x="388" y="68"/>
                  </a:lnTo>
                  <a:lnTo>
                    <a:pt x="381" y="76"/>
                  </a:lnTo>
                  <a:lnTo>
                    <a:pt x="373" y="85"/>
                  </a:lnTo>
                  <a:lnTo>
                    <a:pt x="367" y="93"/>
                  </a:lnTo>
                  <a:lnTo>
                    <a:pt x="360" y="102"/>
                  </a:lnTo>
                  <a:lnTo>
                    <a:pt x="354" y="112"/>
                  </a:lnTo>
                  <a:lnTo>
                    <a:pt x="349" y="121"/>
                  </a:lnTo>
                  <a:lnTo>
                    <a:pt x="343" y="132"/>
                  </a:lnTo>
                  <a:lnTo>
                    <a:pt x="338" y="142"/>
                  </a:lnTo>
                  <a:lnTo>
                    <a:pt x="334" y="153"/>
                  </a:lnTo>
                  <a:lnTo>
                    <a:pt x="330" y="163"/>
                  </a:lnTo>
                  <a:lnTo>
                    <a:pt x="327" y="174"/>
                  </a:lnTo>
                  <a:lnTo>
                    <a:pt x="325" y="185"/>
                  </a:lnTo>
                  <a:lnTo>
                    <a:pt x="323" y="196"/>
                  </a:lnTo>
                  <a:lnTo>
                    <a:pt x="321" y="208"/>
                  </a:lnTo>
                  <a:lnTo>
                    <a:pt x="320" y="219"/>
                  </a:lnTo>
                  <a:lnTo>
                    <a:pt x="320" y="232"/>
                  </a:lnTo>
                  <a:lnTo>
                    <a:pt x="320" y="981"/>
                  </a:lnTo>
                  <a:lnTo>
                    <a:pt x="231" y="981"/>
                  </a:lnTo>
                  <a:lnTo>
                    <a:pt x="219" y="982"/>
                  </a:lnTo>
                  <a:lnTo>
                    <a:pt x="208" y="982"/>
                  </a:lnTo>
                  <a:lnTo>
                    <a:pt x="196" y="984"/>
                  </a:lnTo>
                  <a:lnTo>
                    <a:pt x="185" y="986"/>
                  </a:lnTo>
                  <a:lnTo>
                    <a:pt x="174" y="989"/>
                  </a:lnTo>
                  <a:lnTo>
                    <a:pt x="163" y="992"/>
                  </a:lnTo>
                  <a:lnTo>
                    <a:pt x="152" y="995"/>
                  </a:lnTo>
                  <a:lnTo>
                    <a:pt x="141" y="999"/>
                  </a:lnTo>
                  <a:lnTo>
                    <a:pt x="131" y="1004"/>
                  </a:lnTo>
                  <a:lnTo>
                    <a:pt x="121" y="1009"/>
                  </a:lnTo>
                  <a:lnTo>
                    <a:pt x="112" y="1015"/>
                  </a:lnTo>
                  <a:lnTo>
                    <a:pt x="102" y="1021"/>
                  </a:lnTo>
                  <a:lnTo>
                    <a:pt x="93" y="1027"/>
                  </a:lnTo>
                  <a:lnTo>
                    <a:pt x="85" y="1034"/>
                  </a:lnTo>
                  <a:lnTo>
                    <a:pt x="76" y="1042"/>
                  </a:lnTo>
                  <a:lnTo>
                    <a:pt x="68" y="1050"/>
                  </a:lnTo>
                  <a:lnTo>
                    <a:pt x="60" y="1057"/>
                  </a:lnTo>
                  <a:lnTo>
                    <a:pt x="53" y="1066"/>
                  </a:lnTo>
                  <a:lnTo>
                    <a:pt x="46" y="1074"/>
                  </a:lnTo>
                  <a:lnTo>
                    <a:pt x="39" y="1083"/>
                  </a:lnTo>
                  <a:lnTo>
                    <a:pt x="33" y="1093"/>
                  </a:lnTo>
                  <a:lnTo>
                    <a:pt x="28" y="1102"/>
                  </a:lnTo>
                  <a:lnTo>
                    <a:pt x="23" y="1112"/>
                  </a:lnTo>
                  <a:lnTo>
                    <a:pt x="18" y="1122"/>
                  </a:lnTo>
                  <a:lnTo>
                    <a:pt x="14" y="1133"/>
                  </a:lnTo>
                  <a:lnTo>
                    <a:pt x="10" y="1144"/>
                  </a:lnTo>
                  <a:lnTo>
                    <a:pt x="7" y="1155"/>
                  </a:lnTo>
                  <a:lnTo>
                    <a:pt x="5" y="1166"/>
                  </a:lnTo>
                  <a:lnTo>
                    <a:pt x="3" y="1177"/>
                  </a:lnTo>
                  <a:lnTo>
                    <a:pt x="1" y="1189"/>
                  </a:lnTo>
                  <a:lnTo>
                    <a:pt x="0" y="1201"/>
                  </a:lnTo>
                  <a:lnTo>
                    <a:pt x="0" y="1212"/>
                  </a:lnTo>
                  <a:lnTo>
                    <a:pt x="0" y="1728"/>
                  </a:lnTo>
                  <a:lnTo>
                    <a:pt x="0" y="1740"/>
                  </a:lnTo>
                  <a:lnTo>
                    <a:pt x="1" y="1753"/>
                  </a:lnTo>
                  <a:lnTo>
                    <a:pt x="3" y="1764"/>
                  </a:lnTo>
                  <a:lnTo>
                    <a:pt x="5" y="1775"/>
                  </a:lnTo>
                  <a:lnTo>
                    <a:pt x="7" y="1786"/>
                  </a:lnTo>
                  <a:lnTo>
                    <a:pt x="10" y="1797"/>
                  </a:lnTo>
                  <a:lnTo>
                    <a:pt x="14" y="1808"/>
                  </a:lnTo>
                  <a:lnTo>
                    <a:pt x="18" y="1818"/>
                  </a:lnTo>
                  <a:lnTo>
                    <a:pt x="23" y="1828"/>
                  </a:lnTo>
                  <a:lnTo>
                    <a:pt x="28" y="1838"/>
                  </a:lnTo>
                  <a:lnTo>
                    <a:pt x="33" y="1848"/>
                  </a:lnTo>
                  <a:lnTo>
                    <a:pt x="39" y="1858"/>
                  </a:lnTo>
                  <a:lnTo>
                    <a:pt x="46" y="1867"/>
                  </a:lnTo>
                  <a:lnTo>
                    <a:pt x="53" y="1876"/>
                  </a:lnTo>
                  <a:lnTo>
                    <a:pt x="60" y="1884"/>
                  </a:lnTo>
                  <a:lnTo>
                    <a:pt x="68" y="1892"/>
                  </a:lnTo>
                  <a:lnTo>
                    <a:pt x="76" y="1900"/>
                  </a:lnTo>
                  <a:lnTo>
                    <a:pt x="85" y="1907"/>
                  </a:lnTo>
                  <a:lnTo>
                    <a:pt x="93" y="1914"/>
                  </a:lnTo>
                  <a:lnTo>
                    <a:pt x="102" y="1920"/>
                  </a:lnTo>
                  <a:lnTo>
                    <a:pt x="112" y="1926"/>
                  </a:lnTo>
                  <a:lnTo>
                    <a:pt x="121" y="1932"/>
                  </a:lnTo>
                  <a:lnTo>
                    <a:pt x="131" y="1937"/>
                  </a:lnTo>
                  <a:lnTo>
                    <a:pt x="141" y="1941"/>
                  </a:lnTo>
                  <a:lnTo>
                    <a:pt x="152" y="1945"/>
                  </a:lnTo>
                  <a:lnTo>
                    <a:pt x="163" y="1949"/>
                  </a:lnTo>
                  <a:lnTo>
                    <a:pt x="174" y="1952"/>
                  </a:lnTo>
                  <a:lnTo>
                    <a:pt x="185" y="1956"/>
                  </a:lnTo>
                  <a:lnTo>
                    <a:pt x="196" y="1958"/>
                  </a:lnTo>
                  <a:lnTo>
                    <a:pt x="208" y="1959"/>
                  </a:lnTo>
                  <a:lnTo>
                    <a:pt x="219" y="1960"/>
                  </a:lnTo>
                  <a:lnTo>
                    <a:pt x="231" y="1960"/>
                  </a:lnTo>
                  <a:lnTo>
                    <a:pt x="1493" y="1960"/>
                  </a:lnTo>
                  <a:lnTo>
                    <a:pt x="1505" y="1960"/>
                  </a:lnTo>
                  <a:lnTo>
                    <a:pt x="1517" y="1959"/>
                  </a:lnTo>
                  <a:lnTo>
                    <a:pt x="1529" y="1958"/>
                  </a:lnTo>
                  <a:lnTo>
                    <a:pt x="1540" y="1956"/>
                  </a:lnTo>
                  <a:lnTo>
                    <a:pt x="1551" y="1952"/>
                  </a:lnTo>
                  <a:lnTo>
                    <a:pt x="1562" y="1949"/>
                  </a:lnTo>
                  <a:lnTo>
                    <a:pt x="1574" y="1945"/>
                  </a:lnTo>
                  <a:lnTo>
                    <a:pt x="1585" y="1941"/>
                  </a:lnTo>
                  <a:lnTo>
                    <a:pt x="1595" y="1937"/>
                  </a:lnTo>
                  <a:lnTo>
                    <a:pt x="1605" y="1932"/>
                  </a:lnTo>
                  <a:lnTo>
                    <a:pt x="1614" y="1926"/>
                  </a:lnTo>
                  <a:lnTo>
                    <a:pt x="1623" y="1920"/>
                  </a:lnTo>
                  <a:lnTo>
                    <a:pt x="1632" y="1914"/>
                  </a:lnTo>
                  <a:lnTo>
                    <a:pt x="1641" y="1907"/>
                  </a:lnTo>
                  <a:lnTo>
                    <a:pt x="1649" y="1900"/>
                  </a:lnTo>
                  <a:lnTo>
                    <a:pt x="1657" y="1892"/>
                  </a:lnTo>
                  <a:lnTo>
                    <a:pt x="1666" y="1884"/>
                  </a:lnTo>
                  <a:lnTo>
                    <a:pt x="1673" y="1876"/>
                  </a:lnTo>
                  <a:lnTo>
                    <a:pt x="1679" y="1867"/>
                  </a:lnTo>
                  <a:lnTo>
                    <a:pt x="1686" y="1858"/>
                  </a:lnTo>
                  <a:lnTo>
                    <a:pt x="1692" y="1848"/>
                  </a:lnTo>
                  <a:lnTo>
                    <a:pt x="1697" y="1838"/>
                  </a:lnTo>
                  <a:lnTo>
                    <a:pt x="1702" y="1828"/>
                  </a:lnTo>
                  <a:lnTo>
                    <a:pt x="1706" y="1818"/>
                  </a:lnTo>
                  <a:lnTo>
                    <a:pt x="1710" y="1808"/>
                  </a:lnTo>
                  <a:lnTo>
                    <a:pt x="1714" y="1797"/>
                  </a:lnTo>
                  <a:lnTo>
                    <a:pt x="1717" y="1786"/>
                  </a:lnTo>
                  <a:lnTo>
                    <a:pt x="1719" y="1775"/>
                  </a:lnTo>
                  <a:lnTo>
                    <a:pt x="1721" y="1764"/>
                  </a:lnTo>
                  <a:lnTo>
                    <a:pt x="1723" y="1753"/>
                  </a:lnTo>
                  <a:lnTo>
                    <a:pt x="1724" y="1740"/>
                  </a:lnTo>
                  <a:lnTo>
                    <a:pt x="1724" y="1728"/>
                  </a:lnTo>
                  <a:close/>
                  <a:moveTo>
                    <a:pt x="328" y="2689"/>
                  </a:moveTo>
                  <a:lnTo>
                    <a:pt x="328" y="2660"/>
                  </a:lnTo>
                  <a:lnTo>
                    <a:pt x="330" y="2633"/>
                  </a:lnTo>
                  <a:lnTo>
                    <a:pt x="334" y="2607"/>
                  </a:lnTo>
                  <a:lnTo>
                    <a:pt x="338" y="2581"/>
                  </a:lnTo>
                  <a:lnTo>
                    <a:pt x="344" y="2554"/>
                  </a:lnTo>
                  <a:lnTo>
                    <a:pt x="352" y="2529"/>
                  </a:lnTo>
                  <a:lnTo>
                    <a:pt x="361" y="2504"/>
                  </a:lnTo>
                  <a:lnTo>
                    <a:pt x="370" y="2480"/>
                  </a:lnTo>
                  <a:lnTo>
                    <a:pt x="381" y="2456"/>
                  </a:lnTo>
                  <a:lnTo>
                    <a:pt x="393" y="2433"/>
                  </a:lnTo>
                  <a:lnTo>
                    <a:pt x="405" y="2411"/>
                  </a:lnTo>
                  <a:lnTo>
                    <a:pt x="419" y="2389"/>
                  </a:lnTo>
                  <a:lnTo>
                    <a:pt x="434" y="2368"/>
                  </a:lnTo>
                  <a:lnTo>
                    <a:pt x="451" y="2347"/>
                  </a:lnTo>
                  <a:lnTo>
                    <a:pt x="467" y="2328"/>
                  </a:lnTo>
                  <a:lnTo>
                    <a:pt x="485" y="2309"/>
                  </a:lnTo>
                  <a:lnTo>
                    <a:pt x="503" y="2292"/>
                  </a:lnTo>
                  <a:lnTo>
                    <a:pt x="523" y="2275"/>
                  </a:lnTo>
                  <a:lnTo>
                    <a:pt x="544" y="2258"/>
                  </a:lnTo>
                  <a:lnTo>
                    <a:pt x="564" y="2244"/>
                  </a:lnTo>
                  <a:lnTo>
                    <a:pt x="586" y="2230"/>
                  </a:lnTo>
                  <a:lnTo>
                    <a:pt x="608" y="2217"/>
                  </a:lnTo>
                  <a:lnTo>
                    <a:pt x="632" y="2205"/>
                  </a:lnTo>
                  <a:lnTo>
                    <a:pt x="655" y="2195"/>
                  </a:lnTo>
                  <a:lnTo>
                    <a:pt x="679" y="2185"/>
                  </a:lnTo>
                  <a:lnTo>
                    <a:pt x="704" y="2177"/>
                  </a:lnTo>
                  <a:lnTo>
                    <a:pt x="730" y="2170"/>
                  </a:lnTo>
                  <a:lnTo>
                    <a:pt x="756" y="2164"/>
                  </a:lnTo>
                  <a:lnTo>
                    <a:pt x="782" y="2159"/>
                  </a:lnTo>
                  <a:lnTo>
                    <a:pt x="809" y="2155"/>
                  </a:lnTo>
                  <a:lnTo>
                    <a:pt x="837" y="2153"/>
                  </a:lnTo>
                  <a:lnTo>
                    <a:pt x="864" y="2152"/>
                  </a:lnTo>
                  <a:lnTo>
                    <a:pt x="891" y="2153"/>
                  </a:lnTo>
                  <a:lnTo>
                    <a:pt x="919" y="2155"/>
                  </a:lnTo>
                  <a:lnTo>
                    <a:pt x="946" y="2159"/>
                  </a:lnTo>
                  <a:lnTo>
                    <a:pt x="972" y="2164"/>
                  </a:lnTo>
                  <a:lnTo>
                    <a:pt x="997" y="2170"/>
                  </a:lnTo>
                  <a:lnTo>
                    <a:pt x="1024" y="2177"/>
                  </a:lnTo>
                  <a:lnTo>
                    <a:pt x="1048" y="2185"/>
                  </a:lnTo>
                  <a:lnTo>
                    <a:pt x="1072" y="2195"/>
                  </a:lnTo>
                  <a:lnTo>
                    <a:pt x="1096" y="2205"/>
                  </a:lnTo>
                  <a:lnTo>
                    <a:pt x="1120" y="2217"/>
                  </a:lnTo>
                  <a:lnTo>
                    <a:pt x="1142" y="2230"/>
                  </a:lnTo>
                  <a:lnTo>
                    <a:pt x="1163" y="2244"/>
                  </a:lnTo>
                  <a:lnTo>
                    <a:pt x="1184" y="2258"/>
                  </a:lnTo>
                  <a:lnTo>
                    <a:pt x="1205" y="2275"/>
                  </a:lnTo>
                  <a:lnTo>
                    <a:pt x="1225" y="2292"/>
                  </a:lnTo>
                  <a:lnTo>
                    <a:pt x="1243" y="2309"/>
                  </a:lnTo>
                  <a:lnTo>
                    <a:pt x="1261" y="2328"/>
                  </a:lnTo>
                  <a:lnTo>
                    <a:pt x="1277" y="2347"/>
                  </a:lnTo>
                  <a:lnTo>
                    <a:pt x="1294" y="2368"/>
                  </a:lnTo>
                  <a:lnTo>
                    <a:pt x="1309" y="2389"/>
                  </a:lnTo>
                  <a:lnTo>
                    <a:pt x="1323" y="2411"/>
                  </a:lnTo>
                  <a:lnTo>
                    <a:pt x="1335" y="2433"/>
                  </a:lnTo>
                  <a:lnTo>
                    <a:pt x="1347" y="2456"/>
                  </a:lnTo>
                  <a:lnTo>
                    <a:pt x="1358" y="2480"/>
                  </a:lnTo>
                  <a:lnTo>
                    <a:pt x="1367" y="2504"/>
                  </a:lnTo>
                  <a:lnTo>
                    <a:pt x="1376" y="2529"/>
                  </a:lnTo>
                  <a:lnTo>
                    <a:pt x="1384" y="2554"/>
                  </a:lnTo>
                  <a:lnTo>
                    <a:pt x="1390" y="2581"/>
                  </a:lnTo>
                  <a:lnTo>
                    <a:pt x="1394" y="2607"/>
                  </a:lnTo>
                  <a:lnTo>
                    <a:pt x="1398" y="2633"/>
                  </a:lnTo>
                  <a:lnTo>
                    <a:pt x="1400" y="2660"/>
                  </a:lnTo>
                  <a:lnTo>
                    <a:pt x="1400" y="2689"/>
                  </a:lnTo>
                  <a:lnTo>
                    <a:pt x="1400" y="2716"/>
                  </a:lnTo>
                  <a:lnTo>
                    <a:pt x="1398" y="2743"/>
                  </a:lnTo>
                  <a:lnTo>
                    <a:pt x="1394" y="2770"/>
                  </a:lnTo>
                  <a:lnTo>
                    <a:pt x="1390" y="2797"/>
                  </a:lnTo>
                  <a:lnTo>
                    <a:pt x="1384" y="2822"/>
                  </a:lnTo>
                  <a:lnTo>
                    <a:pt x="1376" y="2847"/>
                  </a:lnTo>
                  <a:lnTo>
                    <a:pt x="1367" y="2873"/>
                  </a:lnTo>
                  <a:lnTo>
                    <a:pt x="1358" y="2897"/>
                  </a:lnTo>
                  <a:lnTo>
                    <a:pt x="1347" y="2921"/>
                  </a:lnTo>
                  <a:lnTo>
                    <a:pt x="1335" y="2943"/>
                  </a:lnTo>
                  <a:lnTo>
                    <a:pt x="1323" y="2966"/>
                  </a:lnTo>
                  <a:lnTo>
                    <a:pt x="1309" y="2988"/>
                  </a:lnTo>
                  <a:lnTo>
                    <a:pt x="1294" y="3009"/>
                  </a:lnTo>
                  <a:lnTo>
                    <a:pt x="1277" y="3029"/>
                  </a:lnTo>
                  <a:lnTo>
                    <a:pt x="1261" y="3048"/>
                  </a:lnTo>
                  <a:lnTo>
                    <a:pt x="1243" y="3067"/>
                  </a:lnTo>
                  <a:lnTo>
                    <a:pt x="1225" y="3085"/>
                  </a:lnTo>
                  <a:lnTo>
                    <a:pt x="1205" y="3102"/>
                  </a:lnTo>
                  <a:lnTo>
                    <a:pt x="1184" y="3118"/>
                  </a:lnTo>
                  <a:lnTo>
                    <a:pt x="1163" y="3132"/>
                  </a:lnTo>
                  <a:lnTo>
                    <a:pt x="1142" y="3146"/>
                  </a:lnTo>
                  <a:lnTo>
                    <a:pt x="1120" y="3159"/>
                  </a:lnTo>
                  <a:lnTo>
                    <a:pt x="1096" y="3171"/>
                  </a:lnTo>
                  <a:lnTo>
                    <a:pt x="1072" y="3182"/>
                  </a:lnTo>
                  <a:lnTo>
                    <a:pt x="1048" y="3192"/>
                  </a:lnTo>
                  <a:lnTo>
                    <a:pt x="1024" y="3200"/>
                  </a:lnTo>
                  <a:lnTo>
                    <a:pt x="997" y="3207"/>
                  </a:lnTo>
                  <a:lnTo>
                    <a:pt x="972" y="3213"/>
                  </a:lnTo>
                  <a:lnTo>
                    <a:pt x="946" y="3218"/>
                  </a:lnTo>
                  <a:lnTo>
                    <a:pt x="919" y="3221"/>
                  </a:lnTo>
                  <a:lnTo>
                    <a:pt x="891" y="3223"/>
                  </a:lnTo>
                  <a:lnTo>
                    <a:pt x="864" y="3224"/>
                  </a:lnTo>
                  <a:lnTo>
                    <a:pt x="837" y="3223"/>
                  </a:lnTo>
                  <a:lnTo>
                    <a:pt x="809" y="3221"/>
                  </a:lnTo>
                  <a:lnTo>
                    <a:pt x="782" y="3218"/>
                  </a:lnTo>
                  <a:lnTo>
                    <a:pt x="756" y="3213"/>
                  </a:lnTo>
                  <a:lnTo>
                    <a:pt x="730" y="3207"/>
                  </a:lnTo>
                  <a:lnTo>
                    <a:pt x="704" y="3200"/>
                  </a:lnTo>
                  <a:lnTo>
                    <a:pt x="679" y="3192"/>
                  </a:lnTo>
                  <a:lnTo>
                    <a:pt x="655" y="3182"/>
                  </a:lnTo>
                  <a:lnTo>
                    <a:pt x="632" y="3171"/>
                  </a:lnTo>
                  <a:lnTo>
                    <a:pt x="608" y="3159"/>
                  </a:lnTo>
                  <a:lnTo>
                    <a:pt x="586" y="3146"/>
                  </a:lnTo>
                  <a:lnTo>
                    <a:pt x="564" y="3132"/>
                  </a:lnTo>
                  <a:lnTo>
                    <a:pt x="544" y="3118"/>
                  </a:lnTo>
                  <a:lnTo>
                    <a:pt x="523" y="3102"/>
                  </a:lnTo>
                  <a:lnTo>
                    <a:pt x="503" y="3085"/>
                  </a:lnTo>
                  <a:lnTo>
                    <a:pt x="485" y="3067"/>
                  </a:lnTo>
                  <a:lnTo>
                    <a:pt x="467" y="3048"/>
                  </a:lnTo>
                  <a:lnTo>
                    <a:pt x="451" y="3029"/>
                  </a:lnTo>
                  <a:lnTo>
                    <a:pt x="434" y="3009"/>
                  </a:lnTo>
                  <a:lnTo>
                    <a:pt x="419" y="2988"/>
                  </a:lnTo>
                  <a:lnTo>
                    <a:pt x="405" y="2966"/>
                  </a:lnTo>
                  <a:lnTo>
                    <a:pt x="393" y="2943"/>
                  </a:lnTo>
                  <a:lnTo>
                    <a:pt x="381" y="2921"/>
                  </a:lnTo>
                  <a:lnTo>
                    <a:pt x="370" y="2897"/>
                  </a:lnTo>
                  <a:lnTo>
                    <a:pt x="361" y="2873"/>
                  </a:lnTo>
                  <a:lnTo>
                    <a:pt x="352" y="2847"/>
                  </a:lnTo>
                  <a:lnTo>
                    <a:pt x="344" y="2822"/>
                  </a:lnTo>
                  <a:lnTo>
                    <a:pt x="338" y="2797"/>
                  </a:lnTo>
                  <a:lnTo>
                    <a:pt x="334" y="2770"/>
                  </a:lnTo>
                  <a:lnTo>
                    <a:pt x="330" y="2743"/>
                  </a:lnTo>
                  <a:lnTo>
                    <a:pt x="328" y="2716"/>
                  </a:lnTo>
                  <a:lnTo>
                    <a:pt x="328" y="268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3" name="Freeform 7"/>
            <p:cNvSpPr>
              <a:spLocks noEditPoints="1"/>
            </p:cNvSpPr>
            <p:nvPr/>
          </p:nvSpPr>
          <p:spPr bwMode="auto">
            <a:xfrm>
              <a:off x="6876957" y="2518895"/>
              <a:ext cx="277813" cy="371475"/>
            </a:xfrm>
            <a:custGeom>
              <a:avLst/>
              <a:gdLst>
                <a:gd name="T0" fmla="*/ 223 w 2264"/>
                <a:gd name="T1" fmla="*/ 1430 h 3050"/>
                <a:gd name="T2" fmla="*/ 211 w 2264"/>
                <a:gd name="T3" fmla="*/ 1497 h 3050"/>
                <a:gd name="T4" fmla="*/ 219 w 2264"/>
                <a:gd name="T5" fmla="*/ 1562 h 3050"/>
                <a:gd name="T6" fmla="*/ 245 w 2264"/>
                <a:gd name="T7" fmla="*/ 1624 h 3050"/>
                <a:gd name="T8" fmla="*/ 289 w 2264"/>
                <a:gd name="T9" fmla="*/ 1675 h 3050"/>
                <a:gd name="T10" fmla="*/ 30 w 2264"/>
                <a:gd name="T11" fmla="*/ 2393 h 3050"/>
                <a:gd name="T12" fmla="*/ 5 w 2264"/>
                <a:gd name="T13" fmla="*/ 2458 h 3050"/>
                <a:gd name="T14" fmla="*/ 0 w 2264"/>
                <a:gd name="T15" fmla="*/ 2525 h 3050"/>
                <a:gd name="T16" fmla="*/ 14 w 2264"/>
                <a:gd name="T17" fmla="*/ 2589 h 3050"/>
                <a:gd name="T18" fmla="*/ 46 w 2264"/>
                <a:gd name="T19" fmla="*/ 2648 h 3050"/>
                <a:gd name="T20" fmla="*/ 95 w 2264"/>
                <a:gd name="T21" fmla="*/ 2696 h 3050"/>
                <a:gd name="T22" fmla="*/ 685 w 2264"/>
                <a:gd name="T23" fmla="*/ 3035 h 3050"/>
                <a:gd name="T24" fmla="*/ 751 w 2264"/>
                <a:gd name="T25" fmla="*/ 3050 h 3050"/>
                <a:gd name="T26" fmla="*/ 817 w 2264"/>
                <a:gd name="T27" fmla="*/ 3045 h 3050"/>
                <a:gd name="T28" fmla="*/ 880 w 2264"/>
                <a:gd name="T29" fmla="*/ 3022 h 3050"/>
                <a:gd name="T30" fmla="*/ 934 w 2264"/>
                <a:gd name="T31" fmla="*/ 2981 h 3050"/>
                <a:gd name="T32" fmla="*/ 1344 w 2264"/>
                <a:gd name="T33" fmla="*/ 2285 h 3050"/>
                <a:gd name="T34" fmla="*/ 1474 w 2264"/>
                <a:gd name="T35" fmla="*/ 2352 h 3050"/>
                <a:gd name="T36" fmla="*/ 1541 w 2264"/>
                <a:gd name="T37" fmla="*/ 2360 h 3050"/>
                <a:gd name="T38" fmla="*/ 1607 w 2264"/>
                <a:gd name="T39" fmla="*/ 2349 h 3050"/>
                <a:gd name="T40" fmla="*/ 1667 w 2264"/>
                <a:gd name="T41" fmla="*/ 2321 h 3050"/>
                <a:gd name="T42" fmla="*/ 1717 w 2264"/>
                <a:gd name="T43" fmla="*/ 2274 h 3050"/>
                <a:gd name="T44" fmla="*/ 2006 w 2264"/>
                <a:gd name="T45" fmla="*/ 1777 h 3050"/>
                <a:gd name="T46" fmla="*/ 2024 w 2264"/>
                <a:gd name="T47" fmla="*/ 1712 h 3050"/>
                <a:gd name="T48" fmla="*/ 2023 w 2264"/>
                <a:gd name="T49" fmla="*/ 1644 h 3050"/>
                <a:gd name="T50" fmla="*/ 2003 w 2264"/>
                <a:gd name="T51" fmla="*/ 1581 h 3050"/>
                <a:gd name="T52" fmla="*/ 1965 w 2264"/>
                <a:gd name="T53" fmla="*/ 1526 h 3050"/>
                <a:gd name="T54" fmla="*/ 1910 w 2264"/>
                <a:gd name="T55" fmla="*/ 1483 h 3050"/>
                <a:gd name="T56" fmla="*/ 764 w 2264"/>
                <a:gd name="T57" fmla="*/ 829 h 3050"/>
                <a:gd name="T58" fmla="*/ 696 w 2264"/>
                <a:gd name="T59" fmla="*/ 820 h 3050"/>
                <a:gd name="T60" fmla="*/ 630 w 2264"/>
                <a:gd name="T61" fmla="*/ 832 h 3050"/>
                <a:gd name="T62" fmla="*/ 572 w 2264"/>
                <a:gd name="T63" fmla="*/ 861 h 3050"/>
                <a:gd name="T64" fmla="*/ 522 w 2264"/>
                <a:gd name="T65" fmla="*/ 908 h 3050"/>
                <a:gd name="T66" fmla="*/ 2162 w 2264"/>
                <a:gd name="T67" fmla="*/ 849 h 3050"/>
                <a:gd name="T68" fmla="*/ 2051 w 2264"/>
                <a:gd name="T69" fmla="*/ 962 h 3050"/>
                <a:gd name="T70" fmla="*/ 1915 w 2264"/>
                <a:gd name="T71" fmla="*/ 1037 h 3050"/>
                <a:gd name="T72" fmla="*/ 1765 w 2264"/>
                <a:gd name="T73" fmla="*/ 1069 h 3050"/>
                <a:gd name="T74" fmla="*/ 1609 w 2264"/>
                <a:gd name="T75" fmla="*/ 1058 h 3050"/>
                <a:gd name="T76" fmla="*/ 1459 w 2264"/>
                <a:gd name="T77" fmla="*/ 1000 h 3050"/>
                <a:gd name="T78" fmla="*/ 1333 w 2264"/>
                <a:gd name="T79" fmla="*/ 899 h 3050"/>
                <a:gd name="T80" fmla="*/ 1245 w 2264"/>
                <a:gd name="T81" fmla="*/ 771 h 3050"/>
                <a:gd name="T82" fmla="*/ 1199 w 2264"/>
                <a:gd name="T83" fmla="*/ 624 h 3050"/>
                <a:gd name="T84" fmla="*/ 1195 w 2264"/>
                <a:gd name="T85" fmla="*/ 470 h 3050"/>
                <a:gd name="T86" fmla="*/ 1238 w 2264"/>
                <a:gd name="T87" fmla="*/ 316 h 3050"/>
                <a:gd name="T88" fmla="*/ 1327 w 2264"/>
                <a:gd name="T89" fmla="*/ 180 h 3050"/>
                <a:gd name="T90" fmla="*/ 1447 w 2264"/>
                <a:gd name="T91" fmla="*/ 79 h 3050"/>
                <a:gd name="T92" fmla="*/ 1589 w 2264"/>
                <a:gd name="T93" fmla="*/ 18 h 3050"/>
                <a:gd name="T94" fmla="*/ 1741 w 2264"/>
                <a:gd name="T95" fmla="*/ 0 h 3050"/>
                <a:gd name="T96" fmla="*/ 1896 w 2264"/>
                <a:gd name="T97" fmla="*/ 27 h 3050"/>
                <a:gd name="T98" fmla="*/ 2041 w 2264"/>
                <a:gd name="T99" fmla="*/ 101 h 3050"/>
                <a:gd name="T100" fmla="*/ 2155 w 2264"/>
                <a:gd name="T101" fmla="*/ 212 h 3050"/>
                <a:gd name="T102" fmla="*/ 2229 w 2264"/>
                <a:gd name="T103" fmla="*/ 347 h 3050"/>
                <a:gd name="T104" fmla="*/ 2262 w 2264"/>
                <a:gd name="T105" fmla="*/ 498 h 3050"/>
                <a:gd name="T106" fmla="*/ 2251 w 2264"/>
                <a:gd name="T107" fmla="*/ 653 h 3050"/>
                <a:gd name="T108" fmla="*/ 2191 w 2264"/>
                <a:gd name="T109" fmla="*/ 803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4" h="3050">
                  <a:moveTo>
                    <a:pt x="502" y="937"/>
                  </a:moveTo>
                  <a:lnTo>
                    <a:pt x="242" y="1388"/>
                  </a:lnTo>
                  <a:lnTo>
                    <a:pt x="236" y="1398"/>
                  </a:lnTo>
                  <a:lnTo>
                    <a:pt x="231" y="1408"/>
                  </a:lnTo>
                  <a:lnTo>
                    <a:pt x="226" y="1419"/>
                  </a:lnTo>
                  <a:lnTo>
                    <a:pt x="223" y="1430"/>
                  </a:lnTo>
                  <a:lnTo>
                    <a:pt x="219" y="1441"/>
                  </a:lnTo>
                  <a:lnTo>
                    <a:pt x="217" y="1452"/>
                  </a:lnTo>
                  <a:lnTo>
                    <a:pt x="214" y="1463"/>
                  </a:lnTo>
                  <a:lnTo>
                    <a:pt x="213" y="1474"/>
                  </a:lnTo>
                  <a:lnTo>
                    <a:pt x="212" y="1486"/>
                  </a:lnTo>
                  <a:lnTo>
                    <a:pt x="211" y="1497"/>
                  </a:lnTo>
                  <a:lnTo>
                    <a:pt x="211" y="1508"/>
                  </a:lnTo>
                  <a:lnTo>
                    <a:pt x="212" y="1519"/>
                  </a:lnTo>
                  <a:lnTo>
                    <a:pt x="213" y="1530"/>
                  </a:lnTo>
                  <a:lnTo>
                    <a:pt x="214" y="1541"/>
                  </a:lnTo>
                  <a:lnTo>
                    <a:pt x="216" y="1552"/>
                  </a:lnTo>
                  <a:lnTo>
                    <a:pt x="219" y="1562"/>
                  </a:lnTo>
                  <a:lnTo>
                    <a:pt x="222" y="1573"/>
                  </a:lnTo>
                  <a:lnTo>
                    <a:pt x="226" y="1584"/>
                  </a:lnTo>
                  <a:lnTo>
                    <a:pt x="230" y="1594"/>
                  </a:lnTo>
                  <a:lnTo>
                    <a:pt x="234" y="1604"/>
                  </a:lnTo>
                  <a:lnTo>
                    <a:pt x="239" y="1614"/>
                  </a:lnTo>
                  <a:lnTo>
                    <a:pt x="245" y="1624"/>
                  </a:lnTo>
                  <a:lnTo>
                    <a:pt x="251" y="1633"/>
                  </a:lnTo>
                  <a:lnTo>
                    <a:pt x="257" y="1642"/>
                  </a:lnTo>
                  <a:lnTo>
                    <a:pt x="265" y="1651"/>
                  </a:lnTo>
                  <a:lnTo>
                    <a:pt x="273" y="1659"/>
                  </a:lnTo>
                  <a:lnTo>
                    <a:pt x="281" y="1667"/>
                  </a:lnTo>
                  <a:lnTo>
                    <a:pt x="289" y="1675"/>
                  </a:lnTo>
                  <a:lnTo>
                    <a:pt x="298" y="1684"/>
                  </a:lnTo>
                  <a:lnTo>
                    <a:pt x="307" y="1691"/>
                  </a:lnTo>
                  <a:lnTo>
                    <a:pt x="316" y="1697"/>
                  </a:lnTo>
                  <a:lnTo>
                    <a:pt x="326" y="1703"/>
                  </a:lnTo>
                  <a:lnTo>
                    <a:pt x="403" y="1747"/>
                  </a:lnTo>
                  <a:lnTo>
                    <a:pt x="30" y="2393"/>
                  </a:lnTo>
                  <a:lnTo>
                    <a:pt x="25" y="2404"/>
                  </a:lnTo>
                  <a:lnTo>
                    <a:pt x="20" y="2414"/>
                  </a:lnTo>
                  <a:lnTo>
                    <a:pt x="15" y="2425"/>
                  </a:lnTo>
                  <a:lnTo>
                    <a:pt x="11" y="2436"/>
                  </a:lnTo>
                  <a:lnTo>
                    <a:pt x="8" y="2447"/>
                  </a:lnTo>
                  <a:lnTo>
                    <a:pt x="5" y="2458"/>
                  </a:lnTo>
                  <a:lnTo>
                    <a:pt x="3" y="2469"/>
                  </a:lnTo>
                  <a:lnTo>
                    <a:pt x="1" y="2480"/>
                  </a:lnTo>
                  <a:lnTo>
                    <a:pt x="0" y="2491"/>
                  </a:lnTo>
                  <a:lnTo>
                    <a:pt x="0" y="2503"/>
                  </a:lnTo>
                  <a:lnTo>
                    <a:pt x="0" y="2514"/>
                  </a:lnTo>
                  <a:lnTo>
                    <a:pt x="0" y="2525"/>
                  </a:lnTo>
                  <a:lnTo>
                    <a:pt x="1" y="2536"/>
                  </a:lnTo>
                  <a:lnTo>
                    <a:pt x="3" y="2547"/>
                  </a:lnTo>
                  <a:lnTo>
                    <a:pt x="5" y="2558"/>
                  </a:lnTo>
                  <a:lnTo>
                    <a:pt x="8" y="2568"/>
                  </a:lnTo>
                  <a:lnTo>
                    <a:pt x="11" y="2579"/>
                  </a:lnTo>
                  <a:lnTo>
                    <a:pt x="14" y="2589"/>
                  </a:lnTo>
                  <a:lnTo>
                    <a:pt x="18" y="2601"/>
                  </a:lnTo>
                  <a:lnTo>
                    <a:pt x="23" y="2611"/>
                  </a:lnTo>
                  <a:lnTo>
                    <a:pt x="28" y="2620"/>
                  </a:lnTo>
                  <a:lnTo>
                    <a:pt x="34" y="2630"/>
                  </a:lnTo>
                  <a:lnTo>
                    <a:pt x="40" y="2639"/>
                  </a:lnTo>
                  <a:lnTo>
                    <a:pt x="46" y="2648"/>
                  </a:lnTo>
                  <a:lnTo>
                    <a:pt x="53" y="2657"/>
                  </a:lnTo>
                  <a:lnTo>
                    <a:pt x="60" y="2666"/>
                  </a:lnTo>
                  <a:lnTo>
                    <a:pt x="68" y="2674"/>
                  </a:lnTo>
                  <a:lnTo>
                    <a:pt x="77" y="2681"/>
                  </a:lnTo>
                  <a:lnTo>
                    <a:pt x="86" y="2689"/>
                  </a:lnTo>
                  <a:lnTo>
                    <a:pt x="95" y="2696"/>
                  </a:lnTo>
                  <a:lnTo>
                    <a:pt x="105" y="2703"/>
                  </a:lnTo>
                  <a:lnTo>
                    <a:pt x="115" y="2709"/>
                  </a:lnTo>
                  <a:lnTo>
                    <a:pt x="653" y="3020"/>
                  </a:lnTo>
                  <a:lnTo>
                    <a:pt x="664" y="3025"/>
                  </a:lnTo>
                  <a:lnTo>
                    <a:pt x="674" y="3030"/>
                  </a:lnTo>
                  <a:lnTo>
                    <a:pt x="685" y="3035"/>
                  </a:lnTo>
                  <a:lnTo>
                    <a:pt x="695" y="3039"/>
                  </a:lnTo>
                  <a:lnTo>
                    <a:pt x="706" y="3042"/>
                  </a:lnTo>
                  <a:lnTo>
                    <a:pt x="717" y="3045"/>
                  </a:lnTo>
                  <a:lnTo>
                    <a:pt x="729" y="3047"/>
                  </a:lnTo>
                  <a:lnTo>
                    <a:pt x="740" y="3048"/>
                  </a:lnTo>
                  <a:lnTo>
                    <a:pt x="751" y="3050"/>
                  </a:lnTo>
                  <a:lnTo>
                    <a:pt x="762" y="3050"/>
                  </a:lnTo>
                  <a:lnTo>
                    <a:pt x="773" y="3050"/>
                  </a:lnTo>
                  <a:lnTo>
                    <a:pt x="784" y="3050"/>
                  </a:lnTo>
                  <a:lnTo>
                    <a:pt x="795" y="3048"/>
                  </a:lnTo>
                  <a:lnTo>
                    <a:pt x="806" y="3047"/>
                  </a:lnTo>
                  <a:lnTo>
                    <a:pt x="817" y="3045"/>
                  </a:lnTo>
                  <a:lnTo>
                    <a:pt x="829" y="3042"/>
                  </a:lnTo>
                  <a:lnTo>
                    <a:pt x="839" y="3039"/>
                  </a:lnTo>
                  <a:lnTo>
                    <a:pt x="850" y="3036"/>
                  </a:lnTo>
                  <a:lnTo>
                    <a:pt x="860" y="3031"/>
                  </a:lnTo>
                  <a:lnTo>
                    <a:pt x="870" y="3027"/>
                  </a:lnTo>
                  <a:lnTo>
                    <a:pt x="880" y="3022"/>
                  </a:lnTo>
                  <a:lnTo>
                    <a:pt x="889" y="3016"/>
                  </a:lnTo>
                  <a:lnTo>
                    <a:pt x="899" y="3010"/>
                  </a:lnTo>
                  <a:lnTo>
                    <a:pt x="908" y="3003"/>
                  </a:lnTo>
                  <a:lnTo>
                    <a:pt x="918" y="2996"/>
                  </a:lnTo>
                  <a:lnTo>
                    <a:pt x="926" y="2988"/>
                  </a:lnTo>
                  <a:lnTo>
                    <a:pt x="934" y="2981"/>
                  </a:lnTo>
                  <a:lnTo>
                    <a:pt x="942" y="2972"/>
                  </a:lnTo>
                  <a:lnTo>
                    <a:pt x="949" y="2964"/>
                  </a:lnTo>
                  <a:lnTo>
                    <a:pt x="956" y="2954"/>
                  </a:lnTo>
                  <a:lnTo>
                    <a:pt x="963" y="2945"/>
                  </a:lnTo>
                  <a:lnTo>
                    <a:pt x="969" y="2935"/>
                  </a:lnTo>
                  <a:lnTo>
                    <a:pt x="1344" y="2285"/>
                  </a:lnTo>
                  <a:lnTo>
                    <a:pt x="1421" y="2330"/>
                  </a:lnTo>
                  <a:lnTo>
                    <a:pt x="1431" y="2336"/>
                  </a:lnTo>
                  <a:lnTo>
                    <a:pt x="1442" y="2341"/>
                  </a:lnTo>
                  <a:lnTo>
                    <a:pt x="1452" y="2345"/>
                  </a:lnTo>
                  <a:lnTo>
                    <a:pt x="1463" y="2349"/>
                  </a:lnTo>
                  <a:lnTo>
                    <a:pt x="1474" y="2352"/>
                  </a:lnTo>
                  <a:lnTo>
                    <a:pt x="1486" y="2355"/>
                  </a:lnTo>
                  <a:lnTo>
                    <a:pt x="1497" y="2357"/>
                  </a:lnTo>
                  <a:lnTo>
                    <a:pt x="1508" y="2359"/>
                  </a:lnTo>
                  <a:lnTo>
                    <a:pt x="1519" y="2360"/>
                  </a:lnTo>
                  <a:lnTo>
                    <a:pt x="1530" y="2360"/>
                  </a:lnTo>
                  <a:lnTo>
                    <a:pt x="1541" y="2360"/>
                  </a:lnTo>
                  <a:lnTo>
                    <a:pt x="1552" y="2360"/>
                  </a:lnTo>
                  <a:lnTo>
                    <a:pt x="1563" y="2359"/>
                  </a:lnTo>
                  <a:lnTo>
                    <a:pt x="1575" y="2357"/>
                  </a:lnTo>
                  <a:lnTo>
                    <a:pt x="1586" y="2355"/>
                  </a:lnTo>
                  <a:lnTo>
                    <a:pt x="1597" y="2353"/>
                  </a:lnTo>
                  <a:lnTo>
                    <a:pt x="1607" y="2349"/>
                  </a:lnTo>
                  <a:lnTo>
                    <a:pt x="1618" y="2346"/>
                  </a:lnTo>
                  <a:lnTo>
                    <a:pt x="1628" y="2342"/>
                  </a:lnTo>
                  <a:lnTo>
                    <a:pt x="1638" y="2337"/>
                  </a:lnTo>
                  <a:lnTo>
                    <a:pt x="1648" y="2332"/>
                  </a:lnTo>
                  <a:lnTo>
                    <a:pt x="1657" y="2327"/>
                  </a:lnTo>
                  <a:lnTo>
                    <a:pt x="1667" y="2321"/>
                  </a:lnTo>
                  <a:lnTo>
                    <a:pt x="1677" y="2314"/>
                  </a:lnTo>
                  <a:lnTo>
                    <a:pt x="1685" y="2307"/>
                  </a:lnTo>
                  <a:lnTo>
                    <a:pt x="1694" y="2300"/>
                  </a:lnTo>
                  <a:lnTo>
                    <a:pt x="1702" y="2291"/>
                  </a:lnTo>
                  <a:lnTo>
                    <a:pt x="1710" y="2283"/>
                  </a:lnTo>
                  <a:lnTo>
                    <a:pt x="1717" y="2274"/>
                  </a:lnTo>
                  <a:lnTo>
                    <a:pt x="1724" y="2265"/>
                  </a:lnTo>
                  <a:lnTo>
                    <a:pt x="1731" y="2255"/>
                  </a:lnTo>
                  <a:lnTo>
                    <a:pt x="1737" y="2245"/>
                  </a:lnTo>
                  <a:lnTo>
                    <a:pt x="1995" y="1799"/>
                  </a:lnTo>
                  <a:lnTo>
                    <a:pt x="2001" y="1788"/>
                  </a:lnTo>
                  <a:lnTo>
                    <a:pt x="2006" y="1777"/>
                  </a:lnTo>
                  <a:lnTo>
                    <a:pt x="2010" y="1766"/>
                  </a:lnTo>
                  <a:lnTo>
                    <a:pt x="2014" y="1755"/>
                  </a:lnTo>
                  <a:lnTo>
                    <a:pt x="2018" y="1745"/>
                  </a:lnTo>
                  <a:lnTo>
                    <a:pt x="2020" y="1734"/>
                  </a:lnTo>
                  <a:lnTo>
                    <a:pt x="2022" y="1723"/>
                  </a:lnTo>
                  <a:lnTo>
                    <a:pt x="2024" y="1712"/>
                  </a:lnTo>
                  <a:lnTo>
                    <a:pt x="2025" y="1700"/>
                  </a:lnTo>
                  <a:lnTo>
                    <a:pt x="2026" y="1689"/>
                  </a:lnTo>
                  <a:lnTo>
                    <a:pt x="2026" y="1677"/>
                  </a:lnTo>
                  <a:lnTo>
                    <a:pt x="2025" y="1666"/>
                  </a:lnTo>
                  <a:lnTo>
                    <a:pt x="2024" y="1655"/>
                  </a:lnTo>
                  <a:lnTo>
                    <a:pt x="2023" y="1644"/>
                  </a:lnTo>
                  <a:lnTo>
                    <a:pt x="2021" y="1634"/>
                  </a:lnTo>
                  <a:lnTo>
                    <a:pt x="2018" y="1623"/>
                  </a:lnTo>
                  <a:lnTo>
                    <a:pt x="2015" y="1612"/>
                  </a:lnTo>
                  <a:lnTo>
                    <a:pt x="2011" y="1602"/>
                  </a:lnTo>
                  <a:lnTo>
                    <a:pt x="2007" y="1592"/>
                  </a:lnTo>
                  <a:lnTo>
                    <a:pt x="2003" y="1581"/>
                  </a:lnTo>
                  <a:lnTo>
                    <a:pt x="1997" y="1571"/>
                  </a:lnTo>
                  <a:lnTo>
                    <a:pt x="1992" y="1561"/>
                  </a:lnTo>
                  <a:lnTo>
                    <a:pt x="1986" y="1552"/>
                  </a:lnTo>
                  <a:lnTo>
                    <a:pt x="1979" y="1543"/>
                  </a:lnTo>
                  <a:lnTo>
                    <a:pt x="1973" y="1534"/>
                  </a:lnTo>
                  <a:lnTo>
                    <a:pt x="1965" y="1526"/>
                  </a:lnTo>
                  <a:lnTo>
                    <a:pt x="1957" y="1518"/>
                  </a:lnTo>
                  <a:lnTo>
                    <a:pt x="1948" y="1510"/>
                  </a:lnTo>
                  <a:lnTo>
                    <a:pt x="1939" y="1502"/>
                  </a:lnTo>
                  <a:lnTo>
                    <a:pt x="1930" y="1495"/>
                  </a:lnTo>
                  <a:lnTo>
                    <a:pt x="1920" y="1489"/>
                  </a:lnTo>
                  <a:lnTo>
                    <a:pt x="1910" y="1483"/>
                  </a:lnTo>
                  <a:lnTo>
                    <a:pt x="818" y="852"/>
                  </a:lnTo>
                  <a:lnTo>
                    <a:pt x="807" y="846"/>
                  </a:lnTo>
                  <a:lnTo>
                    <a:pt x="796" y="841"/>
                  </a:lnTo>
                  <a:lnTo>
                    <a:pt x="786" y="836"/>
                  </a:lnTo>
                  <a:lnTo>
                    <a:pt x="775" y="832"/>
                  </a:lnTo>
                  <a:lnTo>
                    <a:pt x="764" y="829"/>
                  </a:lnTo>
                  <a:lnTo>
                    <a:pt x="753" y="826"/>
                  </a:lnTo>
                  <a:lnTo>
                    <a:pt x="741" y="824"/>
                  </a:lnTo>
                  <a:lnTo>
                    <a:pt x="730" y="822"/>
                  </a:lnTo>
                  <a:lnTo>
                    <a:pt x="718" y="821"/>
                  </a:lnTo>
                  <a:lnTo>
                    <a:pt x="707" y="820"/>
                  </a:lnTo>
                  <a:lnTo>
                    <a:pt x="696" y="820"/>
                  </a:lnTo>
                  <a:lnTo>
                    <a:pt x="685" y="821"/>
                  </a:lnTo>
                  <a:lnTo>
                    <a:pt x="674" y="822"/>
                  </a:lnTo>
                  <a:lnTo>
                    <a:pt x="663" y="824"/>
                  </a:lnTo>
                  <a:lnTo>
                    <a:pt x="652" y="826"/>
                  </a:lnTo>
                  <a:lnTo>
                    <a:pt x="642" y="828"/>
                  </a:lnTo>
                  <a:lnTo>
                    <a:pt x="630" y="832"/>
                  </a:lnTo>
                  <a:lnTo>
                    <a:pt x="620" y="835"/>
                  </a:lnTo>
                  <a:lnTo>
                    <a:pt x="610" y="839"/>
                  </a:lnTo>
                  <a:lnTo>
                    <a:pt x="600" y="844"/>
                  </a:lnTo>
                  <a:lnTo>
                    <a:pt x="590" y="849"/>
                  </a:lnTo>
                  <a:lnTo>
                    <a:pt x="581" y="855"/>
                  </a:lnTo>
                  <a:lnTo>
                    <a:pt x="572" y="861"/>
                  </a:lnTo>
                  <a:lnTo>
                    <a:pt x="563" y="867"/>
                  </a:lnTo>
                  <a:lnTo>
                    <a:pt x="554" y="875"/>
                  </a:lnTo>
                  <a:lnTo>
                    <a:pt x="546" y="883"/>
                  </a:lnTo>
                  <a:lnTo>
                    <a:pt x="537" y="891"/>
                  </a:lnTo>
                  <a:lnTo>
                    <a:pt x="529" y="899"/>
                  </a:lnTo>
                  <a:lnTo>
                    <a:pt x="522" y="908"/>
                  </a:lnTo>
                  <a:lnTo>
                    <a:pt x="515" y="917"/>
                  </a:lnTo>
                  <a:lnTo>
                    <a:pt x="508" y="927"/>
                  </a:lnTo>
                  <a:lnTo>
                    <a:pt x="502" y="937"/>
                  </a:lnTo>
                  <a:close/>
                  <a:moveTo>
                    <a:pt x="2191" y="803"/>
                  </a:moveTo>
                  <a:lnTo>
                    <a:pt x="2177" y="827"/>
                  </a:lnTo>
                  <a:lnTo>
                    <a:pt x="2162" y="849"/>
                  </a:lnTo>
                  <a:lnTo>
                    <a:pt x="2146" y="871"/>
                  </a:lnTo>
                  <a:lnTo>
                    <a:pt x="2128" y="892"/>
                  </a:lnTo>
                  <a:lnTo>
                    <a:pt x="2110" y="911"/>
                  </a:lnTo>
                  <a:lnTo>
                    <a:pt x="2091" y="929"/>
                  </a:lnTo>
                  <a:lnTo>
                    <a:pt x="2071" y="946"/>
                  </a:lnTo>
                  <a:lnTo>
                    <a:pt x="2051" y="962"/>
                  </a:lnTo>
                  <a:lnTo>
                    <a:pt x="2029" y="978"/>
                  </a:lnTo>
                  <a:lnTo>
                    <a:pt x="2008" y="992"/>
                  </a:lnTo>
                  <a:lnTo>
                    <a:pt x="1985" y="1005"/>
                  </a:lnTo>
                  <a:lnTo>
                    <a:pt x="1963" y="1017"/>
                  </a:lnTo>
                  <a:lnTo>
                    <a:pt x="1939" y="1028"/>
                  </a:lnTo>
                  <a:lnTo>
                    <a:pt x="1915" y="1037"/>
                  </a:lnTo>
                  <a:lnTo>
                    <a:pt x="1891" y="1045"/>
                  </a:lnTo>
                  <a:lnTo>
                    <a:pt x="1866" y="1053"/>
                  </a:lnTo>
                  <a:lnTo>
                    <a:pt x="1841" y="1059"/>
                  </a:lnTo>
                  <a:lnTo>
                    <a:pt x="1816" y="1063"/>
                  </a:lnTo>
                  <a:lnTo>
                    <a:pt x="1790" y="1067"/>
                  </a:lnTo>
                  <a:lnTo>
                    <a:pt x="1765" y="1069"/>
                  </a:lnTo>
                  <a:lnTo>
                    <a:pt x="1739" y="1071"/>
                  </a:lnTo>
                  <a:lnTo>
                    <a:pt x="1713" y="1071"/>
                  </a:lnTo>
                  <a:lnTo>
                    <a:pt x="1687" y="1069"/>
                  </a:lnTo>
                  <a:lnTo>
                    <a:pt x="1661" y="1067"/>
                  </a:lnTo>
                  <a:lnTo>
                    <a:pt x="1635" y="1063"/>
                  </a:lnTo>
                  <a:lnTo>
                    <a:pt x="1609" y="1058"/>
                  </a:lnTo>
                  <a:lnTo>
                    <a:pt x="1584" y="1051"/>
                  </a:lnTo>
                  <a:lnTo>
                    <a:pt x="1558" y="1044"/>
                  </a:lnTo>
                  <a:lnTo>
                    <a:pt x="1533" y="1035"/>
                  </a:lnTo>
                  <a:lnTo>
                    <a:pt x="1508" y="1024"/>
                  </a:lnTo>
                  <a:lnTo>
                    <a:pt x="1484" y="1013"/>
                  </a:lnTo>
                  <a:lnTo>
                    <a:pt x="1459" y="1000"/>
                  </a:lnTo>
                  <a:lnTo>
                    <a:pt x="1436" y="985"/>
                  </a:lnTo>
                  <a:lnTo>
                    <a:pt x="1413" y="969"/>
                  </a:lnTo>
                  <a:lnTo>
                    <a:pt x="1392" y="953"/>
                  </a:lnTo>
                  <a:lnTo>
                    <a:pt x="1371" y="936"/>
                  </a:lnTo>
                  <a:lnTo>
                    <a:pt x="1351" y="918"/>
                  </a:lnTo>
                  <a:lnTo>
                    <a:pt x="1333" y="899"/>
                  </a:lnTo>
                  <a:lnTo>
                    <a:pt x="1316" y="880"/>
                  </a:lnTo>
                  <a:lnTo>
                    <a:pt x="1300" y="858"/>
                  </a:lnTo>
                  <a:lnTo>
                    <a:pt x="1284" y="837"/>
                  </a:lnTo>
                  <a:lnTo>
                    <a:pt x="1270" y="816"/>
                  </a:lnTo>
                  <a:lnTo>
                    <a:pt x="1257" y="794"/>
                  </a:lnTo>
                  <a:lnTo>
                    <a:pt x="1245" y="771"/>
                  </a:lnTo>
                  <a:lnTo>
                    <a:pt x="1235" y="747"/>
                  </a:lnTo>
                  <a:lnTo>
                    <a:pt x="1225" y="723"/>
                  </a:lnTo>
                  <a:lnTo>
                    <a:pt x="1217" y="699"/>
                  </a:lnTo>
                  <a:lnTo>
                    <a:pt x="1210" y="675"/>
                  </a:lnTo>
                  <a:lnTo>
                    <a:pt x="1204" y="649"/>
                  </a:lnTo>
                  <a:lnTo>
                    <a:pt x="1199" y="624"/>
                  </a:lnTo>
                  <a:lnTo>
                    <a:pt x="1194" y="599"/>
                  </a:lnTo>
                  <a:lnTo>
                    <a:pt x="1192" y="573"/>
                  </a:lnTo>
                  <a:lnTo>
                    <a:pt x="1191" y="547"/>
                  </a:lnTo>
                  <a:lnTo>
                    <a:pt x="1191" y="521"/>
                  </a:lnTo>
                  <a:lnTo>
                    <a:pt x="1192" y="495"/>
                  </a:lnTo>
                  <a:lnTo>
                    <a:pt x="1195" y="470"/>
                  </a:lnTo>
                  <a:lnTo>
                    <a:pt x="1199" y="443"/>
                  </a:lnTo>
                  <a:lnTo>
                    <a:pt x="1205" y="417"/>
                  </a:lnTo>
                  <a:lnTo>
                    <a:pt x="1211" y="392"/>
                  </a:lnTo>
                  <a:lnTo>
                    <a:pt x="1219" y="367"/>
                  </a:lnTo>
                  <a:lnTo>
                    <a:pt x="1228" y="341"/>
                  </a:lnTo>
                  <a:lnTo>
                    <a:pt x="1238" y="316"/>
                  </a:lnTo>
                  <a:lnTo>
                    <a:pt x="1250" y="292"/>
                  </a:lnTo>
                  <a:lnTo>
                    <a:pt x="1263" y="268"/>
                  </a:lnTo>
                  <a:lnTo>
                    <a:pt x="1277" y="244"/>
                  </a:lnTo>
                  <a:lnTo>
                    <a:pt x="1293" y="221"/>
                  </a:lnTo>
                  <a:lnTo>
                    <a:pt x="1309" y="200"/>
                  </a:lnTo>
                  <a:lnTo>
                    <a:pt x="1327" y="180"/>
                  </a:lnTo>
                  <a:lnTo>
                    <a:pt x="1345" y="160"/>
                  </a:lnTo>
                  <a:lnTo>
                    <a:pt x="1363" y="141"/>
                  </a:lnTo>
                  <a:lnTo>
                    <a:pt x="1383" y="124"/>
                  </a:lnTo>
                  <a:lnTo>
                    <a:pt x="1404" y="108"/>
                  </a:lnTo>
                  <a:lnTo>
                    <a:pt x="1425" y="93"/>
                  </a:lnTo>
                  <a:lnTo>
                    <a:pt x="1447" y="79"/>
                  </a:lnTo>
                  <a:lnTo>
                    <a:pt x="1469" y="66"/>
                  </a:lnTo>
                  <a:lnTo>
                    <a:pt x="1493" y="53"/>
                  </a:lnTo>
                  <a:lnTo>
                    <a:pt x="1516" y="43"/>
                  </a:lnTo>
                  <a:lnTo>
                    <a:pt x="1539" y="33"/>
                  </a:lnTo>
                  <a:lnTo>
                    <a:pt x="1563" y="25"/>
                  </a:lnTo>
                  <a:lnTo>
                    <a:pt x="1589" y="18"/>
                  </a:lnTo>
                  <a:lnTo>
                    <a:pt x="1614" y="12"/>
                  </a:lnTo>
                  <a:lnTo>
                    <a:pt x="1639" y="7"/>
                  </a:lnTo>
                  <a:lnTo>
                    <a:pt x="1664" y="3"/>
                  </a:lnTo>
                  <a:lnTo>
                    <a:pt x="1690" y="1"/>
                  </a:lnTo>
                  <a:lnTo>
                    <a:pt x="1716" y="0"/>
                  </a:lnTo>
                  <a:lnTo>
                    <a:pt x="1741" y="0"/>
                  </a:lnTo>
                  <a:lnTo>
                    <a:pt x="1768" y="1"/>
                  </a:lnTo>
                  <a:lnTo>
                    <a:pt x="1794" y="4"/>
                  </a:lnTo>
                  <a:lnTo>
                    <a:pt x="1819" y="8"/>
                  </a:lnTo>
                  <a:lnTo>
                    <a:pt x="1845" y="13"/>
                  </a:lnTo>
                  <a:lnTo>
                    <a:pt x="1871" y="19"/>
                  </a:lnTo>
                  <a:lnTo>
                    <a:pt x="1896" y="27"/>
                  </a:lnTo>
                  <a:lnTo>
                    <a:pt x="1921" y="36"/>
                  </a:lnTo>
                  <a:lnTo>
                    <a:pt x="1946" y="46"/>
                  </a:lnTo>
                  <a:lnTo>
                    <a:pt x="1971" y="59"/>
                  </a:lnTo>
                  <a:lnTo>
                    <a:pt x="1995" y="72"/>
                  </a:lnTo>
                  <a:lnTo>
                    <a:pt x="2019" y="86"/>
                  </a:lnTo>
                  <a:lnTo>
                    <a:pt x="2041" y="101"/>
                  </a:lnTo>
                  <a:lnTo>
                    <a:pt x="2063" y="118"/>
                  </a:lnTo>
                  <a:lnTo>
                    <a:pt x="2084" y="135"/>
                  </a:lnTo>
                  <a:lnTo>
                    <a:pt x="2103" y="153"/>
                  </a:lnTo>
                  <a:lnTo>
                    <a:pt x="2121" y="172"/>
                  </a:lnTo>
                  <a:lnTo>
                    <a:pt x="2139" y="192"/>
                  </a:lnTo>
                  <a:lnTo>
                    <a:pt x="2155" y="212"/>
                  </a:lnTo>
                  <a:lnTo>
                    <a:pt x="2170" y="233"/>
                  </a:lnTo>
                  <a:lnTo>
                    <a:pt x="2184" y="255"/>
                  </a:lnTo>
                  <a:lnTo>
                    <a:pt x="2197" y="278"/>
                  </a:lnTo>
                  <a:lnTo>
                    <a:pt x="2209" y="301"/>
                  </a:lnTo>
                  <a:lnTo>
                    <a:pt x="2220" y="324"/>
                  </a:lnTo>
                  <a:lnTo>
                    <a:pt x="2229" y="347"/>
                  </a:lnTo>
                  <a:lnTo>
                    <a:pt x="2238" y="372"/>
                  </a:lnTo>
                  <a:lnTo>
                    <a:pt x="2246" y="397"/>
                  </a:lnTo>
                  <a:lnTo>
                    <a:pt x="2252" y="422"/>
                  </a:lnTo>
                  <a:lnTo>
                    <a:pt x="2256" y="447"/>
                  </a:lnTo>
                  <a:lnTo>
                    <a:pt x="2260" y="473"/>
                  </a:lnTo>
                  <a:lnTo>
                    <a:pt x="2262" y="498"/>
                  </a:lnTo>
                  <a:lnTo>
                    <a:pt x="2264" y="524"/>
                  </a:lnTo>
                  <a:lnTo>
                    <a:pt x="2263" y="549"/>
                  </a:lnTo>
                  <a:lnTo>
                    <a:pt x="2262" y="576"/>
                  </a:lnTo>
                  <a:lnTo>
                    <a:pt x="2260" y="602"/>
                  </a:lnTo>
                  <a:lnTo>
                    <a:pt x="2256" y="627"/>
                  </a:lnTo>
                  <a:lnTo>
                    <a:pt x="2251" y="653"/>
                  </a:lnTo>
                  <a:lnTo>
                    <a:pt x="2244" y="679"/>
                  </a:lnTo>
                  <a:lnTo>
                    <a:pt x="2237" y="704"/>
                  </a:lnTo>
                  <a:lnTo>
                    <a:pt x="2227" y="729"/>
                  </a:lnTo>
                  <a:lnTo>
                    <a:pt x="2216" y="754"/>
                  </a:lnTo>
                  <a:lnTo>
                    <a:pt x="2205" y="779"/>
                  </a:lnTo>
                  <a:lnTo>
                    <a:pt x="2191" y="803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4" name="Freeform 9"/>
            <p:cNvSpPr>
              <a:spLocks noEditPoints="1"/>
            </p:cNvSpPr>
            <p:nvPr/>
          </p:nvSpPr>
          <p:spPr bwMode="auto">
            <a:xfrm>
              <a:off x="7118257" y="2855445"/>
              <a:ext cx="373063" cy="276225"/>
            </a:xfrm>
            <a:custGeom>
              <a:avLst/>
              <a:gdLst>
                <a:gd name="T0" fmla="*/ 764 w 3050"/>
                <a:gd name="T1" fmla="*/ 559 h 2265"/>
                <a:gd name="T2" fmla="*/ 720 w 3050"/>
                <a:gd name="T3" fmla="*/ 611 h 2265"/>
                <a:gd name="T4" fmla="*/ 694 w 3050"/>
                <a:gd name="T5" fmla="*/ 672 h 2265"/>
                <a:gd name="T6" fmla="*/ 686 w 3050"/>
                <a:gd name="T7" fmla="*/ 738 h 2265"/>
                <a:gd name="T8" fmla="*/ 698 w 3050"/>
                <a:gd name="T9" fmla="*/ 805 h 2265"/>
                <a:gd name="T10" fmla="*/ 115 w 3050"/>
                <a:gd name="T11" fmla="*/ 1297 h 2265"/>
                <a:gd name="T12" fmla="*/ 61 w 3050"/>
                <a:gd name="T13" fmla="*/ 1340 h 2265"/>
                <a:gd name="T14" fmla="*/ 23 w 3050"/>
                <a:gd name="T15" fmla="*/ 1396 h 2265"/>
                <a:gd name="T16" fmla="*/ 3 w 3050"/>
                <a:gd name="T17" fmla="*/ 1459 h 2265"/>
                <a:gd name="T18" fmla="*/ 2 w 3050"/>
                <a:gd name="T19" fmla="*/ 1526 h 2265"/>
                <a:gd name="T20" fmla="*/ 20 w 3050"/>
                <a:gd name="T21" fmla="*/ 1592 h 2265"/>
                <a:gd name="T22" fmla="*/ 361 w 3050"/>
                <a:gd name="T23" fmla="*/ 2180 h 2265"/>
                <a:gd name="T24" fmla="*/ 411 w 3050"/>
                <a:gd name="T25" fmla="*/ 2225 h 2265"/>
                <a:gd name="T26" fmla="*/ 471 w 3050"/>
                <a:gd name="T27" fmla="*/ 2254 h 2265"/>
                <a:gd name="T28" fmla="*/ 536 w 3050"/>
                <a:gd name="T29" fmla="*/ 2265 h 2265"/>
                <a:gd name="T30" fmla="*/ 603 w 3050"/>
                <a:gd name="T31" fmla="*/ 2257 h 2265"/>
                <a:gd name="T32" fmla="*/ 1307 w 3050"/>
                <a:gd name="T33" fmla="*/ 1860 h 2265"/>
                <a:gd name="T34" fmla="*/ 1387 w 3050"/>
                <a:gd name="T35" fmla="*/ 1983 h 2265"/>
                <a:gd name="T36" fmla="*/ 1440 w 3050"/>
                <a:gd name="T37" fmla="*/ 2024 h 2265"/>
                <a:gd name="T38" fmla="*/ 1503 w 3050"/>
                <a:gd name="T39" fmla="*/ 2047 h 2265"/>
                <a:gd name="T40" fmla="*/ 1569 w 3050"/>
                <a:gd name="T41" fmla="*/ 2051 h 2265"/>
                <a:gd name="T42" fmla="*/ 1635 w 3050"/>
                <a:gd name="T43" fmla="*/ 2037 h 2265"/>
                <a:gd name="T44" fmla="*/ 2134 w 3050"/>
                <a:gd name="T45" fmla="*/ 1750 h 2265"/>
                <a:gd name="T46" fmla="*/ 2183 w 3050"/>
                <a:gd name="T47" fmla="*/ 1703 h 2265"/>
                <a:gd name="T48" fmla="*/ 2215 w 3050"/>
                <a:gd name="T49" fmla="*/ 1644 h 2265"/>
                <a:gd name="T50" fmla="*/ 2229 w 3050"/>
                <a:gd name="T51" fmla="*/ 1579 h 2265"/>
                <a:gd name="T52" fmla="*/ 2224 w 3050"/>
                <a:gd name="T53" fmla="*/ 1512 h 2265"/>
                <a:gd name="T54" fmla="*/ 2199 w 3050"/>
                <a:gd name="T55" fmla="*/ 1447 h 2265"/>
                <a:gd name="T56" fmla="*/ 1533 w 3050"/>
                <a:gd name="T57" fmla="*/ 308 h 2265"/>
                <a:gd name="T58" fmla="*/ 1479 w 3050"/>
                <a:gd name="T59" fmla="*/ 268 h 2265"/>
                <a:gd name="T60" fmla="*/ 1417 w 3050"/>
                <a:gd name="T61" fmla="*/ 245 h 2265"/>
                <a:gd name="T62" fmla="*/ 1350 w 3050"/>
                <a:gd name="T63" fmla="*/ 240 h 2265"/>
                <a:gd name="T64" fmla="*/ 1284 w 3050"/>
                <a:gd name="T65" fmla="*/ 257 h 2265"/>
                <a:gd name="T66" fmla="*/ 2734 w 3050"/>
                <a:gd name="T67" fmla="*/ 1025 h 2265"/>
                <a:gd name="T68" fmla="*/ 2580 w 3050"/>
                <a:gd name="T69" fmla="*/ 1068 h 2265"/>
                <a:gd name="T70" fmla="*/ 2426 w 3050"/>
                <a:gd name="T71" fmla="*/ 1065 h 2265"/>
                <a:gd name="T72" fmla="*/ 2279 w 3050"/>
                <a:gd name="T73" fmla="*/ 1017 h 2265"/>
                <a:gd name="T74" fmla="*/ 2151 w 3050"/>
                <a:gd name="T75" fmla="*/ 930 h 2265"/>
                <a:gd name="T76" fmla="*/ 2051 w 3050"/>
                <a:gd name="T77" fmla="*/ 804 h 2265"/>
                <a:gd name="T78" fmla="*/ 1991 w 3050"/>
                <a:gd name="T79" fmla="*/ 654 h 2265"/>
                <a:gd name="T80" fmla="*/ 1980 w 3050"/>
                <a:gd name="T81" fmla="*/ 499 h 2265"/>
                <a:gd name="T82" fmla="*/ 2012 w 3050"/>
                <a:gd name="T83" fmla="*/ 349 h 2265"/>
                <a:gd name="T84" fmla="*/ 2087 w 3050"/>
                <a:gd name="T85" fmla="*/ 213 h 2265"/>
                <a:gd name="T86" fmla="*/ 2200 w 3050"/>
                <a:gd name="T87" fmla="*/ 102 h 2265"/>
                <a:gd name="T88" fmla="*/ 2346 w 3050"/>
                <a:gd name="T89" fmla="*/ 27 h 2265"/>
                <a:gd name="T90" fmla="*/ 2500 w 3050"/>
                <a:gd name="T91" fmla="*/ 0 h 2265"/>
                <a:gd name="T92" fmla="*/ 2653 w 3050"/>
                <a:gd name="T93" fmla="*/ 18 h 2265"/>
                <a:gd name="T94" fmla="*/ 2795 w 3050"/>
                <a:gd name="T95" fmla="*/ 79 h 2265"/>
                <a:gd name="T96" fmla="*/ 2915 w 3050"/>
                <a:gd name="T97" fmla="*/ 180 h 2265"/>
                <a:gd name="T98" fmla="*/ 3004 w 3050"/>
                <a:gd name="T99" fmla="*/ 317 h 2265"/>
                <a:gd name="T100" fmla="*/ 3046 w 3050"/>
                <a:gd name="T101" fmla="*/ 470 h 2265"/>
                <a:gd name="T102" fmla="*/ 3043 w 3050"/>
                <a:gd name="T103" fmla="*/ 624 h 2265"/>
                <a:gd name="T104" fmla="*/ 2997 w 3050"/>
                <a:gd name="T105" fmla="*/ 771 h 2265"/>
                <a:gd name="T106" fmla="*/ 2909 w 3050"/>
                <a:gd name="T107" fmla="*/ 899 h 2265"/>
                <a:gd name="T108" fmla="*/ 2782 w 3050"/>
                <a:gd name="T109" fmla="*/ 1000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50" h="2265">
                  <a:moveTo>
                    <a:pt x="1252" y="272"/>
                  </a:moveTo>
                  <a:lnTo>
                    <a:pt x="801" y="531"/>
                  </a:lnTo>
                  <a:lnTo>
                    <a:pt x="791" y="537"/>
                  </a:lnTo>
                  <a:lnTo>
                    <a:pt x="782" y="544"/>
                  </a:lnTo>
                  <a:lnTo>
                    <a:pt x="773" y="552"/>
                  </a:lnTo>
                  <a:lnTo>
                    <a:pt x="764" y="559"/>
                  </a:lnTo>
                  <a:lnTo>
                    <a:pt x="756" y="567"/>
                  </a:lnTo>
                  <a:lnTo>
                    <a:pt x="748" y="575"/>
                  </a:lnTo>
                  <a:lnTo>
                    <a:pt x="740" y="583"/>
                  </a:lnTo>
                  <a:lnTo>
                    <a:pt x="734" y="592"/>
                  </a:lnTo>
                  <a:lnTo>
                    <a:pt x="727" y="601"/>
                  </a:lnTo>
                  <a:lnTo>
                    <a:pt x="720" y="611"/>
                  </a:lnTo>
                  <a:lnTo>
                    <a:pt x="715" y="620"/>
                  </a:lnTo>
                  <a:lnTo>
                    <a:pt x="709" y="630"/>
                  </a:lnTo>
                  <a:lnTo>
                    <a:pt x="705" y="640"/>
                  </a:lnTo>
                  <a:lnTo>
                    <a:pt x="701" y="650"/>
                  </a:lnTo>
                  <a:lnTo>
                    <a:pt x="697" y="662"/>
                  </a:lnTo>
                  <a:lnTo>
                    <a:pt x="694" y="672"/>
                  </a:lnTo>
                  <a:lnTo>
                    <a:pt x="692" y="683"/>
                  </a:lnTo>
                  <a:lnTo>
                    <a:pt x="689" y="694"/>
                  </a:lnTo>
                  <a:lnTo>
                    <a:pt x="688" y="705"/>
                  </a:lnTo>
                  <a:lnTo>
                    <a:pt x="687" y="716"/>
                  </a:lnTo>
                  <a:lnTo>
                    <a:pt x="686" y="727"/>
                  </a:lnTo>
                  <a:lnTo>
                    <a:pt x="686" y="738"/>
                  </a:lnTo>
                  <a:lnTo>
                    <a:pt x="687" y="749"/>
                  </a:lnTo>
                  <a:lnTo>
                    <a:pt x="688" y="761"/>
                  </a:lnTo>
                  <a:lnTo>
                    <a:pt x="690" y="772"/>
                  </a:lnTo>
                  <a:lnTo>
                    <a:pt x="692" y="783"/>
                  </a:lnTo>
                  <a:lnTo>
                    <a:pt x="694" y="794"/>
                  </a:lnTo>
                  <a:lnTo>
                    <a:pt x="698" y="805"/>
                  </a:lnTo>
                  <a:lnTo>
                    <a:pt x="702" y="815"/>
                  </a:lnTo>
                  <a:lnTo>
                    <a:pt x="706" y="826"/>
                  </a:lnTo>
                  <a:lnTo>
                    <a:pt x="711" y="836"/>
                  </a:lnTo>
                  <a:lnTo>
                    <a:pt x="717" y="847"/>
                  </a:lnTo>
                  <a:lnTo>
                    <a:pt x="762" y="924"/>
                  </a:lnTo>
                  <a:lnTo>
                    <a:pt x="115" y="1297"/>
                  </a:lnTo>
                  <a:lnTo>
                    <a:pt x="105" y="1303"/>
                  </a:lnTo>
                  <a:lnTo>
                    <a:pt x="96" y="1310"/>
                  </a:lnTo>
                  <a:lnTo>
                    <a:pt x="86" y="1317"/>
                  </a:lnTo>
                  <a:lnTo>
                    <a:pt x="78" y="1324"/>
                  </a:lnTo>
                  <a:lnTo>
                    <a:pt x="69" y="1332"/>
                  </a:lnTo>
                  <a:lnTo>
                    <a:pt x="61" y="1340"/>
                  </a:lnTo>
                  <a:lnTo>
                    <a:pt x="53" y="1348"/>
                  </a:lnTo>
                  <a:lnTo>
                    <a:pt x="46" y="1357"/>
                  </a:lnTo>
                  <a:lnTo>
                    <a:pt x="40" y="1367"/>
                  </a:lnTo>
                  <a:lnTo>
                    <a:pt x="34" y="1377"/>
                  </a:lnTo>
                  <a:lnTo>
                    <a:pt x="28" y="1386"/>
                  </a:lnTo>
                  <a:lnTo>
                    <a:pt x="23" y="1396"/>
                  </a:lnTo>
                  <a:lnTo>
                    <a:pt x="19" y="1406"/>
                  </a:lnTo>
                  <a:lnTo>
                    <a:pt x="14" y="1416"/>
                  </a:lnTo>
                  <a:lnTo>
                    <a:pt x="11" y="1427"/>
                  </a:lnTo>
                  <a:lnTo>
                    <a:pt x="8" y="1437"/>
                  </a:lnTo>
                  <a:lnTo>
                    <a:pt x="5" y="1448"/>
                  </a:lnTo>
                  <a:lnTo>
                    <a:pt x="3" y="1459"/>
                  </a:lnTo>
                  <a:lnTo>
                    <a:pt x="1" y="1471"/>
                  </a:lnTo>
                  <a:lnTo>
                    <a:pt x="0" y="1482"/>
                  </a:lnTo>
                  <a:lnTo>
                    <a:pt x="0" y="1493"/>
                  </a:lnTo>
                  <a:lnTo>
                    <a:pt x="0" y="1504"/>
                  </a:lnTo>
                  <a:lnTo>
                    <a:pt x="0" y="1515"/>
                  </a:lnTo>
                  <a:lnTo>
                    <a:pt x="2" y="1526"/>
                  </a:lnTo>
                  <a:lnTo>
                    <a:pt x="3" y="1537"/>
                  </a:lnTo>
                  <a:lnTo>
                    <a:pt x="5" y="1548"/>
                  </a:lnTo>
                  <a:lnTo>
                    <a:pt x="8" y="1559"/>
                  </a:lnTo>
                  <a:lnTo>
                    <a:pt x="11" y="1571"/>
                  </a:lnTo>
                  <a:lnTo>
                    <a:pt x="15" y="1581"/>
                  </a:lnTo>
                  <a:lnTo>
                    <a:pt x="20" y="1592"/>
                  </a:lnTo>
                  <a:lnTo>
                    <a:pt x="25" y="1603"/>
                  </a:lnTo>
                  <a:lnTo>
                    <a:pt x="30" y="1613"/>
                  </a:lnTo>
                  <a:lnTo>
                    <a:pt x="341" y="2150"/>
                  </a:lnTo>
                  <a:lnTo>
                    <a:pt x="347" y="2160"/>
                  </a:lnTo>
                  <a:lnTo>
                    <a:pt x="354" y="2170"/>
                  </a:lnTo>
                  <a:lnTo>
                    <a:pt x="361" y="2180"/>
                  </a:lnTo>
                  <a:lnTo>
                    <a:pt x="369" y="2189"/>
                  </a:lnTo>
                  <a:lnTo>
                    <a:pt x="376" y="2197"/>
                  </a:lnTo>
                  <a:lnTo>
                    <a:pt x="384" y="2205"/>
                  </a:lnTo>
                  <a:lnTo>
                    <a:pt x="393" y="2212"/>
                  </a:lnTo>
                  <a:lnTo>
                    <a:pt x="402" y="2219"/>
                  </a:lnTo>
                  <a:lnTo>
                    <a:pt x="411" y="2225"/>
                  </a:lnTo>
                  <a:lnTo>
                    <a:pt x="420" y="2231"/>
                  </a:lnTo>
                  <a:lnTo>
                    <a:pt x="430" y="2237"/>
                  </a:lnTo>
                  <a:lnTo>
                    <a:pt x="439" y="2242"/>
                  </a:lnTo>
                  <a:lnTo>
                    <a:pt x="450" y="2247"/>
                  </a:lnTo>
                  <a:lnTo>
                    <a:pt x="461" y="2251"/>
                  </a:lnTo>
                  <a:lnTo>
                    <a:pt x="471" y="2254"/>
                  </a:lnTo>
                  <a:lnTo>
                    <a:pt x="482" y="2257"/>
                  </a:lnTo>
                  <a:lnTo>
                    <a:pt x="492" y="2260"/>
                  </a:lnTo>
                  <a:lnTo>
                    <a:pt x="503" y="2262"/>
                  </a:lnTo>
                  <a:lnTo>
                    <a:pt x="514" y="2264"/>
                  </a:lnTo>
                  <a:lnTo>
                    <a:pt x="525" y="2265"/>
                  </a:lnTo>
                  <a:lnTo>
                    <a:pt x="536" y="2265"/>
                  </a:lnTo>
                  <a:lnTo>
                    <a:pt x="548" y="2265"/>
                  </a:lnTo>
                  <a:lnTo>
                    <a:pt x="559" y="2265"/>
                  </a:lnTo>
                  <a:lnTo>
                    <a:pt x="570" y="2264"/>
                  </a:lnTo>
                  <a:lnTo>
                    <a:pt x="581" y="2262"/>
                  </a:lnTo>
                  <a:lnTo>
                    <a:pt x="592" y="2260"/>
                  </a:lnTo>
                  <a:lnTo>
                    <a:pt x="603" y="2257"/>
                  </a:lnTo>
                  <a:lnTo>
                    <a:pt x="614" y="2254"/>
                  </a:lnTo>
                  <a:lnTo>
                    <a:pt x="625" y="2250"/>
                  </a:lnTo>
                  <a:lnTo>
                    <a:pt x="637" y="2245"/>
                  </a:lnTo>
                  <a:lnTo>
                    <a:pt x="647" y="2240"/>
                  </a:lnTo>
                  <a:lnTo>
                    <a:pt x="657" y="2235"/>
                  </a:lnTo>
                  <a:lnTo>
                    <a:pt x="1307" y="1860"/>
                  </a:lnTo>
                  <a:lnTo>
                    <a:pt x="1351" y="1937"/>
                  </a:lnTo>
                  <a:lnTo>
                    <a:pt x="1357" y="1947"/>
                  </a:lnTo>
                  <a:lnTo>
                    <a:pt x="1364" y="1956"/>
                  </a:lnTo>
                  <a:lnTo>
                    <a:pt x="1371" y="1965"/>
                  </a:lnTo>
                  <a:lnTo>
                    <a:pt x="1378" y="1975"/>
                  </a:lnTo>
                  <a:lnTo>
                    <a:pt x="1387" y="1983"/>
                  </a:lnTo>
                  <a:lnTo>
                    <a:pt x="1395" y="1991"/>
                  </a:lnTo>
                  <a:lnTo>
                    <a:pt x="1403" y="1999"/>
                  </a:lnTo>
                  <a:lnTo>
                    <a:pt x="1412" y="2006"/>
                  </a:lnTo>
                  <a:lnTo>
                    <a:pt x="1421" y="2012"/>
                  </a:lnTo>
                  <a:lnTo>
                    <a:pt x="1430" y="2018"/>
                  </a:lnTo>
                  <a:lnTo>
                    <a:pt x="1440" y="2024"/>
                  </a:lnTo>
                  <a:lnTo>
                    <a:pt x="1450" y="2029"/>
                  </a:lnTo>
                  <a:lnTo>
                    <a:pt x="1460" y="2033"/>
                  </a:lnTo>
                  <a:lnTo>
                    <a:pt x="1470" y="2037"/>
                  </a:lnTo>
                  <a:lnTo>
                    <a:pt x="1482" y="2041"/>
                  </a:lnTo>
                  <a:lnTo>
                    <a:pt x="1492" y="2044"/>
                  </a:lnTo>
                  <a:lnTo>
                    <a:pt x="1503" y="2047"/>
                  </a:lnTo>
                  <a:lnTo>
                    <a:pt x="1514" y="2049"/>
                  </a:lnTo>
                  <a:lnTo>
                    <a:pt x="1524" y="2050"/>
                  </a:lnTo>
                  <a:lnTo>
                    <a:pt x="1535" y="2051"/>
                  </a:lnTo>
                  <a:lnTo>
                    <a:pt x="1546" y="2052"/>
                  </a:lnTo>
                  <a:lnTo>
                    <a:pt x="1558" y="2052"/>
                  </a:lnTo>
                  <a:lnTo>
                    <a:pt x="1569" y="2051"/>
                  </a:lnTo>
                  <a:lnTo>
                    <a:pt x="1581" y="2050"/>
                  </a:lnTo>
                  <a:lnTo>
                    <a:pt x="1592" y="2049"/>
                  </a:lnTo>
                  <a:lnTo>
                    <a:pt x="1603" y="2047"/>
                  </a:lnTo>
                  <a:lnTo>
                    <a:pt x="1614" y="2044"/>
                  </a:lnTo>
                  <a:lnTo>
                    <a:pt x="1625" y="2040"/>
                  </a:lnTo>
                  <a:lnTo>
                    <a:pt x="1635" y="2037"/>
                  </a:lnTo>
                  <a:lnTo>
                    <a:pt x="1646" y="2032"/>
                  </a:lnTo>
                  <a:lnTo>
                    <a:pt x="1656" y="2027"/>
                  </a:lnTo>
                  <a:lnTo>
                    <a:pt x="1668" y="2022"/>
                  </a:lnTo>
                  <a:lnTo>
                    <a:pt x="2114" y="1763"/>
                  </a:lnTo>
                  <a:lnTo>
                    <a:pt x="2124" y="1757"/>
                  </a:lnTo>
                  <a:lnTo>
                    <a:pt x="2134" y="1750"/>
                  </a:lnTo>
                  <a:lnTo>
                    <a:pt x="2144" y="1743"/>
                  </a:lnTo>
                  <a:lnTo>
                    <a:pt x="2153" y="1736"/>
                  </a:lnTo>
                  <a:lnTo>
                    <a:pt x="2161" y="1728"/>
                  </a:lnTo>
                  <a:lnTo>
                    <a:pt x="2169" y="1720"/>
                  </a:lnTo>
                  <a:lnTo>
                    <a:pt x="2176" y="1712"/>
                  </a:lnTo>
                  <a:lnTo>
                    <a:pt x="2183" y="1703"/>
                  </a:lnTo>
                  <a:lnTo>
                    <a:pt x="2190" y="1694"/>
                  </a:lnTo>
                  <a:lnTo>
                    <a:pt x="2196" y="1685"/>
                  </a:lnTo>
                  <a:lnTo>
                    <a:pt x="2201" y="1675"/>
                  </a:lnTo>
                  <a:lnTo>
                    <a:pt x="2206" y="1664"/>
                  </a:lnTo>
                  <a:lnTo>
                    <a:pt x="2211" y="1654"/>
                  </a:lnTo>
                  <a:lnTo>
                    <a:pt x="2215" y="1644"/>
                  </a:lnTo>
                  <a:lnTo>
                    <a:pt x="2219" y="1633"/>
                  </a:lnTo>
                  <a:lnTo>
                    <a:pt x="2222" y="1623"/>
                  </a:lnTo>
                  <a:lnTo>
                    <a:pt x="2224" y="1612"/>
                  </a:lnTo>
                  <a:lnTo>
                    <a:pt x="2226" y="1601"/>
                  </a:lnTo>
                  <a:lnTo>
                    <a:pt x="2228" y="1590"/>
                  </a:lnTo>
                  <a:lnTo>
                    <a:pt x="2229" y="1579"/>
                  </a:lnTo>
                  <a:lnTo>
                    <a:pt x="2231" y="1568"/>
                  </a:lnTo>
                  <a:lnTo>
                    <a:pt x="2231" y="1556"/>
                  </a:lnTo>
                  <a:lnTo>
                    <a:pt x="2229" y="1545"/>
                  </a:lnTo>
                  <a:lnTo>
                    <a:pt x="2228" y="1534"/>
                  </a:lnTo>
                  <a:lnTo>
                    <a:pt x="2226" y="1523"/>
                  </a:lnTo>
                  <a:lnTo>
                    <a:pt x="2224" y="1512"/>
                  </a:lnTo>
                  <a:lnTo>
                    <a:pt x="2221" y="1501"/>
                  </a:lnTo>
                  <a:lnTo>
                    <a:pt x="2218" y="1490"/>
                  </a:lnTo>
                  <a:lnTo>
                    <a:pt x="2214" y="1480"/>
                  </a:lnTo>
                  <a:lnTo>
                    <a:pt x="2210" y="1469"/>
                  </a:lnTo>
                  <a:lnTo>
                    <a:pt x="2205" y="1457"/>
                  </a:lnTo>
                  <a:lnTo>
                    <a:pt x="2199" y="1447"/>
                  </a:lnTo>
                  <a:lnTo>
                    <a:pt x="1568" y="356"/>
                  </a:lnTo>
                  <a:lnTo>
                    <a:pt x="1562" y="345"/>
                  </a:lnTo>
                  <a:lnTo>
                    <a:pt x="1555" y="335"/>
                  </a:lnTo>
                  <a:lnTo>
                    <a:pt x="1548" y="326"/>
                  </a:lnTo>
                  <a:lnTo>
                    <a:pt x="1541" y="317"/>
                  </a:lnTo>
                  <a:lnTo>
                    <a:pt x="1533" y="308"/>
                  </a:lnTo>
                  <a:lnTo>
                    <a:pt x="1525" y="301"/>
                  </a:lnTo>
                  <a:lnTo>
                    <a:pt x="1516" y="293"/>
                  </a:lnTo>
                  <a:lnTo>
                    <a:pt x="1507" y="286"/>
                  </a:lnTo>
                  <a:lnTo>
                    <a:pt x="1498" y="280"/>
                  </a:lnTo>
                  <a:lnTo>
                    <a:pt x="1489" y="274"/>
                  </a:lnTo>
                  <a:lnTo>
                    <a:pt x="1479" y="268"/>
                  </a:lnTo>
                  <a:lnTo>
                    <a:pt x="1468" y="263"/>
                  </a:lnTo>
                  <a:lnTo>
                    <a:pt x="1458" y="258"/>
                  </a:lnTo>
                  <a:lnTo>
                    <a:pt x="1448" y="254"/>
                  </a:lnTo>
                  <a:lnTo>
                    <a:pt x="1438" y="251"/>
                  </a:lnTo>
                  <a:lnTo>
                    <a:pt x="1427" y="248"/>
                  </a:lnTo>
                  <a:lnTo>
                    <a:pt x="1417" y="245"/>
                  </a:lnTo>
                  <a:lnTo>
                    <a:pt x="1406" y="242"/>
                  </a:lnTo>
                  <a:lnTo>
                    <a:pt x="1395" y="241"/>
                  </a:lnTo>
                  <a:lnTo>
                    <a:pt x="1384" y="240"/>
                  </a:lnTo>
                  <a:lnTo>
                    <a:pt x="1372" y="239"/>
                  </a:lnTo>
                  <a:lnTo>
                    <a:pt x="1361" y="240"/>
                  </a:lnTo>
                  <a:lnTo>
                    <a:pt x="1350" y="240"/>
                  </a:lnTo>
                  <a:lnTo>
                    <a:pt x="1339" y="241"/>
                  </a:lnTo>
                  <a:lnTo>
                    <a:pt x="1328" y="243"/>
                  </a:lnTo>
                  <a:lnTo>
                    <a:pt x="1317" y="246"/>
                  </a:lnTo>
                  <a:lnTo>
                    <a:pt x="1306" y="249"/>
                  </a:lnTo>
                  <a:lnTo>
                    <a:pt x="1296" y="253"/>
                  </a:lnTo>
                  <a:lnTo>
                    <a:pt x="1284" y="257"/>
                  </a:lnTo>
                  <a:lnTo>
                    <a:pt x="1273" y="261"/>
                  </a:lnTo>
                  <a:lnTo>
                    <a:pt x="1263" y="266"/>
                  </a:lnTo>
                  <a:lnTo>
                    <a:pt x="1252" y="272"/>
                  </a:lnTo>
                  <a:close/>
                  <a:moveTo>
                    <a:pt x="2782" y="1000"/>
                  </a:moveTo>
                  <a:lnTo>
                    <a:pt x="2758" y="1013"/>
                  </a:lnTo>
                  <a:lnTo>
                    <a:pt x="2734" y="1025"/>
                  </a:lnTo>
                  <a:lnTo>
                    <a:pt x="2709" y="1035"/>
                  </a:lnTo>
                  <a:lnTo>
                    <a:pt x="2683" y="1044"/>
                  </a:lnTo>
                  <a:lnTo>
                    <a:pt x="2658" y="1052"/>
                  </a:lnTo>
                  <a:lnTo>
                    <a:pt x="2633" y="1059"/>
                  </a:lnTo>
                  <a:lnTo>
                    <a:pt x="2607" y="1064"/>
                  </a:lnTo>
                  <a:lnTo>
                    <a:pt x="2580" y="1068"/>
                  </a:lnTo>
                  <a:lnTo>
                    <a:pt x="2555" y="1071"/>
                  </a:lnTo>
                  <a:lnTo>
                    <a:pt x="2529" y="1072"/>
                  </a:lnTo>
                  <a:lnTo>
                    <a:pt x="2502" y="1072"/>
                  </a:lnTo>
                  <a:lnTo>
                    <a:pt x="2477" y="1071"/>
                  </a:lnTo>
                  <a:lnTo>
                    <a:pt x="2452" y="1068"/>
                  </a:lnTo>
                  <a:lnTo>
                    <a:pt x="2426" y="1065"/>
                  </a:lnTo>
                  <a:lnTo>
                    <a:pt x="2400" y="1060"/>
                  </a:lnTo>
                  <a:lnTo>
                    <a:pt x="2376" y="1053"/>
                  </a:lnTo>
                  <a:lnTo>
                    <a:pt x="2351" y="1046"/>
                  </a:lnTo>
                  <a:lnTo>
                    <a:pt x="2327" y="1037"/>
                  </a:lnTo>
                  <a:lnTo>
                    <a:pt x="2302" y="1028"/>
                  </a:lnTo>
                  <a:lnTo>
                    <a:pt x="2279" y="1017"/>
                  </a:lnTo>
                  <a:lnTo>
                    <a:pt x="2257" y="1006"/>
                  </a:lnTo>
                  <a:lnTo>
                    <a:pt x="2234" y="993"/>
                  </a:lnTo>
                  <a:lnTo>
                    <a:pt x="2212" y="979"/>
                  </a:lnTo>
                  <a:lnTo>
                    <a:pt x="2191" y="964"/>
                  </a:lnTo>
                  <a:lnTo>
                    <a:pt x="2171" y="947"/>
                  </a:lnTo>
                  <a:lnTo>
                    <a:pt x="2151" y="930"/>
                  </a:lnTo>
                  <a:lnTo>
                    <a:pt x="2131" y="911"/>
                  </a:lnTo>
                  <a:lnTo>
                    <a:pt x="2113" y="892"/>
                  </a:lnTo>
                  <a:lnTo>
                    <a:pt x="2096" y="872"/>
                  </a:lnTo>
                  <a:lnTo>
                    <a:pt x="2080" y="849"/>
                  </a:lnTo>
                  <a:lnTo>
                    <a:pt x="2065" y="827"/>
                  </a:lnTo>
                  <a:lnTo>
                    <a:pt x="2051" y="804"/>
                  </a:lnTo>
                  <a:lnTo>
                    <a:pt x="2036" y="780"/>
                  </a:lnTo>
                  <a:lnTo>
                    <a:pt x="2025" y="755"/>
                  </a:lnTo>
                  <a:lnTo>
                    <a:pt x="2014" y="730"/>
                  </a:lnTo>
                  <a:lnTo>
                    <a:pt x="2005" y="705"/>
                  </a:lnTo>
                  <a:lnTo>
                    <a:pt x="1998" y="680"/>
                  </a:lnTo>
                  <a:lnTo>
                    <a:pt x="1991" y="654"/>
                  </a:lnTo>
                  <a:lnTo>
                    <a:pt x="1986" y="628"/>
                  </a:lnTo>
                  <a:lnTo>
                    <a:pt x="1982" y="602"/>
                  </a:lnTo>
                  <a:lnTo>
                    <a:pt x="1980" y="577"/>
                  </a:lnTo>
                  <a:lnTo>
                    <a:pt x="1979" y="551"/>
                  </a:lnTo>
                  <a:lnTo>
                    <a:pt x="1978" y="524"/>
                  </a:lnTo>
                  <a:lnTo>
                    <a:pt x="1980" y="499"/>
                  </a:lnTo>
                  <a:lnTo>
                    <a:pt x="1982" y="473"/>
                  </a:lnTo>
                  <a:lnTo>
                    <a:pt x="1986" y="447"/>
                  </a:lnTo>
                  <a:lnTo>
                    <a:pt x="1991" y="422"/>
                  </a:lnTo>
                  <a:lnTo>
                    <a:pt x="1997" y="397"/>
                  </a:lnTo>
                  <a:lnTo>
                    <a:pt x="2004" y="373"/>
                  </a:lnTo>
                  <a:lnTo>
                    <a:pt x="2012" y="349"/>
                  </a:lnTo>
                  <a:lnTo>
                    <a:pt x="2021" y="324"/>
                  </a:lnTo>
                  <a:lnTo>
                    <a:pt x="2032" y="301"/>
                  </a:lnTo>
                  <a:lnTo>
                    <a:pt x="2045" y="278"/>
                  </a:lnTo>
                  <a:lnTo>
                    <a:pt x="2058" y="256"/>
                  </a:lnTo>
                  <a:lnTo>
                    <a:pt x="2072" y="233"/>
                  </a:lnTo>
                  <a:lnTo>
                    <a:pt x="2087" y="213"/>
                  </a:lnTo>
                  <a:lnTo>
                    <a:pt x="2103" y="192"/>
                  </a:lnTo>
                  <a:lnTo>
                    <a:pt x="2120" y="173"/>
                  </a:lnTo>
                  <a:lnTo>
                    <a:pt x="2139" y="154"/>
                  </a:lnTo>
                  <a:lnTo>
                    <a:pt x="2158" y="135"/>
                  </a:lnTo>
                  <a:lnTo>
                    <a:pt x="2179" y="118"/>
                  </a:lnTo>
                  <a:lnTo>
                    <a:pt x="2200" y="102"/>
                  </a:lnTo>
                  <a:lnTo>
                    <a:pt x="2222" y="86"/>
                  </a:lnTo>
                  <a:lnTo>
                    <a:pt x="2247" y="72"/>
                  </a:lnTo>
                  <a:lnTo>
                    <a:pt x="2271" y="59"/>
                  </a:lnTo>
                  <a:lnTo>
                    <a:pt x="2295" y="47"/>
                  </a:lnTo>
                  <a:lnTo>
                    <a:pt x="2320" y="36"/>
                  </a:lnTo>
                  <a:lnTo>
                    <a:pt x="2346" y="27"/>
                  </a:lnTo>
                  <a:lnTo>
                    <a:pt x="2371" y="19"/>
                  </a:lnTo>
                  <a:lnTo>
                    <a:pt x="2396" y="13"/>
                  </a:lnTo>
                  <a:lnTo>
                    <a:pt x="2423" y="8"/>
                  </a:lnTo>
                  <a:lnTo>
                    <a:pt x="2448" y="4"/>
                  </a:lnTo>
                  <a:lnTo>
                    <a:pt x="2474" y="1"/>
                  </a:lnTo>
                  <a:lnTo>
                    <a:pt x="2500" y="0"/>
                  </a:lnTo>
                  <a:lnTo>
                    <a:pt x="2526" y="0"/>
                  </a:lnTo>
                  <a:lnTo>
                    <a:pt x="2552" y="1"/>
                  </a:lnTo>
                  <a:lnTo>
                    <a:pt x="2577" y="4"/>
                  </a:lnTo>
                  <a:lnTo>
                    <a:pt x="2602" y="7"/>
                  </a:lnTo>
                  <a:lnTo>
                    <a:pt x="2628" y="12"/>
                  </a:lnTo>
                  <a:lnTo>
                    <a:pt x="2653" y="18"/>
                  </a:lnTo>
                  <a:lnTo>
                    <a:pt x="2678" y="25"/>
                  </a:lnTo>
                  <a:lnTo>
                    <a:pt x="2703" y="34"/>
                  </a:lnTo>
                  <a:lnTo>
                    <a:pt x="2726" y="44"/>
                  </a:lnTo>
                  <a:lnTo>
                    <a:pt x="2750" y="55"/>
                  </a:lnTo>
                  <a:lnTo>
                    <a:pt x="2772" y="67"/>
                  </a:lnTo>
                  <a:lnTo>
                    <a:pt x="2795" y="79"/>
                  </a:lnTo>
                  <a:lnTo>
                    <a:pt x="2817" y="93"/>
                  </a:lnTo>
                  <a:lnTo>
                    <a:pt x="2838" y="108"/>
                  </a:lnTo>
                  <a:lnTo>
                    <a:pt x="2858" y="125"/>
                  </a:lnTo>
                  <a:lnTo>
                    <a:pt x="2878" y="142"/>
                  </a:lnTo>
                  <a:lnTo>
                    <a:pt x="2898" y="161"/>
                  </a:lnTo>
                  <a:lnTo>
                    <a:pt x="2915" y="180"/>
                  </a:lnTo>
                  <a:lnTo>
                    <a:pt x="2933" y="200"/>
                  </a:lnTo>
                  <a:lnTo>
                    <a:pt x="2949" y="222"/>
                  </a:lnTo>
                  <a:lnTo>
                    <a:pt x="2964" y="245"/>
                  </a:lnTo>
                  <a:lnTo>
                    <a:pt x="2978" y="268"/>
                  </a:lnTo>
                  <a:lnTo>
                    <a:pt x="2992" y="292"/>
                  </a:lnTo>
                  <a:lnTo>
                    <a:pt x="3004" y="317"/>
                  </a:lnTo>
                  <a:lnTo>
                    <a:pt x="3014" y="341"/>
                  </a:lnTo>
                  <a:lnTo>
                    <a:pt x="3023" y="367"/>
                  </a:lnTo>
                  <a:lnTo>
                    <a:pt x="3031" y="393"/>
                  </a:lnTo>
                  <a:lnTo>
                    <a:pt x="3037" y="418"/>
                  </a:lnTo>
                  <a:lnTo>
                    <a:pt x="3043" y="443"/>
                  </a:lnTo>
                  <a:lnTo>
                    <a:pt x="3046" y="470"/>
                  </a:lnTo>
                  <a:lnTo>
                    <a:pt x="3049" y="496"/>
                  </a:lnTo>
                  <a:lnTo>
                    <a:pt x="3050" y="521"/>
                  </a:lnTo>
                  <a:lnTo>
                    <a:pt x="3050" y="547"/>
                  </a:lnTo>
                  <a:lnTo>
                    <a:pt x="3049" y="573"/>
                  </a:lnTo>
                  <a:lnTo>
                    <a:pt x="3047" y="599"/>
                  </a:lnTo>
                  <a:lnTo>
                    <a:pt x="3043" y="624"/>
                  </a:lnTo>
                  <a:lnTo>
                    <a:pt x="3038" y="649"/>
                  </a:lnTo>
                  <a:lnTo>
                    <a:pt x="3032" y="675"/>
                  </a:lnTo>
                  <a:lnTo>
                    <a:pt x="3025" y="699"/>
                  </a:lnTo>
                  <a:lnTo>
                    <a:pt x="3017" y="723"/>
                  </a:lnTo>
                  <a:lnTo>
                    <a:pt x="3007" y="747"/>
                  </a:lnTo>
                  <a:lnTo>
                    <a:pt x="2997" y="771"/>
                  </a:lnTo>
                  <a:lnTo>
                    <a:pt x="2985" y="794"/>
                  </a:lnTo>
                  <a:lnTo>
                    <a:pt x="2971" y="816"/>
                  </a:lnTo>
                  <a:lnTo>
                    <a:pt x="2957" y="838"/>
                  </a:lnTo>
                  <a:lnTo>
                    <a:pt x="2942" y="860"/>
                  </a:lnTo>
                  <a:lnTo>
                    <a:pt x="2926" y="880"/>
                  </a:lnTo>
                  <a:lnTo>
                    <a:pt x="2909" y="899"/>
                  </a:lnTo>
                  <a:lnTo>
                    <a:pt x="2891" y="918"/>
                  </a:lnTo>
                  <a:lnTo>
                    <a:pt x="2870" y="936"/>
                  </a:lnTo>
                  <a:lnTo>
                    <a:pt x="2850" y="953"/>
                  </a:lnTo>
                  <a:lnTo>
                    <a:pt x="2829" y="970"/>
                  </a:lnTo>
                  <a:lnTo>
                    <a:pt x="2806" y="986"/>
                  </a:lnTo>
                  <a:lnTo>
                    <a:pt x="2782" y="100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5" name="Freeform 10"/>
            <p:cNvSpPr>
              <a:spLocks noEditPoints="1"/>
            </p:cNvSpPr>
            <p:nvPr/>
          </p:nvSpPr>
          <p:spPr bwMode="auto">
            <a:xfrm>
              <a:off x="5764119" y="3631733"/>
              <a:ext cx="373063" cy="276225"/>
            </a:xfrm>
            <a:custGeom>
              <a:avLst/>
              <a:gdLst>
                <a:gd name="T0" fmla="*/ 2286 w 3050"/>
                <a:gd name="T1" fmla="*/ 1706 h 2265"/>
                <a:gd name="T2" fmla="*/ 2330 w 3050"/>
                <a:gd name="T3" fmla="*/ 1654 h 2265"/>
                <a:gd name="T4" fmla="*/ 2356 w 3050"/>
                <a:gd name="T5" fmla="*/ 1593 h 2265"/>
                <a:gd name="T6" fmla="*/ 2364 w 3050"/>
                <a:gd name="T7" fmla="*/ 1527 h 2265"/>
                <a:gd name="T8" fmla="*/ 2352 w 3050"/>
                <a:gd name="T9" fmla="*/ 1460 h 2265"/>
                <a:gd name="T10" fmla="*/ 2935 w 3050"/>
                <a:gd name="T11" fmla="*/ 968 h 2265"/>
                <a:gd name="T12" fmla="*/ 2989 w 3050"/>
                <a:gd name="T13" fmla="*/ 925 h 2265"/>
                <a:gd name="T14" fmla="*/ 3027 w 3050"/>
                <a:gd name="T15" fmla="*/ 869 h 2265"/>
                <a:gd name="T16" fmla="*/ 3047 w 3050"/>
                <a:gd name="T17" fmla="*/ 806 h 2265"/>
                <a:gd name="T18" fmla="*/ 3048 w 3050"/>
                <a:gd name="T19" fmla="*/ 739 h 2265"/>
                <a:gd name="T20" fmla="*/ 3030 w 3050"/>
                <a:gd name="T21" fmla="*/ 673 h 2265"/>
                <a:gd name="T22" fmla="*/ 2689 w 3050"/>
                <a:gd name="T23" fmla="*/ 85 h 2265"/>
                <a:gd name="T24" fmla="*/ 2639 w 3050"/>
                <a:gd name="T25" fmla="*/ 40 h 2265"/>
                <a:gd name="T26" fmla="*/ 2579 w 3050"/>
                <a:gd name="T27" fmla="*/ 11 h 2265"/>
                <a:gd name="T28" fmla="*/ 2514 w 3050"/>
                <a:gd name="T29" fmla="*/ 0 h 2265"/>
                <a:gd name="T30" fmla="*/ 2447 w 3050"/>
                <a:gd name="T31" fmla="*/ 8 h 2265"/>
                <a:gd name="T32" fmla="*/ 1743 w 3050"/>
                <a:gd name="T33" fmla="*/ 405 h 2265"/>
                <a:gd name="T34" fmla="*/ 1663 w 3050"/>
                <a:gd name="T35" fmla="*/ 282 h 2265"/>
                <a:gd name="T36" fmla="*/ 1610 w 3050"/>
                <a:gd name="T37" fmla="*/ 241 h 2265"/>
                <a:gd name="T38" fmla="*/ 1547 w 3050"/>
                <a:gd name="T39" fmla="*/ 218 h 2265"/>
                <a:gd name="T40" fmla="*/ 1481 w 3050"/>
                <a:gd name="T41" fmla="*/ 214 h 2265"/>
                <a:gd name="T42" fmla="*/ 1415 w 3050"/>
                <a:gd name="T43" fmla="*/ 228 h 2265"/>
                <a:gd name="T44" fmla="*/ 916 w 3050"/>
                <a:gd name="T45" fmla="*/ 515 h 2265"/>
                <a:gd name="T46" fmla="*/ 867 w 3050"/>
                <a:gd name="T47" fmla="*/ 562 h 2265"/>
                <a:gd name="T48" fmla="*/ 835 w 3050"/>
                <a:gd name="T49" fmla="*/ 621 h 2265"/>
                <a:gd name="T50" fmla="*/ 821 w 3050"/>
                <a:gd name="T51" fmla="*/ 686 h 2265"/>
                <a:gd name="T52" fmla="*/ 826 w 3050"/>
                <a:gd name="T53" fmla="*/ 753 h 2265"/>
                <a:gd name="T54" fmla="*/ 851 w 3050"/>
                <a:gd name="T55" fmla="*/ 818 h 2265"/>
                <a:gd name="T56" fmla="*/ 1517 w 3050"/>
                <a:gd name="T57" fmla="*/ 1957 h 2265"/>
                <a:gd name="T58" fmla="*/ 1571 w 3050"/>
                <a:gd name="T59" fmla="*/ 1997 h 2265"/>
                <a:gd name="T60" fmla="*/ 1633 w 3050"/>
                <a:gd name="T61" fmla="*/ 2020 h 2265"/>
                <a:gd name="T62" fmla="*/ 1700 w 3050"/>
                <a:gd name="T63" fmla="*/ 2025 h 2265"/>
                <a:gd name="T64" fmla="*/ 1766 w 3050"/>
                <a:gd name="T65" fmla="*/ 2008 h 2265"/>
                <a:gd name="T66" fmla="*/ 316 w 3050"/>
                <a:gd name="T67" fmla="*/ 1240 h 2265"/>
                <a:gd name="T68" fmla="*/ 470 w 3050"/>
                <a:gd name="T69" fmla="*/ 1197 h 2265"/>
                <a:gd name="T70" fmla="*/ 624 w 3050"/>
                <a:gd name="T71" fmla="*/ 1200 h 2265"/>
                <a:gd name="T72" fmla="*/ 771 w 3050"/>
                <a:gd name="T73" fmla="*/ 1248 h 2265"/>
                <a:gd name="T74" fmla="*/ 899 w 3050"/>
                <a:gd name="T75" fmla="*/ 1335 h 2265"/>
                <a:gd name="T76" fmla="*/ 999 w 3050"/>
                <a:gd name="T77" fmla="*/ 1461 h 2265"/>
                <a:gd name="T78" fmla="*/ 1059 w 3050"/>
                <a:gd name="T79" fmla="*/ 1611 h 2265"/>
                <a:gd name="T80" fmla="*/ 1070 w 3050"/>
                <a:gd name="T81" fmla="*/ 1766 h 2265"/>
                <a:gd name="T82" fmla="*/ 1038 w 3050"/>
                <a:gd name="T83" fmla="*/ 1916 h 2265"/>
                <a:gd name="T84" fmla="*/ 963 w 3050"/>
                <a:gd name="T85" fmla="*/ 2052 h 2265"/>
                <a:gd name="T86" fmla="*/ 850 w 3050"/>
                <a:gd name="T87" fmla="*/ 2163 h 2265"/>
                <a:gd name="T88" fmla="*/ 704 w 3050"/>
                <a:gd name="T89" fmla="*/ 2238 h 2265"/>
                <a:gd name="T90" fmla="*/ 550 w 3050"/>
                <a:gd name="T91" fmla="*/ 2265 h 2265"/>
                <a:gd name="T92" fmla="*/ 397 w 3050"/>
                <a:gd name="T93" fmla="*/ 2247 h 2265"/>
                <a:gd name="T94" fmla="*/ 255 w 3050"/>
                <a:gd name="T95" fmla="*/ 2186 h 2265"/>
                <a:gd name="T96" fmla="*/ 135 w 3050"/>
                <a:gd name="T97" fmla="*/ 2085 h 2265"/>
                <a:gd name="T98" fmla="*/ 46 w 3050"/>
                <a:gd name="T99" fmla="*/ 1948 h 2265"/>
                <a:gd name="T100" fmla="*/ 4 w 3050"/>
                <a:gd name="T101" fmla="*/ 1795 h 2265"/>
                <a:gd name="T102" fmla="*/ 7 w 3050"/>
                <a:gd name="T103" fmla="*/ 1641 h 2265"/>
                <a:gd name="T104" fmla="*/ 53 w 3050"/>
                <a:gd name="T105" fmla="*/ 1494 h 2265"/>
                <a:gd name="T106" fmla="*/ 141 w 3050"/>
                <a:gd name="T107" fmla="*/ 1366 h 2265"/>
                <a:gd name="T108" fmla="*/ 268 w 3050"/>
                <a:gd name="T109" fmla="*/ 1265 h 2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50" h="2265">
                  <a:moveTo>
                    <a:pt x="1798" y="1993"/>
                  </a:moveTo>
                  <a:lnTo>
                    <a:pt x="2249" y="1734"/>
                  </a:lnTo>
                  <a:lnTo>
                    <a:pt x="2259" y="1728"/>
                  </a:lnTo>
                  <a:lnTo>
                    <a:pt x="2268" y="1721"/>
                  </a:lnTo>
                  <a:lnTo>
                    <a:pt x="2277" y="1713"/>
                  </a:lnTo>
                  <a:lnTo>
                    <a:pt x="2286" y="1706"/>
                  </a:lnTo>
                  <a:lnTo>
                    <a:pt x="2294" y="1698"/>
                  </a:lnTo>
                  <a:lnTo>
                    <a:pt x="2302" y="1690"/>
                  </a:lnTo>
                  <a:lnTo>
                    <a:pt x="2310" y="1682"/>
                  </a:lnTo>
                  <a:lnTo>
                    <a:pt x="2316" y="1673"/>
                  </a:lnTo>
                  <a:lnTo>
                    <a:pt x="2323" y="1664"/>
                  </a:lnTo>
                  <a:lnTo>
                    <a:pt x="2330" y="1654"/>
                  </a:lnTo>
                  <a:lnTo>
                    <a:pt x="2335" y="1645"/>
                  </a:lnTo>
                  <a:lnTo>
                    <a:pt x="2341" y="1635"/>
                  </a:lnTo>
                  <a:lnTo>
                    <a:pt x="2345" y="1625"/>
                  </a:lnTo>
                  <a:lnTo>
                    <a:pt x="2349" y="1615"/>
                  </a:lnTo>
                  <a:lnTo>
                    <a:pt x="2353" y="1603"/>
                  </a:lnTo>
                  <a:lnTo>
                    <a:pt x="2356" y="1593"/>
                  </a:lnTo>
                  <a:lnTo>
                    <a:pt x="2358" y="1582"/>
                  </a:lnTo>
                  <a:lnTo>
                    <a:pt x="2361" y="1571"/>
                  </a:lnTo>
                  <a:lnTo>
                    <a:pt x="2362" y="1560"/>
                  </a:lnTo>
                  <a:lnTo>
                    <a:pt x="2363" y="1549"/>
                  </a:lnTo>
                  <a:lnTo>
                    <a:pt x="2364" y="1538"/>
                  </a:lnTo>
                  <a:lnTo>
                    <a:pt x="2364" y="1527"/>
                  </a:lnTo>
                  <a:lnTo>
                    <a:pt x="2363" y="1516"/>
                  </a:lnTo>
                  <a:lnTo>
                    <a:pt x="2362" y="1504"/>
                  </a:lnTo>
                  <a:lnTo>
                    <a:pt x="2360" y="1493"/>
                  </a:lnTo>
                  <a:lnTo>
                    <a:pt x="2358" y="1482"/>
                  </a:lnTo>
                  <a:lnTo>
                    <a:pt x="2356" y="1471"/>
                  </a:lnTo>
                  <a:lnTo>
                    <a:pt x="2352" y="1460"/>
                  </a:lnTo>
                  <a:lnTo>
                    <a:pt x="2348" y="1450"/>
                  </a:lnTo>
                  <a:lnTo>
                    <a:pt x="2344" y="1439"/>
                  </a:lnTo>
                  <a:lnTo>
                    <a:pt x="2339" y="1429"/>
                  </a:lnTo>
                  <a:lnTo>
                    <a:pt x="2333" y="1418"/>
                  </a:lnTo>
                  <a:lnTo>
                    <a:pt x="2288" y="1341"/>
                  </a:lnTo>
                  <a:lnTo>
                    <a:pt x="2935" y="968"/>
                  </a:lnTo>
                  <a:lnTo>
                    <a:pt x="2945" y="962"/>
                  </a:lnTo>
                  <a:lnTo>
                    <a:pt x="2954" y="955"/>
                  </a:lnTo>
                  <a:lnTo>
                    <a:pt x="2964" y="948"/>
                  </a:lnTo>
                  <a:lnTo>
                    <a:pt x="2972" y="941"/>
                  </a:lnTo>
                  <a:lnTo>
                    <a:pt x="2981" y="933"/>
                  </a:lnTo>
                  <a:lnTo>
                    <a:pt x="2989" y="925"/>
                  </a:lnTo>
                  <a:lnTo>
                    <a:pt x="2997" y="917"/>
                  </a:lnTo>
                  <a:lnTo>
                    <a:pt x="3004" y="908"/>
                  </a:lnTo>
                  <a:lnTo>
                    <a:pt x="3010" y="898"/>
                  </a:lnTo>
                  <a:lnTo>
                    <a:pt x="3016" y="888"/>
                  </a:lnTo>
                  <a:lnTo>
                    <a:pt x="3022" y="879"/>
                  </a:lnTo>
                  <a:lnTo>
                    <a:pt x="3027" y="869"/>
                  </a:lnTo>
                  <a:lnTo>
                    <a:pt x="3031" y="859"/>
                  </a:lnTo>
                  <a:lnTo>
                    <a:pt x="3036" y="849"/>
                  </a:lnTo>
                  <a:lnTo>
                    <a:pt x="3039" y="838"/>
                  </a:lnTo>
                  <a:lnTo>
                    <a:pt x="3042" y="828"/>
                  </a:lnTo>
                  <a:lnTo>
                    <a:pt x="3045" y="817"/>
                  </a:lnTo>
                  <a:lnTo>
                    <a:pt x="3047" y="806"/>
                  </a:lnTo>
                  <a:lnTo>
                    <a:pt x="3049" y="794"/>
                  </a:lnTo>
                  <a:lnTo>
                    <a:pt x="3050" y="783"/>
                  </a:lnTo>
                  <a:lnTo>
                    <a:pt x="3050" y="772"/>
                  </a:lnTo>
                  <a:lnTo>
                    <a:pt x="3050" y="761"/>
                  </a:lnTo>
                  <a:lnTo>
                    <a:pt x="3050" y="750"/>
                  </a:lnTo>
                  <a:lnTo>
                    <a:pt x="3048" y="739"/>
                  </a:lnTo>
                  <a:lnTo>
                    <a:pt x="3047" y="728"/>
                  </a:lnTo>
                  <a:lnTo>
                    <a:pt x="3045" y="717"/>
                  </a:lnTo>
                  <a:lnTo>
                    <a:pt x="3042" y="706"/>
                  </a:lnTo>
                  <a:lnTo>
                    <a:pt x="3039" y="694"/>
                  </a:lnTo>
                  <a:lnTo>
                    <a:pt x="3035" y="684"/>
                  </a:lnTo>
                  <a:lnTo>
                    <a:pt x="3030" y="673"/>
                  </a:lnTo>
                  <a:lnTo>
                    <a:pt x="3025" y="662"/>
                  </a:lnTo>
                  <a:lnTo>
                    <a:pt x="3020" y="652"/>
                  </a:lnTo>
                  <a:lnTo>
                    <a:pt x="2709" y="115"/>
                  </a:lnTo>
                  <a:lnTo>
                    <a:pt x="2703" y="105"/>
                  </a:lnTo>
                  <a:lnTo>
                    <a:pt x="2696" y="95"/>
                  </a:lnTo>
                  <a:lnTo>
                    <a:pt x="2689" y="85"/>
                  </a:lnTo>
                  <a:lnTo>
                    <a:pt x="2681" y="76"/>
                  </a:lnTo>
                  <a:lnTo>
                    <a:pt x="2674" y="68"/>
                  </a:lnTo>
                  <a:lnTo>
                    <a:pt x="2666" y="60"/>
                  </a:lnTo>
                  <a:lnTo>
                    <a:pt x="2657" y="53"/>
                  </a:lnTo>
                  <a:lnTo>
                    <a:pt x="2648" y="46"/>
                  </a:lnTo>
                  <a:lnTo>
                    <a:pt x="2639" y="40"/>
                  </a:lnTo>
                  <a:lnTo>
                    <a:pt x="2630" y="34"/>
                  </a:lnTo>
                  <a:lnTo>
                    <a:pt x="2620" y="28"/>
                  </a:lnTo>
                  <a:lnTo>
                    <a:pt x="2611" y="23"/>
                  </a:lnTo>
                  <a:lnTo>
                    <a:pt x="2600" y="18"/>
                  </a:lnTo>
                  <a:lnTo>
                    <a:pt x="2589" y="14"/>
                  </a:lnTo>
                  <a:lnTo>
                    <a:pt x="2579" y="11"/>
                  </a:lnTo>
                  <a:lnTo>
                    <a:pt x="2568" y="8"/>
                  </a:lnTo>
                  <a:lnTo>
                    <a:pt x="2558" y="5"/>
                  </a:lnTo>
                  <a:lnTo>
                    <a:pt x="2547" y="3"/>
                  </a:lnTo>
                  <a:lnTo>
                    <a:pt x="2536" y="1"/>
                  </a:lnTo>
                  <a:lnTo>
                    <a:pt x="2525" y="0"/>
                  </a:lnTo>
                  <a:lnTo>
                    <a:pt x="2514" y="0"/>
                  </a:lnTo>
                  <a:lnTo>
                    <a:pt x="2502" y="0"/>
                  </a:lnTo>
                  <a:lnTo>
                    <a:pt x="2491" y="0"/>
                  </a:lnTo>
                  <a:lnTo>
                    <a:pt x="2480" y="1"/>
                  </a:lnTo>
                  <a:lnTo>
                    <a:pt x="2469" y="3"/>
                  </a:lnTo>
                  <a:lnTo>
                    <a:pt x="2458" y="5"/>
                  </a:lnTo>
                  <a:lnTo>
                    <a:pt x="2447" y="8"/>
                  </a:lnTo>
                  <a:lnTo>
                    <a:pt x="2436" y="11"/>
                  </a:lnTo>
                  <a:lnTo>
                    <a:pt x="2425" y="15"/>
                  </a:lnTo>
                  <a:lnTo>
                    <a:pt x="2413" y="20"/>
                  </a:lnTo>
                  <a:lnTo>
                    <a:pt x="2403" y="25"/>
                  </a:lnTo>
                  <a:lnTo>
                    <a:pt x="2393" y="30"/>
                  </a:lnTo>
                  <a:lnTo>
                    <a:pt x="1743" y="405"/>
                  </a:lnTo>
                  <a:lnTo>
                    <a:pt x="1699" y="328"/>
                  </a:lnTo>
                  <a:lnTo>
                    <a:pt x="1693" y="318"/>
                  </a:lnTo>
                  <a:lnTo>
                    <a:pt x="1686" y="309"/>
                  </a:lnTo>
                  <a:lnTo>
                    <a:pt x="1679" y="300"/>
                  </a:lnTo>
                  <a:lnTo>
                    <a:pt x="1672" y="290"/>
                  </a:lnTo>
                  <a:lnTo>
                    <a:pt x="1663" y="282"/>
                  </a:lnTo>
                  <a:lnTo>
                    <a:pt x="1655" y="274"/>
                  </a:lnTo>
                  <a:lnTo>
                    <a:pt x="1647" y="266"/>
                  </a:lnTo>
                  <a:lnTo>
                    <a:pt x="1638" y="259"/>
                  </a:lnTo>
                  <a:lnTo>
                    <a:pt x="1629" y="253"/>
                  </a:lnTo>
                  <a:lnTo>
                    <a:pt x="1620" y="247"/>
                  </a:lnTo>
                  <a:lnTo>
                    <a:pt x="1610" y="241"/>
                  </a:lnTo>
                  <a:lnTo>
                    <a:pt x="1600" y="236"/>
                  </a:lnTo>
                  <a:lnTo>
                    <a:pt x="1590" y="232"/>
                  </a:lnTo>
                  <a:lnTo>
                    <a:pt x="1580" y="228"/>
                  </a:lnTo>
                  <a:lnTo>
                    <a:pt x="1568" y="224"/>
                  </a:lnTo>
                  <a:lnTo>
                    <a:pt x="1558" y="221"/>
                  </a:lnTo>
                  <a:lnTo>
                    <a:pt x="1547" y="218"/>
                  </a:lnTo>
                  <a:lnTo>
                    <a:pt x="1536" y="216"/>
                  </a:lnTo>
                  <a:lnTo>
                    <a:pt x="1526" y="215"/>
                  </a:lnTo>
                  <a:lnTo>
                    <a:pt x="1515" y="214"/>
                  </a:lnTo>
                  <a:lnTo>
                    <a:pt x="1504" y="213"/>
                  </a:lnTo>
                  <a:lnTo>
                    <a:pt x="1492" y="213"/>
                  </a:lnTo>
                  <a:lnTo>
                    <a:pt x="1481" y="214"/>
                  </a:lnTo>
                  <a:lnTo>
                    <a:pt x="1469" y="215"/>
                  </a:lnTo>
                  <a:lnTo>
                    <a:pt x="1458" y="216"/>
                  </a:lnTo>
                  <a:lnTo>
                    <a:pt x="1447" y="218"/>
                  </a:lnTo>
                  <a:lnTo>
                    <a:pt x="1436" y="221"/>
                  </a:lnTo>
                  <a:lnTo>
                    <a:pt x="1425" y="225"/>
                  </a:lnTo>
                  <a:lnTo>
                    <a:pt x="1415" y="228"/>
                  </a:lnTo>
                  <a:lnTo>
                    <a:pt x="1404" y="233"/>
                  </a:lnTo>
                  <a:lnTo>
                    <a:pt x="1394" y="238"/>
                  </a:lnTo>
                  <a:lnTo>
                    <a:pt x="1382" y="243"/>
                  </a:lnTo>
                  <a:lnTo>
                    <a:pt x="936" y="502"/>
                  </a:lnTo>
                  <a:lnTo>
                    <a:pt x="926" y="508"/>
                  </a:lnTo>
                  <a:lnTo>
                    <a:pt x="916" y="515"/>
                  </a:lnTo>
                  <a:lnTo>
                    <a:pt x="906" y="522"/>
                  </a:lnTo>
                  <a:lnTo>
                    <a:pt x="897" y="529"/>
                  </a:lnTo>
                  <a:lnTo>
                    <a:pt x="889" y="537"/>
                  </a:lnTo>
                  <a:lnTo>
                    <a:pt x="881" y="545"/>
                  </a:lnTo>
                  <a:lnTo>
                    <a:pt x="874" y="553"/>
                  </a:lnTo>
                  <a:lnTo>
                    <a:pt x="867" y="562"/>
                  </a:lnTo>
                  <a:lnTo>
                    <a:pt x="860" y="571"/>
                  </a:lnTo>
                  <a:lnTo>
                    <a:pt x="854" y="580"/>
                  </a:lnTo>
                  <a:lnTo>
                    <a:pt x="849" y="590"/>
                  </a:lnTo>
                  <a:lnTo>
                    <a:pt x="844" y="601"/>
                  </a:lnTo>
                  <a:lnTo>
                    <a:pt x="839" y="611"/>
                  </a:lnTo>
                  <a:lnTo>
                    <a:pt x="835" y="621"/>
                  </a:lnTo>
                  <a:lnTo>
                    <a:pt x="831" y="632"/>
                  </a:lnTo>
                  <a:lnTo>
                    <a:pt x="828" y="642"/>
                  </a:lnTo>
                  <a:lnTo>
                    <a:pt x="826" y="653"/>
                  </a:lnTo>
                  <a:lnTo>
                    <a:pt x="824" y="664"/>
                  </a:lnTo>
                  <a:lnTo>
                    <a:pt x="822" y="675"/>
                  </a:lnTo>
                  <a:lnTo>
                    <a:pt x="821" y="686"/>
                  </a:lnTo>
                  <a:lnTo>
                    <a:pt x="819" y="697"/>
                  </a:lnTo>
                  <a:lnTo>
                    <a:pt x="819" y="709"/>
                  </a:lnTo>
                  <a:lnTo>
                    <a:pt x="821" y="720"/>
                  </a:lnTo>
                  <a:lnTo>
                    <a:pt x="822" y="731"/>
                  </a:lnTo>
                  <a:lnTo>
                    <a:pt x="824" y="742"/>
                  </a:lnTo>
                  <a:lnTo>
                    <a:pt x="826" y="753"/>
                  </a:lnTo>
                  <a:lnTo>
                    <a:pt x="829" y="764"/>
                  </a:lnTo>
                  <a:lnTo>
                    <a:pt x="832" y="775"/>
                  </a:lnTo>
                  <a:lnTo>
                    <a:pt x="836" y="785"/>
                  </a:lnTo>
                  <a:lnTo>
                    <a:pt x="840" y="796"/>
                  </a:lnTo>
                  <a:lnTo>
                    <a:pt x="845" y="808"/>
                  </a:lnTo>
                  <a:lnTo>
                    <a:pt x="851" y="818"/>
                  </a:lnTo>
                  <a:lnTo>
                    <a:pt x="1482" y="1909"/>
                  </a:lnTo>
                  <a:lnTo>
                    <a:pt x="1488" y="1920"/>
                  </a:lnTo>
                  <a:lnTo>
                    <a:pt x="1495" y="1930"/>
                  </a:lnTo>
                  <a:lnTo>
                    <a:pt x="1502" y="1939"/>
                  </a:lnTo>
                  <a:lnTo>
                    <a:pt x="1509" y="1948"/>
                  </a:lnTo>
                  <a:lnTo>
                    <a:pt x="1517" y="1957"/>
                  </a:lnTo>
                  <a:lnTo>
                    <a:pt x="1525" y="1964"/>
                  </a:lnTo>
                  <a:lnTo>
                    <a:pt x="1534" y="1972"/>
                  </a:lnTo>
                  <a:lnTo>
                    <a:pt x="1543" y="1979"/>
                  </a:lnTo>
                  <a:lnTo>
                    <a:pt x="1552" y="1985"/>
                  </a:lnTo>
                  <a:lnTo>
                    <a:pt x="1561" y="1991"/>
                  </a:lnTo>
                  <a:lnTo>
                    <a:pt x="1571" y="1997"/>
                  </a:lnTo>
                  <a:lnTo>
                    <a:pt x="1582" y="2002"/>
                  </a:lnTo>
                  <a:lnTo>
                    <a:pt x="1592" y="2007"/>
                  </a:lnTo>
                  <a:lnTo>
                    <a:pt x="1602" y="2011"/>
                  </a:lnTo>
                  <a:lnTo>
                    <a:pt x="1612" y="2014"/>
                  </a:lnTo>
                  <a:lnTo>
                    <a:pt x="1623" y="2017"/>
                  </a:lnTo>
                  <a:lnTo>
                    <a:pt x="1633" y="2020"/>
                  </a:lnTo>
                  <a:lnTo>
                    <a:pt x="1644" y="2023"/>
                  </a:lnTo>
                  <a:lnTo>
                    <a:pt x="1655" y="2024"/>
                  </a:lnTo>
                  <a:lnTo>
                    <a:pt x="1666" y="2025"/>
                  </a:lnTo>
                  <a:lnTo>
                    <a:pt x="1678" y="2026"/>
                  </a:lnTo>
                  <a:lnTo>
                    <a:pt x="1689" y="2025"/>
                  </a:lnTo>
                  <a:lnTo>
                    <a:pt x="1700" y="2025"/>
                  </a:lnTo>
                  <a:lnTo>
                    <a:pt x="1711" y="2024"/>
                  </a:lnTo>
                  <a:lnTo>
                    <a:pt x="1722" y="2022"/>
                  </a:lnTo>
                  <a:lnTo>
                    <a:pt x="1733" y="2019"/>
                  </a:lnTo>
                  <a:lnTo>
                    <a:pt x="1744" y="2016"/>
                  </a:lnTo>
                  <a:lnTo>
                    <a:pt x="1754" y="2012"/>
                  </a:lnTo>
                  <a:lnTo>
                    <a:pt x="1766" y="2008"/>
                  </a:lnTo>
                  <a:lnTo>
                    <a:pt x="1777" y="2004"/>
                  </a:lnTo>
                  <a:lnTo>
                    <a:pt x="1787" y="1999"/>
                  </a:lnTo>
                  <a:lnTo>
                    <a:pt x="1798" y="1993"/>
                  </a:lnTo>
                  <a:close/>
                  <a:moveTo>
                    <a:pt x="268" y="1265"/>
                  </a:moveTo>
                  <a:lnTo>
                    <a:pt x="292" y="1252"/>
                  </a:lnTo>
                  <a:lnTo>
                    <a:pt x="316" y="1240"/>
                  </a:lnTo>
                  <a:lnTo>
                    <a:pt x="341" y="1230"/>
                  </a:lnTo>
                  <a:lnTo>
                    <a:pt x="367" y="1221"/>
                  </a:lnTo>
                  <a:lnTo>
                    <a:pt x="392" y="1213"/>
                  </a:lnTo>
                  <a:lnTo>
                    <a:pt x="417" y="1206"/>
                  </a:lnTo>
                  <a:lnTo>
                    <a:pt x="443" y="1201"/>
                  </a:lnTo>
                  <a:lnTo>
                    <a:pt x="470" y="1197"/>
                  </a:lnTo>
                  <a:lnTo>
                    <a:pt x="495" y="1194"/>
                  </a:lnTo>
                  <a:lnTo>
                    <a:pt x="521" y="1193"/>
                  </a:lnTo>
                  <a:lnTo>
                    <a:pt x="548" y="1193"/>
                  </a:lnTo>
                  <a:lnTo>
                    <a:pt x="573" y="1194"/>
                  </a:lnTo>
                  <a:lnTo>
                    <a:pt x="598" y="1197"/>
                  </a:lnTo>
                  <a:lnTo>
                    <a:pt x="624" y="1200"/>
                  </a:lnTo>
                  <a:lnTo>
                    <a:pt x="650" y="1205"/>
                  </a:lnTo>
                  <a:lnTo>
                    <a:pt x="674" y="1212"/>
                  </a:lnTo>
                  <a:lnTo>
                    <a:pt x="699" y="1219"/>
                  </a:lnTo>
                  <a:lnTo>
                    <a:pt x="723" y="1228"/>
                  </a:lnTo>
                  <a:lnTo>
                    <a:pt x="748" y="1237"/>
                  </a:lnTo>
                  <a:lnTo>
                    <a:pt x="771" y="1248"/>
                  </a:lnTo>
                  <a:lnTo>
                    <a:pt x="793" y="1259"/>
                  </a:lnTo>
                  <a:lnTo>
                    <a:pt x="816" y="1272"/>
                  </a:lnTo>
                  <a:lnTo>
                    <a:pt x="838" y="1286"/>
                  </a:lnTo>
                  <a:lnTo>
                    <a:pt x="859" y="1301"/>
                  </a:lnTo>
                  <a:lnTo>
                    <a:pt x="879" y="1318"/>
                  </a:lnTo>
                  <a:lnTo>
                    <a:pt x="899" y="1335"/>
                  </a:lnTo>
                  <a:lnTo>
                    <a:pt x="919" y="1354"/>
                  </a:lnTo>
                  <a:lnTo>
                    <a:pt x="937" y="1373"/>
                  </a:lnTo>
                  <a:lnTo>
                    <a:pt x="954" y="1393"/>
                  </a:lnTo>
                  <a:lnTo>
                    <a:pt x="970" y="1416"/>
                  </a:lnTo>
                  <a:lnTo>
                    <a:pt x="985" y="1438"/>
                  </a:lnTo>
                  <a:lnTo>
                    <a:pt x="999" y="1461"/>
                  </a:lnTo>
                  <a:lnTo>
                    <a:pt x="1014" y="1485"/>
                  </a:lnTo>
                  <a:lnTo>
                    <a:pt x="1025" y="1510"/>
                  </a:lnTo>
                  <a:lnTo>
                    <a:pt x="1036" y="1535"/>
                  </a:lnTo>
                  <a:lnTo>
                    <a:pt x="1045" y="1560"/>
                  </a:lnTo>
                  <a:lnTo>
                    <a:pt x="1052" y="1585"/>
                  </a:lnTo>
                  <a:lnTo>
                    <a:pt x="1059" y="1611"/>
                  </a:lnTo>
                  <a:lnTo>
                    <a:pt x="1064" y="1637"/>
                  </a:lnTo>
                  <a:lnTo>
                    <a:pt x="1068" y="1663"/>
                  </a:lnTo>
                  <a:lnTo>
                    <a:pt x="1070" y="1688"/>
                  </a:lnTo>
                  <a:lnTo>
                    <a:pt x="1071" y="1714"/>
                  </a:lnTo>
                  <a:lnTo>
                    <a:pt x="1072" y="1741"/>
                  </a:lnTo>
                  <a:lnTo>
                    <a:pt x="1070" y="1766"/>
                  </a:lnTo>
                  <a:lnTo>
                    <a:pt x="1068" y="1792"/>
                  </a:lnTo>
                  <a:lnTo>
                    <a:pt x="1064" y="1818"/>
                  </a:lnTo>
                  <a:lnTo>
                    <a:pt x="1059" y="1843"/>
                  </a:lnTo>
                  <a:lnTo>
                    <a:pt x="1053" y="1868"/>
                  </a:lnTo>
                  <a:lnTo>
                    <a:pt x="1046" y="1892"/>
                  </a:lnTo>
                  <a:lnTo>
                    <a:pt x="1038" y="1916"/>
                  </a:lnTo>
                  <a:lnTo>
                    <a:pt x="1029" y="1941"/>
                  </a:lnTo>
                  <a:lnTo>
                    <a:pt x="1018" y="1964"/>
                  </a:lnTo>
                  <a:lnTo>
                    <a:pt x="1005" y="1987"/>
                  </a:lnTo>
                  <a:lnTo>
                    <a:pt x="992" y="2009"/>
                  </a:lnTo>
                  <a:lnTo>
                    <a:pt x="978" y="2032"/>
                  </a:lnTo>
                  <a:lnTo>
                    <a:pt x="963" y="2052"/>
                  </a:lnTo>
                  <a:lnTo>
                    <a:pt x="947" y="2073"/>
                  </a:lnTo>
                  <a:lnTo>
                    <a:pt x="930" y="2092"/>
                  </a:lnTo>
                  <a:lnTo>
                    <a:pt x="911" y="2111"/>
                  </a:lnTo>
                  <a:lnTo>
                    <a:pt x="892" y="2130"/>
                  </a:lnTo>
                  <a:lnTo>
                    <a:pt x="871" y="2147"/>
                  </a:lnTo>
                  <a:lnTo>
                    <a:pt x="850" y="2163"/>
                  </a:lnTo>
                  <a:lnTo>
                    <a:pt x="828" y="2179"/>
                  </a:lnTo>
                  <a:lnTo>
                    <a:pt x="803" y="2193"/>
                  </a:lnTo>
                  <a:lnTo>
                    <a:pt x="779" y="2206"/>
                  </a:lnTo>
                  <a:lnTo>
                    <a:pt x="755" y="2218"/>
                  </a:lnTo>
                  <a:lnTo>
                    <a:pt x="730" y="2229"/>
                  </a:lnTo>
                  <a:lnTo>
                    <a:pt x="704" y="2238"/>
                  </a:lnTo>
                  <a:lnTo>
                    <a:pt x="679" y="2246"/>
                  </a:lnTo>
                  <a:lnTo>
                    <a:pt x="654" y="2252"/>
                  </a:lnTo>
                  <a:lnTo>
                    <a:pt x="627" y="2257"/>
                  </a:lnTo>
                  <a:lnTo>
                    <a:pt x="602" y="2261"/>
                  </a:lnTo>
                  <a:lnTo>
                    <a:pt x="576" y="2264"/>
                  </a:lnTo>
                  <a:lnTo>
                    <a:pt x="550" y="2265"/>
                  </a:lnTo>
                  <a:lnTo>
                    <a:pt x="524" y="2265"/>
                  </a:lnTo>
                  <a:lnTo>
                    <a:pt x="498" y="2264"/>
                  </a:lnTo>
                  <a:lnTo>
                    <a:pt x="473" y="2261"/>
                  </a:lnTo>
                  <a:lnTo>
                    <a:pt x="448" y="2258"/>
                  </a:lnTo>
                  <a:lnTo>
                    <a:pt x="422" y="2253"/>
                  </a:lnTo>
                  <a:lnTo>
                    <a:pt x="397" y="2247"/>
                  </a:lnTo>
                  <a:lnTo>
                    <a:pt x="372" y="2240"/>
                  </a:lnTo>
                  <a:lnTo>
                    <a:pt x="347" y="2231"/>
                  </a:lnTo>
                  <a:lnTo>
                    <a:pt x="324" y="2221"/>
                  </a:lnTo>
                  <a:lnTo>
                    <a:pt x="300" y="2210"/>
                  </a:lnTo>
                  <a:lnTo>
                    <a:pt x="278" y="2198"/>
                  </a:lnTo>
                  <a:lnTo>
                    <a:pt x="255" y="2186"/>
                  </a:lnTo>
                  <a:lnTo>
                    <a:pt x="233" y="2172"/>
                  </a:lnTo>
                  <a:lnTo>
                    <a:pt x="212" y="2157"/>
                  </a:lnTo>
                  <a:lnTo>
                    <a:pt x="192" y="2140"/>
                  </a:lnTo>
                  <a:lnTo>
                    <a:pt x="172" y="2123"/>
                  </a:lnTo>
                  <a:lnTo>
                    <a:pt x="152" y="2104"/>
                  </a:lnTo>
                  <a:lnTo>
                    <a:pt x="135" y="2085"/>
                  </a:lnTo>
                  <a:lnTo>
                    <a:pt x="117" y="2065"/>
                  </a:lnTo>
                  <a:lnTo>
                    <a:pt x="101" y="2043"/>
                  </a:lnTo>
                  <a:lnTo>
                    <a:pt x="86" y="2020"/>
                  </a:lnTo>
                  <a:lnTo>
                    <a:pt x="72" y="1997"/>
                  </a:lnTo>
                  <a:lnTo>
                    <a:pt x="58" y="1973"/>
                  </a:lnTo>
                  <a:lnTo>
                    <a:pt x="46" y="1948"/>
                  </a:lnTo>
                  <a:lnTo>
                    <a:pt x="36" y="1924"/>
                  </a:lnTo>
                  <a:lnTo>
                    <a:pt x="27" y="1898"/>
                  </a:lnTo>
                  <a:lnTo>
                    <a:pt x="19" y="1872"/>
                  </a:lnTo>
                  <a:lnTo>
                    <a:pt x="13" y="1847"/>
                  </a:lnTo>
                  <a:lnTo>
                    <a:pt x="7" y="1822"/>
                  </a:lnTo>
                  <a:lnTo>
                    <a:pt x="4" y="1795"/>
                  </a:lnTo>
                  <a:lnTo>
                    <a:pt x="1" y="1769"/>
                  </a:lnTo>
                  <a:lnTo>
                    <a:pt x="0" y="1744"/>
                  </a:lnTo>
                  <a:lnTo>
                    <a:pt x="0" y="1718"/>
                  </a:lnTo>
                  <a:lnTo>
                    <a:pt x="1" y="1692"/>
                  </a:lnTo>
                  <a:lnTo>
                    <a:pt x="3" y="1666"/>
                  </a:lnTo>
                  <a:lnTo>
                    <a:pt x="7" y="1641"/>
                  </a:lnTo>
                  <a:lnTo>
                    <a:pt x="12" y="1616"/>
                  </a:lnTo>
                  <a:lnTo>
                    <a:pt x="18" y="1590"/>
                  </a:lnTo>
                  <a:lnTo>
                    <a:pt x="25" y="1566"/>
                  </a:lnTo>
                  <a:lnTo>
                    <a:pt x="33" y="1542"/>
                  </a:lnTo>
                  <a:lnTo>
                    <a:pt x="43" y="1518"/>
                  </a:lnTo>
                  <a:lnTo>
                    <a:pt x="53" y="1494"/>
                  </a:lnTo>
                  <a:lnTo>
                    <a:pt x="65" y="1471"/>
                  </a:lnTo>
                  <a:lnTo>
                    <a:pt x="79" y="1449"/>
                  </a:lnTo>
                  <a:lnTo>
                    <a:pt x="93" y="1427"/>
                  </a:lnTo>
                  <a:lnTo>
                    <a:pt x="108" y="1405"/>
                  </a:lnTo>
                  <a:lnTo>
                    <a:pt x="124" y="1385"/>
                  </a:lnTo>
                  <a:lnTo>
                    <a:pt x="141" y="1366"/>
                  </a:lnTo>
                  <a:lnTo>
                    <a:pt x="159" y="1347"/>
                  </a:lnTo>
                  <a:lnTo>
                    <a:pt x="180" y="1329"/>
                  </a:lnTo>
                  <a:lnTo>
                    <a:pt x="200" y="1312"/>
                  </a:lnTo>
                  <a:lnTo>
                    <a:pt x="221" y="1295"/>
                  </a:lnTo>
                  <a:lnTo>
                    <a:pt x="244" y="1279"/>
                  </a:lnTo>
                  <a:lnTo>
                    <a:pt x="268" y="126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5640294" y="3276133"/>
              <a:ext cx="393700" cy="211138"/>
            </a:xfrm>
            <a:custGeom>
              <a:avLst/>
              <a:gdLst>
                <a:gd name="T0" fmla="*/ 2064 w 3226"/>
                <a:gd name="T1" fmla="*/ 1718 h 1723"/>
                <a:gd name="T2" fmla="*/ 2127 w 3226"/>
                <a:gd name="T3" fmla="*/ 1695 h 1723"/>
                <a:gd name="T4" fmla="*/ 2180 w 3226"/>
                <a:gd name="T5" fmla="*/ 1655 h 1723"/>
                <a:gd name="T6" fmla="*/ 2221 w 3226"/>
                <a:gd name="T7" fmla="*/ 1602 h 1723"/>
                <a:gd name="T8" fmla="*/ 2244 w 3226"/>
                <a:gd name="T9" fmla="*/ 1538 h 1723"/>
                <a:gd name="T10" fmla="*/ 2995 w 3226"/>
                <a:gd name="T11" fmla="*/ 1403 h 1723"/>
                <a:gd name="T12" fmla="*/ 3064 w 3226"/>
                <a:gd name="T13" fmla="*/ 1393 h 1723"/>
                <a:gd name="T14" fmla="*/ 3124 w 3226"/>
                <a:gd name="T15" fmla="*/ 1363 h 1723"/>
                <a:gd name="T16" fmla="*/ 3173 w 3226"/>
                <a:gd name="T17" fmla="*/ 1319 h 1723"/>
                <a:gd name="T18" fmla="*/ 3208 w 3226"/>
                <a:gd name="T19" fmla="*/ 1261 h 1723"/>
                <a:gd name="T20" fmla="*/ 3225 w 3226"/>
                <a:gd name="T21" fmla="*/ 1196 h 1723"/>
                <a:gd name="T22" fmla="*/ 3223 w 3226"/>
                <a:gd name="T23" fmla="*/ 516 h 1723"/>
                <a:gd name="T24" fmla="*/ 3203 w 3226"/>
                <a:gd name="T25" fmla="*/ 451 h 1723"/>
                <a:gd name="T26" fmla="*/ 3166 w 3226"/>
                <a:gd name="T27" fmla="*/ 396 h 1723"/>
                <a:gd name="T28" fmla="*/ 3114 w 3226"/>
                <a:gd name="T29" fmla="*/ 354 h 1723"/>
                <a:gd name="T30" fmla="*/ 3052 w 3226"/>
                <a:gd name="T31" fmla="*/ 327 h 1723"/>
                <a:gd name="T32" fmla="*/ 2245 w 3226"/>
                <a:gd name="T33" fmla="*/ 320 h 1723"/>
                <a:gd name="T34" fmla="*/ 2237 w 3226"/>
                <a:gd name="T35" fmla="*/ 174 h 1723"/>
                <a:gd name="T36" fmla="*/ 2211 w 3226"/>
                <a:gd name="T37" fmla="*/ 112 h 1723"/>
                <a:gd name="T38" fmla="*/ 2169 w 3226"/>
                <a:gd name="T39" fmla="*/ 61 h 1723"/>
                <a:gd name="T40" fmla="*/ 2113 w 3226"/>
                <a:gd name="T41" fmla="*/ 23 h 1723"/>
                <a:gd name="T42" fmla="*/ 2049 w 3226"/>
                <a:gd name="T43" fmla="*/ 3 h 1723"/>
                <a:gd name="T44" fmla="*/ 1473 w 3226"/>
                <a:gd name="T45" fmla="*/ 1 h 1723"/>
                <a:gd name="T46" fmla="*/ 1407 w 3226"/>
                <a:gd name="T47" fmla="*/ 18 h 1723"/>
                <a:gd name="T48" fmla="*/ 1349 w 3226"/>
                <a:gd name="T49" fmla="*/ 54 h 1723"/>
                <a:gd name="T50" fmla="*/ 1305 w 3226"/>
                <a:gd name="T51" fmla="*/ 102 h 1723"/>
                <a:gd name="T52" fmla="*/ 1276 w 3226"/>
                <a:gd name="T53" fmla="*/ 163 h 1723"/>
                <a:gd name="T54" fmla="*/ 1265 w 3226"/>
                <a:gd name="T55" fmla="*/ 231 h 1723"/>
                <a:gd name="T56" fmla="*/ 1273 w 3226"/>
                <a:gd name="T57" fmla="*/ 1550 h 1723"/>
                <a:gd name="T58" fmla="*/ 1299 w 3226"/>
                <a:gd name="T59" fmla="*/ 1613 h 1723"/>
                <a:gd name="T60" fmla="*/ 1341 w 3226"/>
                <a:gd name="T61" fmla="*/ 1664 h 1723"/>
                <a:gd name="T62" fmla="*/ 1397 w 3226"/>
                <a:gd name="T63" fmla="*/ 1701 h 1723"/>
                <a:gd name="T64" fmla="*/ 1462 w 3226"/>
                <a:gd name="T65" fmla="*/ 1720 h 1723"/>
                <a:gd name="T66" fmla="*/ 591 w 3226"/>
                <a:gd name="T67" fmla="*/ 330 h 1723"/>
                <a:gd name="T68" fmla="*/ 745 w 3226"/>
                <a:gd name="T69" fmla="*/ 370 h 1723"/>
                <a:gd name="T70" fmla="*/ 877 w 3226"/>
                <a:gd name="T71" fmla="*/ 450 h 1723"/>
                <a:gd name="T72" fmla="*/ 980 w 3226"/>
                <a:gd name="T73" fmla="*/ 564 h 1723"/>
                <a:gd name="T74" fmla="*/ 1048 w 3226"/>
                <a:gd name="T75" fmla="*/ 704 h 1723"/>
                <a:gd name="T76" fmla="*/ 1072 w 3226"/>
                <a:gd name="T77" fmla="*/ 864 h 1723"/>
                <a:gd name="T78" fmla="*/ 1048 w 3226"/>
                <a:gd name="T79" fmla="*/ 1023 h 1723"/>
                <a:gd name="T80" fmla="*/ 980 w 3226"/>
                <a:gd name="T81" fmla="*/ 1162 h 1723"/>
                <a:gd name="T82" fmla="*/ 877 w 3226"/>
                <a:gd name="T83" fmla="*/ 1277 h 1723"/>
                <a:gd name="T84" fmla="*/ 745 w 3226"/>
                <a:gd name="T85" fmla="*/ 1357 h 1723"/>
                <a:gd name="T86" fmla="*/ 591 w 3226"/>
                <a:gd name="T87" fmla="*/ 1397 h 1723"/>
                <a:gd name="T88" fmla="*/ 428 w 3226"/>
                <a:gd name="T89" fmla="*/ 1389 h 1723"/>
                <a:gd name="T90" fmla="*/ 281 w 3226"/>
                <a:gd name="T91" fmla="*/ 1334 h 1723"/>
                <a:gd name="T92" fmla="*/ 157 w 3226"/>
                <a:gd name="T93" fmla="*/ 1242 h 1723"/>
                <a:gd name="T94" fmla="*/ 65 w 3226"/>
                <a:gd name="T95" fmla="*/ 1119 h 1723"/>
                <a:gd name="T96" fmla="*/ 11 w 3226"/>
                <a:gd name="T97" fmla="*/ 972 h 1723"/>
                <a:gd name="T98" fmla="*/ 3 w 3226"/>
                <a:gd name="T99" fmla="*/ 809 h 1723"/>
                <a:gd name="T100" fmla="*/ 42 w 3226"/>
                <a:gd name="T101" fmla="*/ 654 h 1723"/>
                <a:gd name="T102" fmla="*/ 122 w 3226"/>
                <a:gd name="T103" fmla="*/ 523 h 1723"/>
                <a:gd name="T104" fmla="*/ 237 w 3226"/>
                <a:gd name="T105" fmla="*/ 419 h 1723"/>
                <a:gd name="T106" fmla="*/ 377 w 3226"/>
                <a:gd name="T107" fmla="*/ 351 h 1723"/>
                <a:gd name="T108" fmla="*/ 536 w 3226"/>
                <a:gd name="T109" fmla="*/ 32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26" h="1723">
                  <a:moveTo>
                    <a:pt x="1497" y="1723"/>
                  </a:moveTo>
                  <a:lnTo>
                    <a:pt x="2017" y="1723"/>
                  </a:lnTo>
                  <a:lnTo>
                    <a:pt x="2029" y="1723"/>
                  </a:lnTo>
                  <a:lnTo>
                    <a:pt x="2041" y="1722"/>
                  </a:lnTo>
                  <a:lnTo>
                    <a:pt x="2052" y="1720"/>
                  </a:lnTo>
                  <a:lnTo>
                    <a:pt x="2064" y="1718"/>
                  </a:lnTo>
                  <a:lnTo>
                    <a:pt x="2075" y="1716"/>
                  </a:lnTo>
                  <a:lnTo>
                    <a:pt x="2086" y="1713"/>
                  </a:lnTo>
                  <a:lnTo>
                    <a:pt x="2096" y="1709"/>
                  </a:lnTo>
                  <a:lnTo>
                    <a:pt x="2106" y="1705"/>
                  </a:lnTo>
                  <a:lnTo>
                    <a:pt x="2118" y="1700"/>
                  </a:lnTo>
                  <a:lnTo>
                    <a:pt x="2127" y="1695"/>
                  </a:lnTo>
                  <a:lnTo>
                    <a:pt x="2137" y="1690"/>
                  </a:lnTo>
                  <a:lnTo>
                    <a:pt x="2146" y="1684"/>
                  </a:lnTo>
                  <a:lnTo>
                    <a:pt x="2155" y="1677"/>
                  </a:lnTo>
                  <a:lnTo>
                    <a:pt x="2164" y="1669"/>
                  </a:lnTo>
                  <a:lnTo>
                    <a:pt x="2172" y="1662"/>
                  </a:lnTo>
                  <a:lnTo>
                    <a:pt x="2180" y="1655"/>
                  </a:lnTo>
                  <a:lnTo>
                    <a:pt x="2188" y="1647"/>
                  </a:lnTo>
                  <a:lnTo>
                    <a:pt x="2195" y="1638"/>
                  </a:lnTo>
                  <a:lnTo>
                    <a:pt x="2202" y="1630"/>
                  </a:lnTo>
                  <a:lnTo>
                    <a:pt x="2208" y="1621"/>
                  </a:lnTo>
                  <a:lnTo>
                    <a:pt x="2215" y="1611"/>
                  </a:lnTo>
                  <a:lnTo>
                    <a:pt x="2221" y="1602"/>
                  </a:lnTo>
                  <a:lnTo>
                    <a:pt x="2226" y="1592"/>
                  </a:lnTo>
                  <a:lnTo>
                    <a:pt x="2230" y="1582"/>
                  </a:lnTo>
                  <a:lnTo>
                    <a:pt x="2235" y="1571"/>
                  </a:lnTo>
                  <a:lnTo>
                    <a:pt x="2238" y="1560"/>
                  </a:lnTo>
                  <a:lnTo>
                    <a:pt x="2241" y="1549"/>
                  </a:lnTo>
                  <a:lnTo>
                    <a:pt x="2244" y="1538"/>
                  </a:lnTo>
                  <a:lnTo>
                    <a:pt x="2246" y="1527"/>
                  </a:lnTo>
                  <a:lnTo>
                    <a:pt x="2247" y="1515"/>
                  </a:lnTo>
                  <a:lnTo>
                    <a:pt x="2248" y="1504"/>
                  </a:lnTo>
                  <a:lnTo>
                    <a:pt x="2249" y="1492"/>
                  </a:lnTo>
                  <a:lnTo>
                    <a:pt x="2249" y="1403"/>
                  </a:lnTo>
                  <a:lnTo>
                    <a:pt x="2995" y="1403"/>
                  </a:lnTo>
                  <a:lnTo>
                    <a:pt x="3007" y="1403"/>
                  </a:lnTo>
                  <a:lnTo>
                    <a:pt x="3018" y="1402"/>
                  </a:lnTo>
                  <a:lnTo>
                    <a:pt x="3030" y="1400"/>
                  </a:lnTo>
                  <a:lnTo>
                    <a:pt x="3041" y="1398"/>
                  </a:lnTo>
                  <a:lnTo>
                    <a:pt x="3052" y="1396"/>
                  </a:lnTo>
                  <a:lnTo>
                    <a:pt x="3064" y="1393"/>
                  </a:lnTo>
                  <a:lnTo>
                    <a:pt x="3074" y="1389"/>
                  </a:lnTo>
                  <a:lnTo>
                    <a:pt x="3085" y="1385"/>
                  </a:lnTo>
                  <a:lnTo>
                    <a:pt x="3095" y="1380"/>
                  </a:lnTo>
                  <a:lnTo>
                    <a:pt x="3105" y="1375"/>
                  </a:lnTo>
                  <a:lnTo>
                    <a:pt x="3114" y="1369"/>
                  </a:lnTo>
                  <a:lnTo>
                    <a:pt x="3124" y="1363"/>
                  </a:lnTo>
                  <a:lnTo>
                    <a:pt x="3133" y="1357"/>
                  </a:lnTo>
                  <a:lnTo>
                    <a:pt x="3141" y="1350"/>
                  </a:lnTo>
                  <a:lnTo>
                    <a:pt x="3151" y="1343"/>
                  </a:lnTo>
                  <a:lnTo>
                    <a:pt x="3159" y="1335"/>
                  </a:lnTo>
                  <a:lnTo>
                    <a:pt x="3166" y="1327"/>
                  </a:lnTo>
                  <a:lnTo>
                    <a:pt x="3173" y="1319"/>
                  </a:lnTo>
                  <a:lnTo>
                    <a:pt x="3180" y="1310"/>
                  </a:lnTo>
                  <a:lnTo>
                    <a:pt x="3187" y="1301"/>
                  </a:lnTo>
                  <a:lnTo>
                    <a:pt x="3193" y="1292"/>
                  </a:lnTo>
                  <a:lnTo>
                    <a:pt x="3198" y="1282"/>
                  </a:lnTo>
                  <a:lnTo>
                    <a:pt x="3203" y="1272"/>
                  </a:lnTo>
                  <a:lnTo>
                    <a:pt x="3208" y="1261"/>
                  </a:lnTo>
                  <a:lnTo>
                    <a:pt x="3212" y="1251"/>
                  </a:lnTo>
                  <a:lnTo>
                    <a:pt x="3216" y="1240"/>
                  </a:lnTo>
                  <a:lnTo>
                    <a:pt x="3219" y="1229"/>
                  </a:lnTo>
                  <a:lnTo>
                    <a:pt x="3221" y="1218"/>
                  </a:lnTo>
                  <a:lnTo>
                    <a:pt x="3223" y="1207"/>
                  </a:lnTo>
                  <a:lnTo>
                    <a:pt x="3225" y="1196"/>
                  </a:lnTo>
                  <a:lnTo>
                    <a:pt x="3226" y="1184"/>
                  </a:lnTo>
                  <a:lnTo>
                    <a:pt x="3226" y="1172"/>
                  </a:lnTo>
                  <a:lnTo>
                    <a:pt x="3226" y="551"/>
                  </a:lnTo>
                  <a:lnTo>
                    <a:pt x="3226" y="539"/>
                  </a:lnTo>
                  <a:lnTo>
                    <a:pt x="3225" y="527"/>
                  </a:lnTo>
                  <a:lnTo>
                    <a:pt x="3223" y="516"/>
                  </a:lnTo>
                  <a:lnTo>
                    <a:pt x="3221" y="505"/>
                  </a:lnTo>
                  <a:lnTo>
                    <a:pt x="3219" y="494"/>
                  </a:lnTo>
                  <a:lnTo>
                    <a:pt x="3216" y="483"/>
                  </a:lnTo>
                  <a:lnTo>
                    <a:pt x="3212" y="472"/>
                  </a:lnTo>
                  <a:lnTo>
                    <a:pt x="3208" y="462"/>
                  </a:lnTo>
                  <a:lnTo>
                    <a:pt x="3203" y="451"/>
                  </a:lnTo>
                  <a:lnTo>
                    <a:pt x="3198" y="441"/>
                  </a:lnTo>
                  <a:lnTo>
                    <a:pt x="3193" y="431"/>
                  </a:lnTo>
                  <a:lnTo>
                    <a:pt x="3187" y="422"/>
                  </a:lnTo>
                  <a:lnTo>
                    <a:pt x="3180" y="413"/>
                  </a:lnTo>
                  <a:lnTo>
                    <a:pt x="3173" y="404"/>
                  </a:lnTo>
                  <a:lnTo>
                    <a:pt x="3166" y="396"/>
                  </a:lnTo>
                  <a:lnTo>
                    <a:pt x="3159" y="388"/>
                  </a:lnTo>
                  <a:lnTo>
                    <a:pt x="3151" y="381"/>
                  </a:lnTo>
                  <a:lnTo>
                    <a:pt x="3141" y="373"/>
                  </a:lnTo>
                  <a:lnTo>
                    <a:pt x="3133" y="367"/>
                  </a:lnTo>
                  <a:lnTo>
                    <a:pt x="3124" y="360"/>
                  </a:lnTo>
                  <a:lnTo>
                    <a:pt x="3114" y="354"/>
                  </a:lnTo>
                  <a:lnTo>
                    <a:pt x="3105" y="348"/>
                  </a:lnTo>
                  <a:lnTo>
                    <a:pt x="3095" y="343"/>
                  </a:lnTo>
                  <a:lnTo>
                    <a:pt x="3085" y="338"/>
                  </a:lnTo>
                  <a:lnTo>
                    <a:pt x="3074" y="334"/>
                  </a:lnTo>
                  <a:lnTo>
                    <a:pt x="3064" y="330"/>
                  </a:lnTo>
                  <a:lnTo>
                    <a:pt x="3052" y="327"/>
                  </a:lnTo>
                  <a:lnTo>
                    <a:pt x="3041" y="325"/>
                  </a:lnTo>
                  <a:lnTo>
                    <a:pt x="3030" y="323"/>
                  </a:lnTo>
                  <a:lnTo>
                    <a:pt x="3018" y="321"/>
                  </a:lnTo>
                  <a:lnTo>
                    <a:pt x="3007" y="320"/>
                  </a:lnTo>
                  <a:lnTo>
                    <a:pt x="2995" y="320"/>
                  </a:lnTo>
                  <a:lnTo>
                    <a:pt x="2245" y="320"/>
                  </a:lnTo>
                  <a:lnTo>
                    <a:pt x="2245" y="231"/>
                  </a:lnTo>
                  <a:lnTo>
                    <a:pt x="2244" y="219"/>
                  </a:lnTo>
                  <a:lnTo>
                    <a:pt x="2244" y="208"/>
                  </a:lnTo>
                  <a:lnTo>
                    <a:pt x="2242" y="196"/>
                  </a:lnTo>
                  <a:lnTo>
                    <a:pt x="2240" y="185"/>
                  </a:lnTo>
                  <a:lnTo>
                    <a:pt x="2237" y="174"/>
                  </a:lnTo>
                  <a:lnTo>
                    <a:pt x="2234" y="163"/>
                  </a:lnTo>
                  <a:lnTo>
                    <a:pt x="2231" y="153"/>
                  </a:lnTo>
                  <a:lnTo>
                    <a:pt x="2227" y="141"/>
                  </a:lnTo>
                  <a:lnTo>
                    <a:pt x="2222" y="131"/>
                  </a:lnTo>
                  <a:lnTo>
                    <a:pt x="2217" y="121"/>
                  </a:lnTo>
                  <a:lnTo>
                    <a:pt x="2211" y="112"/>
                  </a:lnTo>
                  <a:lnTo>
                    <a:pt x="2204" y="102"/>
                  </a:lnTo>
                  <a:lnTo>
                    <a:pt x="2198" y="93"/>
                  </a:lnTo>
                  <a:lnTo>
                    <a:pt x="2191" y="85"/>
                  </a:lnTo>
                  <a:lnTo>
                    <a:pt x="2184" y="76"/>
                  </a:lnTo>
                  <a:lnTo>
                    <a:pt x="2176" y="68"/>
                  </a:lnTo>
                  <a:lnTo>
                    <a:pt x="2169" y="61"/>
                  </a:lnTo>
                  <a:lnTo>
                    <a:pt x="2160" y="54"/>
                  </a:lnTo>
                  <a:lnTo>
                    <a:pt x="2152" y="46"/>
                  </a:lnTo>
                  <a:lnTo>
                    <a:pt x="2143" y="39"/>
                  </a:lnTo>
                  <a:lnTo>
                    <a:pt x="2133" y="33"/>
                  </a:lnTo>
                  <a:lnTo>
                    <a:pt x="2124" y="28"/>
                  </a:lnTo>
                  <a:lnTo>
                    <a:pt x="2113" y="23"/>
                  </a:lnTo>
                  <a:lnTo>
                    <a:pt x="2103" y="18"/>
                  </a:lnTo>
                  <a:lnTo>
                    <a:pt x="2092" y="14"/>
                  </a:lnTo>
                  <a:lnTo>
                    <a:pt x="2082" y="10"/>
                  </a:lnTo>
                  <a:lnTo>
                    <a:pt x="2071" y="7"/>
                  </a:lnTo>
                  <a:lnTo>
                    <a:pt x="2060" y="5"/>
                  </a:lnTo>
                  <a:lnTo>
                    <a:pt x="2049" y="3"/>
                  </a:lnTo>
                  <a:lnTo>
                    <a:pt x="2037" y="1"/>
                  </a:lnTo>
                  <a:lnTo>
                    <a:pt x="2025" y="0"/>
                  </a:lnTo>
                  <a:lnTo>
                    <a:pt x="2013" y="0"/>
                  </a:lnTo>
                  <a:lnTo>
                    <a:pt x="1497" y="0"/>
                  </a:lnTo>
                  <a:lnTo>
                    <a:pt x="1485" y="0"/>
                  </a:lnTo>
                  <a:lnTo>
                    <a:pt x="1473" y="1"/>
                  </a:lnTo>
                  <a:lnTo>
                    <a:pt x="1462" y="3"/>
                  </a:lnTo>
                  <a:lnTo>
                    <a:pt x="1450" y="5"/>
                  </a:lnTo>
                  <a:lnTo>
                    <a:pt x="1439" y="7"/>
                  </a:lnTo>
                  <a:lnTo>
                    <a:pt x="1428" y="10"/>
                  </a:lnTo>
                  <a:lnTo>
                    <a:pt x="1417" y="14"/>
                  </a:lnTo>
                  <a:lnTo>
                    <a:pt x="1407" y="18"/>
                  </a:lnTo>
                  <a:lnTo>
                    <a:pt x="1397" y="23"/>
                  </a:lnTo>
                  <a:lnTo>
                    <a:pt x="1387" y="28"/>
                  </a:lnTo>
                  <a:lnTo>
                    <a:pt x="1377" y="33"/>
                  </a:lnTo>
                  <a:lnTo>
                    <a:pt x="1368" y="39"/>
                  </a:lnTo>
                  <a:lnTo>
                    <a:pt x="1358" y="46"/>
                  </a:lnTo>
                  <a:lnTo>
                    <a:pt x="1349" y="54"/>
                  </a:lnTo>
                  <a:lnTo>
                    <a:pt x="1341" y="61"/>
                  </a:lnTo>
                  <a:lnTo>
                    <a:pt x="1333" y="68"/>
                  </a:lnTo>
                  <a:lnTo>
                    <a:pt x="1325" y="76"/>
                  </a:lnTo>
                  <a:lnTo>
                    <a:pt x="1318" y="85"/>
                  </a:lnTo>
                  <a:lnTo>
                    <a:pt x="1311" y="93"/>
                  </a:lnTo>
                  <a:lnTo>
                    <a:pt x="1305" y="102"/>
                  </a:lnTo>
                  <a:lnTo>
                    <a:pt x="1299" y="112"/>
                  </a:lnTo>
                  <a:lnTo>
                    <a:pt x="1293" y="121"/>
                  </a:lnTo>
                  <a:lnTo>
                    <a:pt x="1288" y="131"/>
                  </a:lnTo>
                  <a:lnTo>
                    <a:pt x="1284" y="141"/>
                  </a:lnTo>
                  <a:lnTo>
                    <a:pt x="1280" y="153"/>
                  </a:lnTo>
                  <a:lnTo>
                    <a:pt x="1276" y="163"/>
                  </a:lnTo>
                  <a:lnTo>
                    <a:pt x="1273" y="174"/>
                  </a:lnTo>
                  <a:lnTo>
                    <a:pt x="1270" y="185"/>
                  </a:lnTo>
                  <a:lnTo>
                    <a:pt x="1267" y="196"/>
                  </a:lnTo>
                  <a:lnTo>
                    <a:pt x="1266" y="208"/>
                  </a:lnTo>
                  <a:lnTo>
                    <a:pt x="1265" y="219"/>
                  </a:lnTo>
                  <a:lnTo>
                    <a:pt x="1265" y="231"/>
                  </a:lnTo>
                  <a:lnTo>
                    <a:pt x="1265" y="1492"/>
                  </a:lnTo>
                  <a:lnTo>
                    <a:pt x="1265" y="1504"/>
                  </a:lnTo>
                  <a:lnTo>
                    <a:pt x="1266" y="1516"/>
                  </a:lnTo>
                  <a:lnTo>
                    <a:pt x="1267" y="1528"/>
                  </a:lnTo>
                  <a:lnTo>
                    <a:pt x="1270" y="1539"/>
                  </a:lnTo>
                  <a:lnTo>
                    <a:pt x="1273" y="1550"/>
                  </a:lnTo>
                  <a:lnTo>
                    <a:pt x="1276" y="1561"/>
                  </a:lnTo>
                  <a:lnTo>
                    <a:pt x="1280" y="1572"/>
                  </a:lnTo>
                  <a:lnTo>
                    <a:pt x="1284" y="1584"/>
                  </a:lnTo>
                  <a:lnTo>
                    <a:pt x="1288" y="1594"/>
                  </a:lnTo>
                  <a:lnTo>
                    <a:pt x="1293" y="1604"/>
                  </a:lnTo>
                  <a:lnTo>
                    <a:pt x="1299" y="1613"/>
                  </a:lnTo>
                  <a:lnTo>
                    <a:pt x="1305" y="1622"/>
                  </a:lnTo>
                  <a:lnTo>
                    <a:pt x="1311" y="1631"/>
                  </a:lnTo>
                  <a:lnTo>
                    <a:pt x="1318" y="1640"/>
                  </a:lnTo>
                  <a:lnTo>
                    <a:pt x="1325" y="1648"/>
                  </a:lnTo>
                  <a:lnTo>
                    <a:pt x="1333" y="1656"/>
                  </a:lnTo>
                  <a:lnTo>
                    <a:pt x="1341" y="1664"/>
                  </a:lnTo>
                  <a:lnTo>
                    <a:pt x="1349" y="1671"/>
                  </a:lnTo>
                  <a:lnTo>
                    <a:pt x="1358" y="1678"/>
                  </a:lnTo>
                  <a:lnTo>
                    <a:pt x="1368" y="1685"/>
                  </a:lnTo>
                  <a:lnTo>
                    <a:pt x="1377" y="1691"/>
                  </a:lnTo>
                  <a:lnTo>
                    <a:pt x="1387" y="1696"/>
                  </a:lnTo>
                  <a:lnTo>
                    <a:pt x="1397" y="1701"/>
                  </a:lnTo>
                  <a:lnTo>
                    <a:pt x="1407" y="1705"/>
                  </a:lnTo>
                  <a:lnTo>
                    <a:pt x="1417" y="1709"/>
                  </a:lnTo>
                  <a:lnTo>
                    <a:pt x="1428" y="1713"/>
                  </a:lnTo>
                  <a:lnTo>
                    <a:pt x="1439" y="1716"/>
                  </a:lnTo>
                  <a:lnTo>
                    <a:pt x="1450" y="1718"/>
                  </a:lnTo>
                  <a:lnTo>
                    <a:pt x="1462" y="1720"/>
                  </a:lnTo>
                  <a:lnTo>
                    <a:pt x="1473" y="1722"/>
                  </a:lnTo>
                  <a:lnTo>
                    <a:pt x="1485" y="1723"/>
                  </a:lnTo>
                  <a:lnTo>
                    <a:pt x="1497" y="1723"/>
                  </a:lnTo>
                  <a:close/>
                  <a:moveTo>
                    <a:pt x="536" y="328"/>
                  </a:moveTo>
                  <a:lnTo>
                    <a:pt x="564" y="328"/>
                  </a:lnTo>
                  <a:lnTo>
                    <a:pt x="591" y="330"/>
                  </a:lnTo>
                  <a:lnTo>
                    <a:pt x="618" y="334"/>
                  </a:lnTo>
                  <a:lnTo>
                    <a:pt x="644" y="338"/>
                  </a:lnTo>
                  <a:lnTo>
                    <a:pt x="670" y="344"/>
                  </a:lnTo>
                  <a:lnTo>
                    <a:pt x="695" y="351"/>
                  </a:lnTo>
                  <a:lnTo>
                    <a:pt x="721" y="361"/>
                  </a:lnTo>
                  <a:lnTo>
                    <a:pt x="745" y="370"/>
                  </a:lnTo>
                  <a:lnTo>
                    <a:pt x="768" y="381"/>
                  </a:lnTo>
                  <a:lnTo>
                    <a:pt x="791" y="393"/>
                  </a:lnTo>
                  <a:lnTo>
                    <a:pt x="814" y="405"/>
                  </a:lnTo>
                  <a:lnTo>
                    <a:pt x="836" y="419"/>
                  </a:lnTo>
                  <a:lnTo>
                    <a:pt x="857" y="434"/>
                  </a:lnTo>
                  <a:lnTo>
                    <a:pt x="877" y="450"/>
                  </a:lnTo>
                  <a:lnTo>
                    <a:pt x="897" y="467"/>
                  </a:lnTo>
                  <a:lnTo>
                    <a:pt x="916" y="485"/>
                  </a:lnTo>
                  <a:lnTo>
                    <a:pt x="933" y="503"/>
                  </a:lnTo>
                  <a:lnTo>
                    <a:pt x="950" y="523"/>
                  </a:lnTo>
                  <a:lnTo>
                    <a:pt x="966" y="543"/>
                  </a:lnTo>
                  <a:lnTo>
                    <a:pt x="980" y="564"/>
                  </a:lnTo>
                  <a:lnTo>
                    <a:pt x="995" y="586"/>
                  </a:lnTo>
                  <a:lnTo>
                    <a:pt x="1008" y="608"/>
                  </a:lnTo>
                  <a:lnTo>
                    <a:pt x="1020" y="631"/>
                  </a:lnTo>
                  <a:lnTo>
                    <a:pt x="1030" y="654"/>
                  </a:lnTo>
                  <a:lnTo>
                    <a:pt x="1040" y="679"/>
                  </a:lnTo>
                  <a:lnTo>
                    <a:pt x="1048" y="704"/>
                  </a:lnTo>
                  <a:lnTo>
                    <a:pt x="1055" y="729"/>
                  </a:lnTo>
                  <a:lnTo>
                    <a:pt x="1061" y="755"/>
                  </a:lnTo>
                  <a:lnTo>
                    <a:pt x="1066" y="782"/>
                  </a:lnTo>
                  <a:lnTo>
                    <a:pt x="1069" y="809"/>
                  </a:lnTo>
                  <a:lnTo>
                    <a:pt x="1071" y="836"/>
                  </a:lnTo>
                  <a:lnTo>
                    <a:pt x="1072" y="864"/>
                  </a:lnTo>
                  <a:lnTo>
                    <a:pt x="1071" y="891"/>
                  </a:lnTo>
                  <a:lnTo>
                    <a:pt x="1069" y="918"/>
                  </a:lnTo>
                  <a:lnTo>
                    <a:pt x="1066" y="945"/>
                  </a:lnTo>
                  <a:lnTo>
                    <a:pt x="1061" y="972"/>
                  </a:lnTo>
                  <a:lnTo>
                    <a:pt x="1055" y="997"/>
                  </a:lnTo>
                  <a:lnTo>
                    <a:pt x="1048" y="1023"/>
                  </a:lnTo>
                  <a:lnTo>
                    <a:pt x="1040" y="1047"/>
                  </a:lnTo>
                  <a:lnTo>
                    <a:pt x="1030" y="1072"/>
                  </a:lnTo>
                  <a:lnTo>
                    <a:pt x="1020" y="1096"/>
                  </a:lnTo>
                  <a:lnTo>
                    <a:pt x="1008" y="1119"/>
                  </a:lnTo>
                  <a:lnTo>
                    <a:pt x="995" y="1141"/>
                  </a:lnTo>
                  <a:lnTo>
                    <a:pt x="980" y="1162"/>
                  </a:lnTo>
                  <a:lnTo>
                    <a:pt x="966" y="1184"/>
                  </a:lnTo>
                  <a:lnTo>
                    <a:pt x="950" y="1204"/>
                  </a:lnTo>
                  <a:lnTo>
                    <a:pt x="933" y="1224"/>
                  </a:lnTo>
                  <a:lnTo>
                    <a:pt x="916" y="1242"/>
                  </a:lnTo>
                  <a:lnTo>
                    <a:pt x="897" y="1260"/>
                  </a:lnTo>
                  <a:lnTo>
                    <a:pt x="877" y="1277"/>
                  </a:lnTo>
                  <a:lnTo>
                    <a:pt x="857" y="1293"/>
                  </a:lnTo>
                  <a:lnTo>
                    <a:pt x="836" y="1308"/>
                  </a:lnTo>
                  <a:lnTo>
                    <a:pt x="814" y="1322"/>
                  </a:lnTo>
                  <a:lnTo>
                    <a:pt x="791" y="1334"/>
                  </a:lnTo>
                  <a:lnTo>
                    <a:pt x="768" y="1346"/>
                  </a:lnTo>
                  <a:lnTo>
                    <a:pt x="745" y="1357"/>
                  </a:lnTo>
                  <a:lnTo>
                    <a:pt x="721" y="1366"/>
                  </a:lnTo>
                  <a:lnTo>
                    <a:pt x="695" y="1376"/>
                  </a:lnTo>
                  <a:lnTo>
                    <a:pt x="670" y="1383"/>
                  </a:lnTo>
                  <a:lnTo>
                    <a:pt x="644" y="1389"/>
                  </a:lnTo>
                  <a:lnTo>
                    <a:pt x="618" y="1393"/>
                  </a:lnTo>
                  <a:lnTo>
                    <a:pt x="591" y="1397"/>
                  </a:lnTo>
                  <a:lnTo>
                    <a:pt x="564" y="1399"/>
                  </a:lnTo>
                  <a:lnTo>
                    <a:pt x="536" y="1399"/>
                  </a:lnTo>
                  <a:lnTo>
                    <a:pt x="508" y="1399"/>
                  </a:lnTo>
                  <a:lnTo>
                    <a:pt x="481" y="1397"/>
                  </a:lnTo>
                  <a:lnTo>
                    <a:pt x="455" y="1393"/>
                  </a:lnTo>
                  <a:lnTo>
                    <a:pt x="428" y="1389"/>
                  </a:lnTo>
                  <a:lnTo>
                    <a:pt x="402" y="1383"/>
                  </a:lnTo>
                  <a:lnTo>
                    <a:pt x="377" y="1376"/>
                  </a:lnTo>
                  <a:lnTo>
                    <a:pt x="352" y="1366"/>
                  </a:lnTo>
                  <a:lnTo>
                    <a:pt x="327" y="1357"/>
                  </a:lnTo>
                  <a:lnTo>
                    <a:pt x="303" y="1346"/>
                  </a:lnTo>
                  <a:lnTo>
                    <a:pt x="281" y="1334"/>
                  </a:lnTo>
                  <a:lnTo>
                    <a:pt x="258" y="1322"/>
                  </a:lnTo>
                  <a:lnTo>
                    <a:pt x="237" y="1308"/>
                  </a:lnTo>
                  <a:lnTo>
                    <a:pt x="215" y="1293"/>
                  </a:lnTo>
                  <a:lnTo>
                    <a:pt x="195" y="1277"/>
                  </a:lnTo>
                  <a:lnTo>
                    <a:pt x="176" y="1260"/>
                  </a:lnTo>
                  <a:lnTo>
                    <a:pt x="157" y="1242"/>
                  </a:lnTo>
                  <a:lnTo>
                    <a:pt x="139" y="1224"/>
                  </a:lnTo>
                  <a:lnTo>
                    <a:pt x="122" y="1204"/>
                  </a:lnTo>
                  <a:lnTo>
                    <a:pt x="106" y="1184"/>
                  </a:lnTo>
                  <a:lnTo>
                    <a:pt x="92" y="1162"/>
                  </a:lnTo>
                  <a:lnTo>
                    <a:pt x="78" y="1141"/>
                  </a:lnTo>
                  <a:lnTo>
                    <a:pt x="65" y="1119"/>
                  </a:lnTo>
                  <a:lnTo>
                    <a:pt x="53" y="1096"/>
                  </a:lnTo>
                  <a:lnTo>
                    <a:pt x="42" y="1072"/>
                  </a:lnTo>
                  <a:lnTo>
                    <a:pt x="32" y="1047"/>
                  </a:lnTo>
                  <a:lnTo>
                    <a:pt x="24" y="1023"/>
                  </a:lnTo>
                  <a:lnTo>
                    <a:pt x="17" y="997"/>
                  </a:lnTo>
                  <a:lnTo>
                    <a:pt x="11" y="972"/>
                  </a:lnTo>
                  <a:lnTo>
                    <a:pt x="6" y="945"/>
                  </a:lnTo>
                  <a:lnTo>
                    <a:pt x="3" y="918"/>
                  </a:lnTo>
                  <a:lnTo>
                    <a:pt x="1" y="891"/>
                  </a:lnTo>
                  <a:lnTo>
                    <a:pt x="0" y="864"/>
                  </a:lnTo>
                  <a:lnTo>
                    <a:pt x="1" y="836"/>
                  </a:lnTo>
                  <a:lnTo>
                    <a:pt x="3" y="809"/>
                  </a:lnTo>
                  <a:lnTo>
                    <a:pt x="6" y="782"/>
                  </a:lnTo>
                  <a:lnTo>
                    <a:pt x="11" y="755"/>
                  </a:lnTo>
                  <a:lnTo>
                    <a:pt x="17" y="729"/>
                  </a:lnTo>
                  <a:lnTo>
                    <a:pt x="24" y="704"/>
                  </a:lnTo>
                  <a:lnTo>
                    <a:pt x="32" y="679"/>
                  </a:lnTo>
                  <a:lnTo>
                    <a:pt x="42" y="654"/>
                  </a:lnTo>
                  <a:lnTo>
                    <a:pt x="53" y="631"/>
                  </a:lnTo>
                  <a:lnTo>
                    <a:pt x="65" y="608"/>
                  </a:lnTo>
                  <a:lnTo>
                    <a:pt x="78" y="586"/>
                  </a:lnTo>
                  <a:lnTo>
                    <a:pt x="92" y="564"/>
                  </a:lnTo>
                  <a:lnTo>
                    <a:pt x="106" y="543"/>
                  </a:lnTo>
                  <a:lnTo>
                    <a:pt x="122" y="523"/>
                  </a:lnTo>
                  <a:lnTo>
                    <a:pt x="139" y="503"/>
                  </a:lnTo>
                  <a:lnTo>
                    <a:pt x="157" y="485"/>
                  </a:lnTo>
                  <a:lnTo>
                    <a:pt x="176" y="467"/>
                  </a:lnTo>
                  <a:lnTo>
                    <a:pt x="195" y="450"/>
                  </a:lnTo>
                  <a:lnTo>
                    <a:pt x="215" y="434"/>
                  </a:lnTo>
                  <a:lnTo>
                    <a:pt x="237" y="419"/>
                  </a:lnTo>
                  <a:lnTo>
                    <a:pt x="258" y="405"/>
                  </a:lnTo>
                  <a:lnTo>
                    <a:pt x="281" y="393"/>
                  </a:lnTo>
                  <a:lnTo>
                    <a:pt x="303" y="381"/>
                  </a:lnTo>
                  <a:lnTo>
                    <a:pt x="327" y="370"/>
                  </a:lnTo>
                  <a:lnTo>
                    <a:pt x="352" y="361"/>
                  </a:lnTo>
                  <a:lnTo>
                    <a:pt x="377" y="351"/>
                  </a:lnTo>
                  <a:lnTo>
                    <a:pt x="402" y="344"/>
                  </a:lnTo>
                  <a:lnTo>
                    <a:pt x="428" y="338"/>
                  </a:lnTo>
                  <a:lnTo>
                    <a:pt x="455" y="334"/>
                  </a:lnTo>
                  <a:lnTo>
                    <a:pt x="481" y="330"/>
                  </a:lnTo>
                  <a:lnTo>
                    <a:pt x="508" y="328"/>
                  </a:lnTo>
                  <a:lnTo>
                    <a:pt x="536" y="32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7" name="Freeform 13"/>
            <p:cNvSpPr>
              <a:spLocks noEditPoints="1"/>
            </p:cNvSpPr>
            <p:nvPr/>
          </p:nvSpPr>
          <p:spPr bwMode="auto">
            <a:xfrm>
              <a:off x="7118257" y="3631733"/>
              <a:ext cx="373063" cy="276225"/>
            </a:xfrm>
            <a:custGeom>
              <a:avLst/>
              <a:gdLst>
                <a:gd name="T0" fmla="*/ 1621 w 3052"/>
                <a:gd name="T1" fmla="*/ 223 h 2262"/>
                <a:gd name="T2" fmla="*/ 1554 w 3052"/>
                <a:gd name="T3" fmla="*/ 211 h 2262"/>
                <a:gd name="T4" fmla="*/ 1489 w 3052"/>
                <a:gd name="T5" fmla="*/ 219 h 2262"/>
                <a:gd name="T6" fmla="*/ 1427 w 3052"/>
                <a:gd name="T7" fmla="*/ 245 h 2262"/>
                <a:gd name="T8" fmla="*/ 1375 w 3052"/>
                <a:gd name="T9" fmla="*/ 288 h 2262"/>
                <a:gd name="T10" fmla="*/ 657 w 3052"/>
                <a:gd name="T11" fmla="*/ 30 h 2262"/>
                <a:gd name="T12" fmla="*/ 592 w 3052"/>
                <a:gd name="T13" fmla="*/ 5 h 2262"/>
                <a:gd name="T14" fmla="*/ 525 w 3052"/>
                <a:gd name="T15" fmla="*/ 0 h 2262"/>
                <a:gd name="T16" fmla="*/ 461 w 3052"/>
                <a:gd name="T17" fmla="*/ 14 h 2262"/>
                <a:gd name="T18" fmla="*/ 402 w 3052"/>
                <a:gd name="T19" fmla="*/ 46 h 2262"/>
                <a:gd name="T20" fmla="*/ 354 w 3052"/>
                <a:gd name="T21" fmla="*/ 95 h 2262"/>
                <a:gd name="T22" fmla="*/ 15 w 3052"/>
                <a:gd name="T23" fmla="*/ 684 h 2262"/>
                <a:gd name="T24" fmla="*/ 0 w 3052"/>
                <a:gd name="T25" fmla="*/ 750 h 2262"/>
                <a:gd name="T26" fmla="*/ 5 w 3052"/>
                <a:gd name="T27" fmla="*/ 817 h 2262"/>
                <a:gd name="T28" fmla="*/ 28 w 3052"/>
                <a:gd name="T29" fmla="*/ 879 h 2262"/>
                <a:gd name="T30" fmla="*/ 69 w 3052"/>
                <a:gd name="T31" fmla="*/ 933 h 2262"/>
                <a:gd name="T32" fmla="*/ 765 w 3052"/>
                <a:gd name="T33" fmla="*/ 1343 h 2262"/>
                <a:gd name="T34" fmla="*/ 698 w 3052"/>
                <a:gd name="T35" fmla="*/ 1473 h 2262"/>
                <a:gd name="T36" fmla="*/ 690 w 3052"/>
                <a:gd name="T37" fmla="*/ 1540 h 2262"/>
                <a:gd name="T38" fmla="*/ 701 w 3052"/>
                <a:gd name="T39" fmla="*/ 1605 h 2262"/>
                <a:gd name="T40" fmla="*/ 730 w 3052"/>
                <a:gd name="T41" fmla="*/ 1666 h 2262"/>
                <a:gd name="T42" fmla="*/ 776 w 3052"/>
                <a:gd name="T43" fmla="*/ 1715 h 2262"/>
                <a:gd name="T44" fmla="*/ 1273 w 3052"/>
                <a:gd name="T45" fmla="*/ 2004 h 2262"/>
                <a:gd name="T46" fmla="*/ 1339 w 3052"/>
                <a:gd name="T47" fmla="*/ 2023 h 2262"/>
                <a:gd name="T48" fmla="*/ 1407 w 3052"/>
                <a:gd name="T49" fmla="*/ 2022 h 2262"/>
                <a:gd name="T50" fmla="*/ 1469 w 3052"/>
                <a:gd name="T51" fmla="*/ 2001 h 2262"/>
                <a:gd name="T52" fmla="*/ 1525 w 3052"/>
                <a:gd name="T53" fmla="*/ 1963 h 2262"/>
                <a:gd name="T54" fmla="*/ 1568 w 3052"/>
                <a:gd name="T55" fmla="*/ 1908 h 2262"/>
                <a:gd name="T56" fmla="*/ 2222 w 3052"/>
                <a:gd name="T57" fmla="*/ 763 h 2262"/>
                <a:gd name="T58" fmla="*/ 2232 w 3052"/>
                <a:gd name="T59" fmla="*/ 695 h 2262"/>
                <a:gd name="T60" fmla="*/ 2219 w 3052"/>
                <a:gd name="T61" fmla="*/ 630 h 2262"/>
                <a:gd name="T62" fmla="*/ 2190 w 3052"/>
                <a:gd name="T63" fmla="*/ 571 h 2262"/>
                <a:gd name="T64" fmla="*/ 2144 w 3052"/>
                <a:gd name="T65" fmla="*/ 522 h 2262"/>
                <a:gd name="T66" fmla="*/ 2202 w 3052"/>
                <a:gd name="T67" fmla="*/ 2160 h 2262"/>
                <a:gd name="T68" fmla="*/ 2089 w 3052"/>
                <a:gd name="T69" fmla="*/ 2049 h 2262"/>
                <a:gd name="T70" fmla="*/ 2014 w 3052"/>
                <a:gd name="T71" fmla="*/ 1913 h 2262"/>
                <a:gd name="T72" fmla="*/ 1982 w 3052"/>
                <a:gd name="T73" fmla="*/ 1763 h 2262"/>
                <a:gd name="T74" fmla="*/ 1993 w 3052"/>
                <a:gd name="T75" fmla="*/ 1607 h 2262"/>
                <a:gd name="T76" fmla="*/ 2052 w 3052"/>
                <a:gd name="T77" fmla="*/ 1458 h 2262"/>
                <a:gd name="T78" fmla="*/ 2153 w 3052"/>
                <a:gd name="T79" fmla="*/ 1332 h 2262"/>
                <a:gd name="T80" fmla="*/ 2281 w 3052"/>
                <a:gd name="T81" fmla="*/ 1244 h 2262"/>
                <a:gd name="T82" fmla="*/ 2428 w 3052"/>
                <a:gd name="T83" fmla="*/ 1197 h 2262"/>
                <a:gd name="T84" fmla="*/ 2582 w 3052"/>
                <a:gd name="T85" fmla="*/ 1194 h 2262"/>
                <a:gd name="T86" fmla="*/ 2736 w 3052"/>
                <a:gd name="T87" fmla="*/ 1237 h 2262"/>
                <a:gd name="T88" fmla="*/ 2872 w 3052"/>
                <a:gd name="T89" fmla="*/ 1326 h 2262"/>
                <a:gd name="T90" fmla="*/ 2973 w 3052"/>
                <a:gd name="T91" fmla="*/ 1446 h 2262"/>
                <a:gd name="T92" fmla="*/ 3034 w 3052"/>
                <a:gd name="T93" fmla="*/ 1587 h 2262"/>
                <a:gd name="T94" fmla="*/ 3052 w 3052"/>
                <a:gd name="T95" fmla="*/ 1740 h 2262"/>
                <a:gd name="T96" fmla="*/ 3025 w 3052"/>
                <a:gd name="T97" fmla="*/ 1894 h 2262"/>
                <a:gd name="T98" fmla="*/ 2951 w 3052"/>
                <a:gd name="T99" fmla="*/ 2040 h 2262"/>
                <a:gd name="T100" fmla="*/ 2840 w 3052"/>
                <a:gd name="T101" fmla="*/ 2153 h 2262"/>
                <a:gd name="T102" fmla="*/ 2705 w 3052"/>
                <a:gd name="T103" fmla="*/ 2228 h 2262"/>
                <a:gd name="T104" fmla="*/ 2554 w 3052"/>
                <a:gd name="T105" fmla="*/ 2260 h 2262"/>
                <a:gd name="T106" fmla="*/ 2398 w 3052"/>
                <a:gd name="T107" fmla="*/ 2249 h 2262"/>
                <a:gd name="T108" fmla="*/ 2249 w 3052"/>
                <a:gd name="T109" fmla="*/ 2189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52" h="2262">
                  <a:moveTo>
                    <a:pt x="2114" y="502"/>
                  </a:moveTo>
                  <a:lnTo>
                    <a:pt x="1663" y="241"/>
                  </a:lnTo>
                  <a:lnTo>
                    <a:pt x="1653" y="236"/>
                  </a:lnTo>
                  <a:lnTo>
                    <a:pt x="1643" y="231"/>
                  </a:lnTo>
                  <a:lnTo>
                    <a:pt x="1632" y="226"/>
                  </a:lnTo>
                  <a:lnTo>
                    <a:pt x="1621" y="223"/>
                  </a:lnTo>
                  <a:lnTo>
                    <a:pt x="1610" y="219"/>
                  </a:lnTo>
                  <a:lnTo>
                    <a:pt x="1599" y="217"/>
                  </a:lnTo>
                  <a:lnTo>
                    <a:pt x="1588" y="214"/>
                  </a:lnTo>
                  <a:lnTo>
                    <a:pt x="1577" y="213"/>
                  </a:lnTo>
                  <a:lnTo>
                    <a:pt x="1565" y="212"/>
                  </a:lnTo>
                  <a:lnTo>
                    <a:pt x="1554" y="211"/>
                  </a:lnTo>
                  <a:lnTo>
                    <a:pt x="1543" y="211"/>
                  </a:lnTo>
                  <a:lnTo>
                    <a:pt x="1532" y="212"/>
                  </a:lnTo>
                  <a:lnTo>
                    <a:pt x="1521" y="213"/>
                  </a:lnTo>
                  <a:lnTo>
                    <a:pt x="1510" y="214"/>
                  </a:lnTo>
                  <a:lnTo>
                    <a:pt x="1499" y="216"/>
                  </a:lnTo>
                  <a:lnTo>
                    <a:pt x="1489" y="219"/>
                  </a:lnTo>
                  <a:lnTo>
                    <a:pt x="1478" y="222"/>
                  </a:lnTo>
                  <a:lnTo>
                    <a:pt x="1467" y="226"/>
                  </a:lnTo>
                  <a:lnTo>
                    <a:pt x="1457" y="230"/>
                  </a:lnTo>
                  <a:lnTo>
                    <a:pt x="1447" y="234"/>
                  </a:lnTo>
                  <a:lnTo>
                    <a:pt x="1437" y="239"/>
                  </a:lnTo>
                  <a:lnTo>
                    <a:pt x="1427" y="245"/>
                  </a:lnTo>
                  <a:lnTo>
                    <a:pt x="1418" y="251"/>
                  </a:lnTo>
                  <a:lnTo>
                    <a:pt x="1409" y="257"/>
                  </a:lnTo>
                  <a:lnTo>
                    <a:pt x="1400" y="264"/>
                  </a:lnTo>
                  <a:lnTo>
                    <a:pt x="1392" y="272"/>
                  </a:lnTo>
                  <a:lnTo>
                    <a:pt x="1384" y="280"/>
                  </a:lnTo>
                  <a:lnTo>
                    <a:pt x="1375" y="288"/>
                  </a:lnTo>
                  <a:lnTo>
                    <a:pt x="1367" y="298"/>
                  </a:lnTo>
                  <a:lnTo>
                    <a:pt x="1360" y="307"/>
                  </a:lnTo>
                  <a:lnTo>
                    <a:pt x="1354" y="316"/>
                  </a:lnTo>
                  <a:lnTo>
                    <a:pt x="1348" y="326"/>
                  </a:lnTo>
                  <a:lnTo>
                    <a:pt x="1304" y="403"/>
                  </a:lnTo>
                  <a:lnTo>
                    <a:pt x="657" y="30"/>
                  </a:lnTo>
                  <a:lnTo>
                    <a:pt x="647" y="25"/>
                  </a:lnTo>
                  <a:lnTo>
                    <a:pt x="637" y="20"/>
                  </a:lnTo>
                  <a:lnTo>
                    <a:pt x="625" y="15"/>
                  </a:lnTo>
                  <a:lnTo>
                    <a:pt x="614" y="11"/>
                  </a:lnTo>
                  <a:lnTo>
                    <a:pt x="603" y="8"/>
                  </a:lnTo>
                  <a:lnTo>
                    <a:pt x="592" y="5"/>
                  </a:lnTo>
                  <a:lnTo>
                    <a:pt x="581" y="3"/>
                  </a:lnTo>
                  <a:lnTo>
                    <a:pt x="570" y="1"/>
                  </a:lnTo>
                  <a:lnTo>
                    <a:pt x="559" y="0"/>
                  </a:lnTo>
                  <a:lnTo>
                    <a:pt x="548" y="0"/>
                  </a:lnTo>
                  <a:lnTo>
                    <a:pt x="536" y="0"/>
                  </a:lnTo>
                  <a:lnTo>
                    <a:pt x="525" y="0"/>
                  </a:lnTo>
                  <a:lnTo>
                    <a:pt x="514" y="1"/>
                  </a:lnTo>
                  <a:lnTo>
                    <a:pt x="503" y="3"/>
                  </a:lnTo>
                  <a:lnTo>
                    <a:pt x="492" y="5"/>
                  </a:lnTo>
                  <a:lnTo>
                    <a:pt x="482" y="8"/>
                  </a:lnTo>
                  <a:lnTo>
                    <a:pt x="471" y="11"/>
                  </a:lnTo>
                  <a:lnTo>
                    <a:pt x="461" y="14"/>
                  </a:lnTo>
                  <a:lnTo>
                    <a:pt x="450" y="18"/>
                  </a:lnTo>
                  <a:lnTo>
                    <a:pt x="439" y="23"/>
                  </a:lnTo>
                  <a:lnTo>
                    <a:pt x="430" y="28"/>
                  </a:lnTo>
                  <a:lnTo>
                    <a:pt x="420" y="34"/>
                  </a:lnTo>
                  <a:lnTo>
                    <a:pt x="411" y="40"/>
                  </a:lnTo>
                  <a:lnTo>
                    <a:pt x="402" y="46"/>
                  </a:lnTo>
                  <a:lnTo>
                    <a:pt x="393" y="53"/>
                  </a:lnTo>
                  <a:lnTo>
                    <a:pt x="384" y="60"/>
                  </a:lnTo>
                  <a:lnTo>
                    <a:pt x="376" y="68"/>
                  </a:lnTo>
                  <a:lnTo>
                    <a:pt x="369" y="76"/>
                  </a:lnTo>
                  <a:lnTo>
                    <a:pt x="361" y="85"/>
                  </a:lnTo>
                  <a:lnTo>
                    <a:pt x="354" y="95"/>
                  </a:lnTo>
                  <a:lnTo>
                    <a:pt x="347" y="105"/>
                  </a:lnTo>
                  <a:lnTo>
                    <a:pt x="341" y="115"/>
                  </a:lnTo>
                  <a:lnTo>
                    <a:pt x="30" y="652"/>
                  </a:lnTo>
                  <a:lnTo>
                    <a:pt x="25" y="662"/>
                  </a:lnTo>
                  <a:lnTo>
                    <a:pt x="20" y="673"/>
                  </a:lnTo>
                  <a:lnTo>
                    <a:pt x="15" y="684"/>
                  </a:lnTo>
                  <a:lnTo>
                    <a:pt x="11" y="694"/>
                  </a:lnTo>
                  <a:lnTo>
                    <a:pt x="8" y="706"/>
                  </a:lnTo>
                  <a:lnTo>
                    <a:pt x="5" y="717"/>
                  </a:lnTo>
                  <a:lnTo>
                    <a:pt x="3" y="728"/>
                  </a:lnTo>
                  <a:lnTo>
                    <a:pt x="2" y="739"/>
                  </a:lnTo>
                  <a:lnTo>
                    <a:pt x="0" y="750"/>
                  </a:lnTo>
                  <a:lnTo>
                    <a:pt x="0" y="761"/>
                  </a:lnTo>
                  <a:lnTo>
                    <a:pt x="0" y="772"/>
                  </a:lnTo>
                  <a:lnTo>
                    <a:pt x="0" y="783"/>
                  </a:lnTo>
                  <a:lnTo>
                    <a:pt x="2" y="794"/>
                  </a:lnTo>
                  <a:lnTo>
                    <a:pt x="3" y="806"/>
                  </a:lnTo>
                  <a:lnTo>
                    <a:pt x="5" y="817"/>
                  </a:lnTo>
                  <a:lnTo>
                    <a:pt x="8" y="828"/>
                  </a:lnTo>
                  <a:lnTo>
                    <a:pt x="11" y="838"/>
                  </a:lnTo>
                  <a:lnTo>
                    <a:pt x="14" y="849"/>
                  </a:lnTo>
                  <a:lnTo>
                    <a:pt x="19" y="859"/>
                  </a:lnTo>
                  <a:lnTo>
                    <a:pt x="23" y="869"/>
                  </a:lnTo>
                  <a:lnTo>
                    <a:pt x="28" y="879"/>
                  </a:lnTo>
                  <a:lnTo>
                    <a:pt x="34" y="888"/>
                  </a:lnTo>
                  <a:lnTo>
                    <a:pt x="40" y="898"/>
                  </a:lnTo>
                  <a:lnTo>
                    <a:pt x="46" y="908"/>
                  </a:lnTo>
                  <a:lnTo>
                    <a:pt x="53" y="916"/>
                  </a:lnTo>
                  <a:lnTo>
                    <a:pt x="61" y="925"/>
                  </a:lnTo>
                  <a:lnTo>
                    <a:pt x="69" y="933"/>
                  </a:lnTo>
                  <a:lnTo>
                    <a:pt x="78" y="941"/>
                  </a:lnTo>
                  <a:lnTo>
                    <a:pt x="86" y="948"/>
                  </a:lnTo>
                  <a:lnTo>
                    <a:pt x="96" y="955"/>
                  </a:lnTo>
                  <a:lnTo>
                    <a:pt x="105" y="962"/>
                  </a:lnTo>
                  <a:lnTo>
                    <a:pt x="115" y="968"/>
                  </a:lnTo>
                  <a:lnTo>
                    <a:pt x="765" y="1343"/>
                  </a:lnTo>
                  <a:lnTo>
                    <a:pt x="720" y="1420"/>
                  </a:lnTo>
                  <a:lnTo>
                    <a:pt x="714" y="1430"/>
                  </a:lnTo>
                  <a:lnTo>
                    <a:pt x="709" y="1441"/>
                  </a:lnTo>
                  <a:lnTo>
                    <a:pt x="705" y="1451"/>
                  </a:lnTo>
                  <a:lnTo>
                    <a:pt x="701" y="1462"/>
                  </a:lnTo>
                  <a:lnTo>
                    <a:pt x="698" y="1473"/>
                  </a:lnTo>
                  <a:lnTo>
                    <a:pt x="695" y="1484"/>
                  </a:lnTo>
                  <a:lnTo>
                    <a:pt x="693" y="1495"/>
                  </a:lnTo>
                  <a:lnTo>
                    <a:pt x="691" y="1506"/>
                  </a:lnTo>
                  <a:lnTo>
                    <a:pt x="690" y="1518"/>
                  </a:lnTo>
                  <a:lnTo>
                    <a:pt x="690" y="1529"/>
                  </a:lnTo>
                  <a:lnTo>
                    <a:pt x="690" y="1540"/>
                  </a:lnTo>
                  <a:lnTo>
                    <a:pt x="690" y="1551"/>
                  </a:lnTo>
                  <a:lnTo>
                    <a:pt x="691" y="1562"/>
                  </a:lnTo>
                  <a:lnTo>
                    <a:pt x="693" y="1573"/>
                  </a:lnTo>
                  <a:lnTo>
                    <a:pt x="695" y="1584"/>
                  </a:lnTo>
                  <a:lnTo>
                    <a:pt x="697" y="1595"/>
                  </a:lnTo>
                  <a:lnTo>
                    <a:pt x="701" y="1605"/>
                  </a:lnTo>
                  <a:lnTo>
                    <a:pt x="704" y="1617"/>
                  </a:lnTo>
                  <a:lnTo>
                    <a:pt x="708" y="1627"/>
                  </a:lnTo>
                  <a:lnTo>
                    <a:pt x="713" y="1637"/>
                  </a:lnTo>
                  <a:lnTo>
                    <a:pt x="718" y="1647"/>
                  </a:lnTo>
                  <a:lnTo>
                    <a:pt x="723" y="1656"/>
                  </a:lnTo>
                  <a:lnTo>
                    <a:pt x="730" y="1666"/>
                  </a:lnTo>
                  <a:lnTo>
                    <a:pt x="737" y="1675"/>
                  </a:lnTo>
                  <a:lnTo>
                    <a:pt x="744" y="1683"/>
                  </a:lnTo>
                  <a:lnTo>
                    <a:pt x="751" y="1692"/>
                  </a:lnTo>
                  <a:lnTo>
                    <a:pt x="759" y="1700"/>
                  </a:lnTo>
                  <a:lnTo>
                    <a:pt x="767" y="1708"/>
                  </a:lnTo>
                  <a:lnTo>
                    <a:pt x="776" y="1715"/>
                  </a:lnTo>
                  <a:lnTo>
                    <a:pt x="785" y="1723"/>
                  </a:lnTo>
                  <a:lnTo>
                    <a:pt x="795" y="1730"/>
                  </a:lnTo>
                  <a:lnTo>
                    <a:pt x="805" y="1736"/>
                  </a:lnTo>
                  <a:lnTo>
                    <a:pt x="1252" y="1993"/>
                  </a:lnTo>
                  <a:lnTo>
                    <a:pt x="1263" y="1999"/>
                  </a:lnTo>
                  <a:lnTo>
                    <a:pt x="1273" y="2004"/>
                  </a:lnTo>
                  <a:lnTo>
                    <a:pt x="1284" y="2008"/>
                  </a:lnTo>
                  <a:lnTo>
                    <a:pt x="1296" y="2012"/>
                  </a:lnTo>
                  <a:lnTo>
                    <a:pt x="1306" y="2016"/>
                  </a:lnTo>
                  <a:lnTo>
                    <a:pt x="1317" y="2018"/>
                  </a:lnTo>
                  <a:lnTo>
                    <a:pt x="1328" y="2020"/>
                  </a:lnTo>
                  <a:lnTo>
                    <a:pt x="1339" y="2023"/>
                  </a:lnTo>
                  <a:lnTo>
                    <a:pt x="1351" y="2024"/>
                  </a:lnTo>
                  <a:lnTo>
                    <a:pt x="1362" y="2025"/>
                  </a:lnTo>
                  <a:lnTo>
                    <a:pt x="1373" y="2025"/>
                  </a:lnTo>
                  <a:lnTo>
                    <a:pt x="1385" y="2024"/>
                  </a:lnTo>
                  <a:lnTo>
                    <a:pt x="1396" y="2023"/>
                  </a:lnTo>
                  <a:lnTo>
                    <a:pt x="1407" y="2022"/>
                  </a:lnTo>
                  <a:lnTo>
                    <a:pt x="1417" y="2019"/>
                  </a:lnTo>
                  <a:lnTo>
                    <a:pt x="1428" y="2016"/>
                  </a:lnTo>
                  <a:lnTo>
                    <a:pt x="1439" y="2013"/>
                  </a:lnTo>
                  <a:lnTo>
                    <a:pt x="1449" y="2009"/>
                  </a:lnTo>
                  <a:lnTo>
                    <a:pt x="1459" y="2005"/>
                  </a:lnTo>
                  <a:lnTo>
                    <a:pt x="1469" y="2001"/>
                  </a:lnTo>
                  <a:lnTo>
                    <a:pt x="1480" y="1995"/>
                  </a:lnTo>
                  <a:lnTo>
                    <a:pt x="1490" y="1990"/>
                  </a:lnTo>
                  <a:lnTo>
                    <a:pt x="1499" y="1984"/>
                  </a:lnTo>
                  <a:lnTo>
                    <a:pt x="1508" y="1977"/>
                  </a:lnTo>
                  <a:lnTo>
                    <a:pt x="1517" y="1970"/>
                  </a:lnTo>
                  <a:lnTo>
                    <a:pt x="1525" y="1963"/>
                  </a:lnTo>
                  <a:lnTo>
                    <a:pt x="1533" y="1955"/>
                  </a:lnTo>
                  <a:lnTo>
                    <a:pt x="1541" y="1947"/>
                  </a:lnTo>
                  <a:lnTo>
                    <a:pt x="1549" y="1938"/>
                  </a:lnTo>
                  <a:lnTo>
                    <a:pt x="1556" y="1929"/>
                  </a:lnTo>
                  <a:lnTo>
                    <a:pt x="1562" y="1918"/>
                  </a:lnTo>
                  <a:lnTo>
                    <a:pt x="1568" y="1908"/>
                  </a:lnTo>
                  <a:lnTo>
                    <a:pt x="2199" y="818"/>
                  </a:lnTo>
                  <a:lnTo>
                    <a:pt x="2205" y="807"/>
                  </a:lnTo>
                  <a:lnTo>
                    <a:pt x="2210" y="795"/>
                  </a:lnTo>
                  <a:lnTo>
                    <a:pt x="2215" y="785"/>
                  </a:lnTo>
                  <a:lnTo>
                    <a:pt x="2219" y="774"/>
                  </a:lnTo>
                  <a:lnTo>
                    <a:pt x="2222" y="763"/>
                  </a:lnTo>
                  <a:lnTo>
                    <a:pt x="2225" y="752"/>
                  </a:lnTo>
                  <a:lnTo>
                    <a:pt x="2227" y="740"/>
                  </a:lnTo>
                  <a:lnTo>
                    <a:pt x="2229" y="729"/>
                  </a:lnTo>
                  <a:lnTo>
                    <a:pt x="2231" y="718"/>
                  </a:lnTo>
                  <a:lnTo>
                    <a:pt x="2232" y="707"/>
                  </a:lnTo>
                  <a:lnTo>
                    <a:pt x="2232" y="695"/>
                  </a:lnTo>
                  <a:lnTo>
                    <a:pt x="2231" y="684"/>
                  </a:lnTo>
                  <a:lnTo>
                    <a:pt x="2229" y="673"/>
                  </a:lnTo>
                  <a:lnTo>
                    <a:pt x="2227" y="662"/>
                  </a:lnTo>
                  <a:lnTo>
                    <a:pt x="2225" y="651"/>
                  </a:lnTo>
                  <a:lnTo>
                    <a:pt x="2223" y="641"/>
                  </a:lnTo>
                  <a:lnTo>
                    <a:pt x="2219" y="630"/>
                  </a:lnTo>
                  <a:lnTo>
                    <a:pt x="2216" y="620"/>
                  </a:lnTo>
                  <a:lnTo>
                    <a:pt x="2212" y="610"/>
                  </a:lnTo>
                  <a:lnTo>
                    <a:pt x="2207" y="600"/>
                  </a:lnTo>
                  <a:lnTo>
                    <a:pt x="2202" y="589"/>
                  </a:lnTo>
                  <a:lnTo>
                    <a:pt x="2196" y="580"/>
                  </a:lnTo>
                  <a:lnTo>
                    <a:pt x="2190" y="571"/>
                  </a:lnTo>
                  <a:lnTo>
                    <a:pt x="2184" y="562"/>
                  </a:lnTo>
                  <a:lnTo>
                    <a:pt x="2177" y="553"/>
                  </a:lnTo>
                  <a:lnTo>
                    <a:pt x="2169" y="545"/>
                  </a:lnTo>
                  <a:lnTo>
                    <a:pt x="2161" y="537"/>
                  </a:lnTo>
                  <a:lnTo>
                    <a:pt x="2153" y="529"/>
                  </a:lnTo>
                  <a:lnTo>
                    <a:pt x="2144" y="522"/>
                  </a:lnTo>
                  <a:lnTo>
                    <a:pt x="2134" y="515"/>
                  </a:lnTo>
                  <a:lnTo>
                    <a:pt x="2124" y="508"/>
                  </a:lnTo>
                  <a:lnTo>
                    <a:pt x="2114" y="502"/>
                  </a:lnTo>
                  <a:close/>
                  <a:moveTo>
                    <a:pt x="2249" y="2189"/>
                  </a:moveTo>
                  <a:lnTo>
                    <a:pt x="2224" y="2175"/>
                  </a:lnTo>
                  <a:lnTo>
                    <a:pt x="2202" y="2160"/>
                  </a:lnTo>
                  <a:lnTo>
                    <a:pt x="2181" y="2144"/>
                  </a:lnTo>
                  <a:lnTo>
                    <a:pt x="2160" y="2127"/>
                  </a:lnTo>
                  <a:lnTo>
                    <a:pt x="2141" y="2108"/>
                  </a:lnTo>
                  <a:lnTo>
                    <a:pt x="2122" y="2089"/>
                  </a:lnTo>
                  <a:lnTo>
                    <a:pt x="2105" y="2069"/>
                  </a:lnTo>
                  <a:lnTo>
                    <a:pt x="2089" y="2049"/>
                  </a:lnTo>
                  <a:lnTo>
                    <a:pt x="2074" y="2028"/>
                  </a:lnTo>
                  <a:lnTo>
                    <a:pt x="2060" y="2006"/>
                  </a:lnTo>
                  <a:lnTo>
                    <a:pt x="2047" y="1983"/>
                  </a:lnTo>
                  <a:lnTo>
                    <a:pt x="2034" y="1961"/>
                  </a:lnTo>
                  <a:lnTo>
                    <a:pt x="2023" y="1938"/>
                  </a:lnTo>
                  <a:lnTo>
                    <a:pt x="2014" y="1913"/>
                  </a:lnTo>
                  <a:lnTo>
                    <a:pt x="2006" y="1889"/>
                  </a:lnTo>
                  <a:lnTo>
                    <a:pt x="1998" y="1864"/>
                  </a:lnTo>
                  <a:lnTo>
                    <a:pt x="1992" y="1840"/>
                  </a:lnTo>
                  <a:lnTo>
                    <a:pt x="1988" y="1814"/>
                  </a:lnTo>
                  <a:lnTo>
                    <a:pt x="1984" y="1788"/>
                  </a:lnTo>
                  <a:lnTo>
                    <a:pt x="1982" y="1763"/>
                  </a:lnTo>
                  <a:lnTo>
                    <a:pt x="1980" y="1738"/>
                  </a:lnTo>
                  <a:lnTo>
                    <a:pt x="1980" y="1711"/>
                  </a:lnTo>
                  <a:lnTo>
                    <a:pt x="1982" y="1685"/>
                  </a:lnTo>
                  <a:lnTo>
                    <a:pt x="1984" y="1660"/>
                  </a:lnTo>
                  <a:lnTo>
                    <a:pt x="1988" y="1634"/>
                  </a:lnTo>
                  <a:lnTo>
                    <a:pt x="1993" y="1607"/>
                  </a:lnTo>
                  <a:lnTo>
                    <a:pt x="2000" y="1582"/>
                  </a:lnTo>
                  <a:lnTo>
                    <a:pt x="2007" y="1557"/>
                  </a:lnTo>
                  <a:lnTo>
                    <a:pt x="2016" y="1532"/>
                  </a:lnTo>
                  <a:lnTo>
                    <a:pt x="2027" y="1506"/>
                  </a:lnTo>
                  <a:lnTo>
                    <a:pt x="2038" y="1482"/>
                  </a:lnTo>
                  <a:lnTo>
                    <a:pt x="2052" y="1458"/>
                  </a:lnTo>
                  <a:lnTo>
                    <a:pt x="2067" y="1435"/>
                  </a:lnTo>
                  <a:lnTo>
                    <a:pt x="2082" y="1412"/>
                  </a:lnTo>
                  <a:lnTo>
                    <a:pt x="2098" y="1390"/>
                  </a:lnTo>
                  <a:lnTo>
                    <a:pt x="2115" y="1370"/>
                  </a:lnTo>
                  <a:lnTo>
                    <a:pt x="2133" y="1350"/>
                  </a:lnTo>
                  <a:lnTo>
                    <a:pt x="2153" y="1332"/>
                  </a:lnTo>
                  <a:lnTo>
                    <a:pt x="2172" y="1315"/>
                  </a:lnTo>
                  <a:lnTo>
                    <a:pt x="2193" y="1298"/>
                  </a:lnTo>
                  <a:lnTo>
                    <a:pt x="2214" y="1283"/>
                  </a:lnTo>
                  <a:lnTo>
                    <a:pt x="2236" y="1269"/>
                  </a:lnTo>
                  <a:lnTo>
                    <a:pt x="2258" y="1256"/>
                  </a:lnTo>
                  <a:lnTo>
                    <a:pt x="2281" y="1244"/>
                  </a:lnTo>
                  <a:lnTo>
                    <a:pt x="2304" y="1234"/>
                  </a:lnTo>
                  <a:lnTo>
                    <a:pt x="2329" y="1224"/>
                  </a:lnTo>
                  <a:lnTo>
                    <a:pt x="2353" y="1216"/>
                  </a:lnTo>
                  <a:lnTo>
                    <a:pt x="2377" y="1209"/>
                  </a:lnTo>
                  <a:lnTo>
                    <a:pt x="2402" y="1202"/>
                  </a:lnTo>
                  <a:lnTo>
                    <a:pt x="2428" y="1197"/>
                  </a:lnTo>
                  <a:lnTo>
                    <a:pt x="2453" y="1193"/>
                  </a:lnTo>
                  <a:lnTo>
                    <a:pt x="2479" y="1191"/>
                  </a:lnTo>
                  <a:lnTo>
                    <a:pt x="2504" y="1190"/>
                  </a:lnTo>
                  <a:lnTo>
                    <a:pt x="2531" y="1190"/>
                  </a:lnTo>
                  <a:lnTo>
                    <a:pt x="2557" y="1191"/>
                  </a:lnTo>
                  <a:lnTo>
                    <a:pt x="2582" y="1194"/>
                  </a:lnTo>
                  <a:lnTo>
                    <a:pt x="2609" y="1197"/>
                  </a:lnTo>
                  <a:lnTo>
                    <a:pt x="2634" y="1203"/>
                  </a:lnTo>
                  <a:lnTo>
                    <a:pt x="2660" y="1210"/>
                  </a:lnTo>
                  <a:lnTo>
                    <a:pt x="2685" y="1218"/>
                  </a:lnTo>
                  <a:lnTo>
                    <a:pt x="2711" y="1227"/>
                  </a:lnTo>
                  <a:lnTo>
                    <a:pt x="2736" y="1237"/>
                  </a:lnTo>
                  <a:lnTo>
                    <a:pt x="2760" y="1249"/>
                  </a:lnTo>
                  <a:lnTo>
                    <a:pt x="2784" y="1262"/>
                  </a:lnTo>
                  <a:lnTo>
                    <a:pt x="2808" y="1276"/>
                  </a:lnTo>
                  <a:lnTo>
                    <a:pt x="2831" y="1291"/>
                  </a:lnTo>
                  <a:lnTo>
                    <a:pt x="2852" y="1307"/>
                  </a:lnTo>
                  <a:lnTo>
                    <a:pt x="2872" y="1326"/>
                  </a:lnTo>
                  <a:lnTo>
                    <a:pt x="2893" y="1344"/>
                  </a:lnTo>
                  <a:lnTo>
                    <a:pt x="2911" y="1362"/>
                  </a:lnTo>
                  <a:lnTo>
                    <a:pt x="2928" y="1382"/>
                  </a:lnTo>
                  <a:lnTo>
                    <a:pt x="2944" y="1402"/>
                  </a:lnTo>
                  <a:lnTo>
                    <a:pt x="2959" y="1424"/>
                  </a:lnTo>
                  <a:lnTo>
                    <a:pt x="2973" y="1446"/>
                  </a:lnTo>
                  <a:lnTo>
                    <a:pt x="2987" y="1468"/>
                  </a:lnTo>
                  <a:lnTo>
                    <a:pt x="2999" y="1491"/>
                  </a:lnTo>
                  <a:lnTo>
                    <a:pt x="3009" y="1515"/>
                  </a:lnTo>
                  <a:lnTo>
                    <a:pt x="3019" y="1538"/>
                  </a:lnTo>
                  <a:lnTo>
                    <a:pt x="3027" y="1562"/>
                  </a:lnTo>
                  <a:lnTo>
                    <a:pt x="3034" y="1587"/>
                  </a:lnTo>
                  <a:lnTo>
                    <a:pt x="3040" y="1612"/>
                  </a:lnTo>
                  <a:lnTo>
                    <a:pt x="3045" y="1638"/>
                  </a:lnTo>
                  <a:lnTo>
                    <a:pt x="3049" y="1663"/>
                  </a:lnTo>
                  <a:lnTo>
                    <a:pt x="3051" y="1688"/>
                  </a:lnTo>
                  <a:lnTo>
                    <a:pt x="3052" y="1714"/>
                  </a:lnTo>
                  <a:lnTo>
                    <a:pt x="3052" y="1740"/>
                  </a:lnTo>
                  <a:lnTo>
                    <a:pt x="3051" y="1766"/>
                  </a:lnTo>
                  <a:lnTo>
                    <a:pt x="3048" y="1792"/>
                  </a:lnTo>
                  <a:lnTo>
                    <a:pt x="3044" y="1818"/>
                  </a:lnTo>
                  <a:lnTo>
                    <a:pt x="3039" y="1844"/>
                  </a:lnTo>
                  <a:lnTo>
                    <a:pt x="3033" y="1869"/>
                  </a:lnTo>
                  <a:lnTo>
                    <a:pt x="3025" y="1894"/>
                  </a:lnTo>
                  <a:lnTo>
                    <a:pt x="3016" y="1920"/>
                  </a:lnTo>
                  <a:lnTo>
                    <a:pt x="3006" y="1945"/>
                  </a:lnTo>
                  <a:lnTo>
                    <a:pt x="2994" y="1969"/>
                  </a:lnTo>
                  <a:lnTo>
                    <a:pt x="2980" y="1993"/>
                  </a:lnTo>
                  <a:lnTo>
                    <a:pt x="2966" y="2017"/>
                  </a:lnTo>
                  <a:lnTo>
                    <a:pt x="2951" y="2040"/>
                  </a:lnTo>
                  <a:lnTo>
                    <a:pt x="2934" y="2061"/>
                  </a:lnTo>
                  <a:lnTo>
                    <a:pt x="2917" y="2082"/>
                  </a:lnTo>
                  <a:lnTo>
                    <a:pt x="2899" y="2101"/>
                  </a:lnTo>
                  <a:lnTo>
                    <a:pt x="2880" y="2119"/>
                  </a:lnTo>
                  <a:lnTo>
                    <a:pt x="2860" y="2137"/>
                  </a:lnTo>
                  <a:lnTo>
                    <a:pt x="2840" y="2153"/>
                  </a:lnTo>
                  <a:lnTo>
                    <a:pt x="2819" y="2168"/>
                  </a:lnTo>
                  <a:lnTo>
                    <a:pt x="2797" y="2182"/>
                  </a:lnTo>
                  <a:lnTo>
                    <a:pt x="2774" y="2195"/>
                  </a:lnTo>
                  <a:lnTo>
                    <a:pt x="2751" y="2207"/>
                  </a:lnTo>
                  <a:lnTo>
                    <a:pt x="2728" y="2218"/>
                  </a:lnTo>
                  <a:lnTo>
                    <a:pt x="2705" y="2228"/>
                  </a:lnTo>
                  <a:lnTo>
                    <a:pt x="2680" y="2236"/>
                  </a:lnTo>
                  <a:lnTo>
                    <a:pt x="2655" y="2244"/>
                  </a:lnTo>
                  <a:lnTo>
                    <a:pt x="2630" y="2250"/>
                  </a:lnTo>
                  <a:lnTo>
                    <a:pt x="2604" y="2254"/>
                  </a:lnTo>
                  <a:lnTo>
                    <a:pt x="2579" y="2258"/>
                  </a:lnTo>
                  <a:lnTo>
                    <a:pt x="2554" y="2260"/>
                  </a:lnTo>
                  <a:lnTo>
                    <a:pt x="2528" y="2262"/>
                  </a:lnTo>
                  <a:lnTo>
                    <a:pt x="2502" y="2261"/>
                  </a:lnTo>
                  <a:lnTo>
                    <a:pt x="2476" y="2260"/>
                  </a:lnTo>
                  <a:lnTo>
                    <a:pt x="2450" y="2258"/>
                  </a:lnTo>
                  <a:lnTo>
                    <a:pt x="2425" y="2254"/>
                  </a:lnTo>
                  <a:lnTo>
                    <a:pt x="2398" y="2249"/>
                  </a:lnTo>
                  <a:lnTo>
                    <a:pt x="2373" y="2242"/>
                  </a:lnTo>
                  <a:lnTo>
                    <a:pt x="2348" y="2235"/>
                  </a:lnTo>
                  <a:lnTo>
                    <a:pt x="2322" y="2226"/>
                  </a:lnTo>
                  <a:lnTo>
                    <a:pt x="2297" y="2214"/>
                  </a:lnTo>
                  <a:lnTo>
                    <a:pt x="2273" y="2203"/>
                  </a:lnTo>
                  <a:lnTo>
                    <a:pt x="2249" y="2189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8" name="Freeform 14"/>
            <p:cNvSpPr>
              <a:spLocks noEditPoints="1"/>
            </p:cNvSpPr>
            <p:nvPr/>
          </p:nvSpPr>
          <p:spPr bwMode="auto">
            <a:xfrm>
              <a:off x="5764119" y="2855445"/>
              <a:ext cx="373063" cy="276225"/>
            </a:xfrm>
            <a:custGeom>
              <a:avLst/>
              <a:gdLst>
                <a:gd name="T0" fmla="*/ 1431 w 3052"/>
                <a:gd name="T1" fmla="*/ 2039 h 2262"/>
                <a:gd name="T2" fmla="*/ 1498 w 3052"/>
                <a:gd name="T3" fmla="*/ 2051 h 2262"/>
                <a:gd name="T4" fmla="*/ 1563 w 3052"/>
                <a:gd name="T5" fmla="*/ 2043 h 2262"/>
                <a:gd name="T6" fmla="*/ 1625 w 3052"/>
                <a:gd name="T7" fmla="*/ 2017 h 2262"/>
                <a:gd name="T8" fmla="*/ 1677 w 3052"/>
                <a:gd name="T9" fmla="*/ 1974 h 2262"/>
                <a:gd name="T10" fmla="*/ 2395 w 3052"/>
                <a:gd name="T11" fmla="*/ 2232 h 2262"/>
                <a:gd name="T12" fmla="*/ 2460 w 3052"/>
                <a:gd name="T13" fmla="*/ 2257 h 2262"/>
                <a:gd name="T14" fmla="*/ 2527 w 3052"/>
                <a:gd name="T15" fmla="*/ 2262 h 2262"/>
                <a:gd name="T16" fmla="*/ 2591 w 3052"/>
                <a:gd name="T17" fmla="*/ 2248 h 2262"/>
                <a:gd name="T18" fmla="*/ 2650 w 3052"/>
                <a:gd name="T19" fmla="*/ 2216 h 2262"/>
                <a:gd name="T20" fmla="*/ 2698 w 3052"/>
                <a:gd name="T21" fmla="*/ 2167 h 2262"/>
                <a:gd name="T22" fmla="*/ 3037 w 3052"/>
                <a:gd name="T23" fmla="*/ 1578 h 2262"/>
                <a:gd name="T24" fmla="*/ 3052 w 3052"/>
                <a:gd name="T25" fmla="*/ 1512 h 2262"/>
                <a:gd name="T26" fmla="*/ 3047 w 3052"/>
                <a:gd name="T27" fmla="*/ 1445 h 2262"/>
                <a:gd name="T28" fmla="*/ 3024 w 3052"/>
                <a:gd name="T29" fmla="*/ 1383 h 2262"/>
                <a:gd name="T30" fmla="*/ 2983 w 3052"/>
                <a:gd name="T31" fmla="*/ 1329 h 2262"/>
                <a:gd name="T32" fmla="*/ 2287 w 3052"/>
                <a:gd name="T33" fmla="*/ 919 h 2262"/>
                <a:gd name="T34" fmla="*/ 2354 w 3052"/>
                <a:gd name="T35" fmla="*/ 789 h 2262"/>
                <a:gd name="T36" fmla="*/ 2362 w 3052"/>
                <a:gd name="T37" fmla="*/ 722 h 2262"/>
                <a:gd name="T38" fmla="*/ 2351 w 3052"/>
                <a:gd name="T39" fmla="*/ 657 h 2262"/>
                <a:gd name="T40" fmla="*/ 2322 w 3052"/>
                <a:gd name="T41" fmla="*/ 596 h 2262"/>
                <a:gd name="T42" fmla="*/ 2276 w 3052"/>
                <a:gd name="T43" fmla="*/ 547 h 2262"/>
                <a:gd name="T44" fmla="*/ 1779 w 3052"/>
                <a:gd name="T45" fmla="*/ 258 h 2262"/>
                <a:gd name="T46" fmla="*/ 1713 w 3052"/>
                <a:gd name="T47" fmla="*/ 239 h 2262"/>
                <a:gd name="T48" fmla="*/ 1645 w 3052"/>
                <a:gd name="T49" fmla="*/ 240 h 2262"/>
                <a:gd name="T50" fmla="*/ 1583 w 3052"/>
                <a:gd name="T51" fmla="*/ 261 h 2262"/>
                <a:gd name="T52" fmla="*/ 1527 w 3052"/>
                <a:gd name="T53" fmla="*/ 299 h 2262"/>
                <a:gd name="T54" fmla="*/ 1484 w 3052"/>
                <a:gd name="T55" fmla="*/ 354 h 2262"/>
                <a:gd name="T56" fmla="*/ 830 w 3052"/>
                <a:gd name="T57" fmla="*/ 1499 h 2262"/>
                <a:gd name="T58" fmla="*/ 820 w 3052"/>
                <a:gd name="T59" fmla="*/ 1567 h 2262"/>
                <a:gd name="T60" fmla="*/ 833 w 3052"/>
                <a:gd name="T61" fmla="*/ 1632 h 2262"/>
                <a:gd name="T62" fmla="*/ 862 w 3052"/>
                <a:gd name="T63" fmla="*/ 1691 h 2262"/>
                <a:gd name="T64" fmla="*/ 908 w 3052"/>
                <a:gd name="T65" fmla="*/ 1740 h 2262"/>
                <a:gd name="T66" fmla="*/ 850 w 3052"/>
                <a:gd name="T67" fmla="*/ 102 h 2262"/>
                <a:gd name="T68" fmla="*/ 963 w 3052"/>
                <a:gd name="T69" fmla="*/ 213 h 2262"/>
                <a:gd name="T70" fmla="*/ 1038 w 3052"/>
                <a:gd name="T71" fmla="*/ 349 h 2262"/>
                <a:gd name="T72" fmla="*/ 1070 w 3052"/>
                <a:gd name="T73" fmla="*/ 499 h 2262"/>
                <a:gd name="T74" fmla="*/ 1059 w 3052"/>
                <a:gd name="T75" fmla="*/ 655 h 2262"/>
                <a:gd name="T76" fmla="*/ 1000 w 3052"/>
                <a:gd name="T77" fmla="*/ 804 h 2262"/>
                <a:gd name="T78" fmla="*/ 899 w 3052"/>
                <a:gd name="T79" fmla="*/ 930 h 2262"/>
                <a:gd name="T80" fmla="*/ 771 w 3052"/>
                <a:gd name="T81" fmla="*/ 1018 h 2262"/>
                <a:gd name="T82" fmla="*/ 624 w 3052"/>
                <a:gd name="T83" fmla="*/ 1065 h 2262"/>
                <a:gd name="T84" fmla="*/ 470 w 3052"/>
                <a:gd name="T85" fmla="*/ 1068 h 2262"/>
                <a:gd name="T86" fmla="*/ 316 w 3052"/>
                <a:gd name="T87" fmla="*/ 1025 h 2262"/>
                <a:gd name="T88" fmla="*/ 180 w 3052"/>
                <a:gd name="T89" fmla="*/ 936 h 2262"/>
                <a:gd name="T90" fmla="*/ 79 w 3052"/>
                <a:gd name="T91" fmla="*/ 816 h 2262"/>
                <a:gd name="T92" fmla="*/ 18 w 3052"/>
                <a:gd name="T93" fmla="*/ 675 h 2262"/>
                <a:gd name="T94" fmla="*/ 0 w 3052"/>
                <a:gd name="T95" fmla="*/ 522 h 2262"/>
                <a:gd name="T96" fmla="*/ 27 w 3052"/>
                <a:gd name="T97" fmla="*/ 368 h 2262"/>
                <a:gd name="T98" fmla="*/ 101 w 3052"/>
                <a:gd name="T99" fmla="*/ 222 h 2262"/>
                <a:gd name="T100" fmla="*/ 212 w 3052"/>
                <a:gd name="T101" fmla="*/ 109 h 2262"/>
                <a:gd name="T102" fmla="*/ 347 w 3052"/>
                <a:gd name="T103" fmla="*/ 34 h 2262"/>
                <a:gd name="T104" fmla="*/ 498 w 3052"/>
                <a:gd name="T105" fmla="*/ 2 h 2262"/>
                <a:gd name="T106" fmla="*/ 654 w 3052"/>
                <a:gd name="T107" fmla="*/ 13 h 2262"/>
                <a:gd name="T108" fmla="*/ 803 w 3052"/>
                <a:gd name="T109" fmla="*/ 73 h 2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52" h="2262">
                  <a:moveTo>
                    <a:pt x="938" y="1760"/>
                  </a:moveTo>
                  <a:lnTo>
                    <a:pt x="1389" y="2021"/>
                  </a:lnTo>
                  <a:lnTo>
                    <a:pt x="1399" y="2026"/>
                  </a:lnTo>
                  <a:lnTo>
                    <a:pt x="1409" y="2031"/>
                  </a:lnTo>
                  <a:lnTo>
                    <a:pt x="1420" y="2036"/>
                  </a:lnTo>
                  <a:lnTo>
                    <a:pt x="1431" y="2039"/>
                  </a:lnTo>
                  <a:lnTo>
                    <a:pt x="1442" y="2043"/>
                  </a:lnTo>
                  <a:lnTo>
                    <a:pt x="1453" y="2045"/>
                  </a:lnTo>
                  <a:lnTo>
                    <a:pt x="1464" y="2048"/>
                  </a:lnTo>
                  <a:lnTo>
                    <a:pt x="1475" y="2049"/>
                  </a:lnTo>
                  <a:lnTo>
                    <a:pt x="1487" y="2050"/>
                  </a:lnTo>
                  <a:lnTo>
                    <a:pt x="1498" y="2051"/>
                  </a:lnTo>
                  <a:lnTo>
                    <a:pt x="1509" y="2051"/>
                  </a:lnTo>
                  <a:lnTo>
                    <a:pt x="1520" y="2050"/>
                  </a:lnTo>
                  <a:lnTo>
                    <a:pt x="1531" y="2049"/>
                  </a:lnTo>
                  <a:lnTo>
                    <a:pt x="1542" y="2048"/>
                  </a:lnTo>
                  <a:lnTo>
                    <a:pt x="1553" y="2046"/>
                  </a:lnTo>
                  <a:lnTo>
                    <a:pt x="1563" y="2043"/>
                  </a:lnTo>
                  <a:lnTo>
                    <a:pt x="1574" y="2040"/>
                  </a:lnTo>
                  <a:lnTo>
                    <a:pt x="1585" y="2036"/>
                  </a:lnTo>
                  <a:lnTo>
                    <a:pt x="1595" y="2032"/>
                  </a:lnTo>
                  <a:lnTo>
                    <a:pt x="1605" y="2028"/>
                  </a:lnTo>
                  <a:lnTo>
                    <a:pt x="1615" y="2023"/>
                  </a:lnTo>
                  <a:lnTo>
                    <a:pt x="1625" y="2017"/>
                  </a:lnTo>
                  <a:lnTo>
                    <a:pt x="1634" y="2011"/>
                  </a:lnTo>
                  <a:lnTo>
                    <a:pt x="1643" y="2005"/>
                  </a:lnTo>
                  <a:lnTo>
                    <a:pt x="1652" y="1998"/>
                  </a:lnTo>
                  <a:lnTo>
                    <a:pt x="1660" y="1990"/>
                  </a:lnTo>
                  <a:lnTo>
                    <a:pt x="1668" y="1982"/>
                  </a:lnTo>
                  <a:lnTo>
                    <a:pt x="1677" y="1974"/>
                  </a:lnTo>
                  <a:lnTo>
                    <a:pt x="1685" y="1964"/>
                  </a:lnTo>
                  <a:lnTo>
                    <a:pt x="1692" y="1955"/>
                  </a:lnTo>
                  <a:lnTo>
                    <a:pt x="1698" y="1946"/>
                  </a:lnTo>
                  <a:lnTo>
                    <a:pt x="1704" y="1936"/>
                  </a:lnTo>
                  <a:lnTo>
                    <a:pt x="1748" y="1859"/>
                  </a:lnTo>
                  <a:lnTo>
                    <a:pt x="2395" y="2232"/>
                  </a:lnTo>
                  <a:lnTo>
                    <a:pt x="2405" y="2237"/>
                  </a:lnTo>
                  <a:lnTo>
                    <a:pt x="2415" y="2242"/>
                  </a:lnTo>
                  <a:lnTo>
                    <a:pt x="2427" y="2247"/>
                  </a:lnTo>
                  <a:lnTo>
                    <a:pt x="2438" y="2251"/>
                  </a:lnTo>
                  <a:lnTo>
                    <a:pt x="2449" y="2254"/>
                  </a:lnTo>
                  <a:lnTo>
                    <a:pt x="2460" y="2257"/>
                  </a:lnTo>
                  <a:lnTo>
                    <a:pt x="2471" y="2259"/>
                  </a:lnTo>
                  <a:lnTo>
                    <a:pt x="2482" y="2261"/>
                  </a:lnTo>
                  <a:lnTo>
                    <a:pt x="2493" y="2262"/>
                  </a:lnTo>
                  <a:lnTo>
                    <a:pt x="2504" y="2262"/>
                  </a:lnTo>
                  <a:lnTo>
                    <a:pt x="2516" y="2262"/>
                  </a:lnTo>
                  <a:lnTo>
                    <a:pt x="2527" y="2262"/>
                  </a:lnTo>
                  <a:lnTo>
                    <a:pt x="2538" y="2261"/>
                  </a:lnTo>
                  <a:lnTo>
                    <a:pt x="2549" y="2259"/>
                  </a:lnTo>
                  <a:lnTo>
                    <a:pt x="2560" y="2257"/>
                  </a:lnTo>
                  <a:lnTo>
                    <a:pt x="2570" y="2254"/>
                  </a:lnTo>
                  <a:lnTo>
                    <a:pt x="2581" y="2251"/>
                  </a:lnTo>
                  <a:lnTo>
                    <a:pt x="2591" y="2248"/>
                  </a:lnTo>
                  <a:lnTo>
                    <a:pt x="2602" y="2244"/>
                  </a:lnTo>
                  <a:lnTo>
                    <a:pt x="2613" y="2239"/>
                  </a:lnTo>
                  <a:lnTo>
                    <a:pt x="2622" y="2234"/>
                  </a:lnTo>
                  <a:lnTo>
                    <a:pt x="2632" y="2228"/>
                  </a:lnTo>
                  <a:lnTo>
                    <a:pt x="2641" y="2222"/>
                  </a:lnTo>
                  <a:lnTo>
                    <a:pt x="2650" y="2216"/>
                  </a:lnTo>
                  <a:lnTo>
                    <a:pt x="2659" y="2209"/>
                  </a:lnTo>
                  <a:lnTo>
                    <a:pt x="2668" y="2202"/>
                  </a:lnTo>
                  <a:lnTo>
                    <a:pt x="2676" y="2194"/>
                  </a:lnTo>
                  <a:lnTo>
                    <a:pt x="2683" y="2186"/>
                  </a:lnTo>
                  <a:lnTo>
                    <a:pt x="2691" y="2177"/>
                  </a:lnTo>
                  <a:lnTo>
                    <a:pt x="2698" y="2167"/>
                  </a:lnTo>
                  <a:lnTo>
                    <a:pt x="2705" y="2157"/>
                  </a:lnTo>
                  <a:lnTo>
                    <a:pt x="2711" y="2147"/>
                  </a:lnTo>
                  <a:lnTo>
                    <a:pt x="3022" y="1610"/>
                  </a:lnTo>
                  <a:lnTo>
                    <a:pt x="3027" y="1600"/>
                  </a:lnTo>
                  <a:lnTo>
                    <a:pt x="3032" y="1589"/>
                  </a:lnTo>
                  <a:lnTo>
                    <a:pt x="3037" y="1578"/>
                  </a:lnTo>
                  <a:lnTo>
                    <a:pt x="3041" y="1568"/>
                  </a:lnTo>
                  <a:lnTo>
                    <a:pt x="3044" y="1556"/>
                  </a:lnTo>
                  <a:lnTo>
                    <a:pt x="3047" y="1545"/>
                  </a:lnTo>
                  <a:lnTo>
                    <a:pt x="3049" y="1534"/>
                  </a:lnTo>
                  <a:lnTo>
                    <a:pt x="3050" y="1523"/>
                  </a:lnTo>
                  <a:lnTo>
                    <a:pt x="3052" y="1512"/>
                  </a:lnTo>
                  <a:lnTo>
                    <a:pt x="3052" y="1501"/>
                  </a:lnTo>
                  <a:lnTo>
                    <a:pt x="3052" y="1490"/>
                  </a:lnTo>
                  <a:lnTo>
                    <a:pt x="3052" y="1479"/>
                  </a:lnTo>
                  <a:lnTo>
                    <a:pt x="3050" y="1468"/>
                  </a:lnTo>
                  <a:lnTo>
                    <a:pt x="3049" y="1456"/>
                  </a:lnTo>
                  <a:lnTo>
                    <a:pt x="3047" y="1445"/>
                  </a:lnTo>
                  <a:lnTo>
                    <a:pt x="3044" y="1434"/>
                  </a:lnTo>
                  <a:lnTo>
                    <a:pt x="3041" y="1424"/>
                  </a:lnTo>
                  <a:lnTo>
                    <a:pt x="3038" y="1413"/>
                  </a:lnTo>
                  <a:lnTo>
                    <a:pt x="3033" y="1403"/>
                  </a:lnTo>
                  <a:lnTo>
                    <a:pt x="3029" y="1393"/>
                  </a:lnTo>
                  <a:lnTo>
                    <a:pt x="3024" y="1383"/>
                  </a:lnTo>
                  <a:lnTo>
                    <a:pt x="3018" y="1374"/>
                  </a:lnTo>
                  <a:lnTo>
                    <a:pt x="3012" y="1364"/>
                  </a:lnTo>
                  <a:lnTo>
                    <a:pt x="3006" y="1354"/>
                  </a:lnTo>
                  <a:lnTo>
                    <a:pt x="2999" y="1346"/>
                  </a:lnTo>
                  <a:lnTo>
                    <a:pt x="2991" y="1337"/>
                  </a:lnTo>
                  <a:lnTo>
                    <a:pt x="2983" y="1329"/>
                  </a:lnTo>
                  <a:lnTo>
                    <a:pt x="2974" y="1321"/>
                  </a:lnTo>
                  <a:lnTo>
                    <a:pt x="2966" y="1314"/>
                  </a:lnTo>
                  <a:lnTo>
                    <a:pt x="2956" y="1307"/>
                  </a:lnTo>
                  <a:lnTo>
                    <a:pt x="2947" y="1300"/>
                  </a:lnTo>
                  <a:lnTo>
                    <a:pt x="2937" y="1294"/>
                  </a:lnTo>
                  <a:lnTo>
                    <a:pt x="2287" y="919"/>
                  </a:lnTo>
                  <a:lnTo>
                    <a:pt x="2332" y="842"/>
                  </a:lnTo>
                  <a:lnTo>
                    <a:pt x="2338" y="832"/>
                  </a:lnTo>
                  <a:lnTo>
                    <a:pt x="2343" y="821"/>
                  </a:lnTo>
                  <a:lnTo>
                    <a:pt x="2347" y="811"/>
                  </a:lnTo>
                  <a:lnTo>
                    <a:pt x="2351" y="800"/>
                  </a:lnTo>
                  <a:lnTo>
                    <a:pt x="2354" y="789"/>
                  </a:lnTo>
                  <a:lnTo>
                    <a:pt x="2357" y="778"/>
                  </a:lnTo>
                  <a:lnTo>
                    <a:pt x="2359" y="767"/>
                  </a:lnTo>
                  <a:lnTo>
                    <a:pt x="2361" y="756"/>
                  </a:lnTo>
                  <a:lnTo>
                    <a:pt x="2362" y="744"/>
                  </a:lnTo>
                  <a:lnTo>
                    <a:pt x="2362" y="733"/>
                  </a:lnTo>
                  <a:lnTo>
                    <a:pt x="2362" y="722"/>
                  </a:lnTo>
                  <a:lnTo>
                    <a:pt x="2362" y="711"/>
                  </a:lnTo>
                  <a:lnTo>
                    <a:pt x="2361" y="700"/>
                  </a:lnTo>
                  <a:lnTo>
                    <a:pt x="2359" y="689"/>
                  </a:lnTo>
                  <a:lnTo>
                    <a:pt x="2357" y="678"/>
                  </a:lnTo>
                  <a:lnTo>
                    <a:pt x="2355" y="667"/>
                  </a:lnTo>
                  <a:lnTo>
                    <a:pt x="2351" y="657"/>
                  </a:lnTo>
                  <a:lnTo>
                    <a:pt x="2348" y="645"/>
                  </a:lnTo>
                  <a:lnTo>
                    <a:pt x="2344" y="635"/>
                  </a:lnTo>
                  <a:lnTo>
                    <a:pt x="2339" y="625"/>
                  </a:lnTo>
                  <a:lnTo>
                    <a:pt x="2334" y="615"/>
                  </a:lnTo>
                  <a:lnTo>
                    <a:pt x="2329" y="606"/>
                  </a:lnTo>
                  <a:lnTo>
                    <a:pt x="2322" y="596"/>
                  </a:lnTo>
                  <a:lnTo>
                    <a:pt x="2315" y="587"/>
                  </a:lnTo>
                  <a:lnTo>
                    <a:pt x="2308" y="579"/>
                  </a:lnTo>
                  <a:lnTo>
                    <a:pt x="2301" y="570"/>
                  </a:lnTo>
                  <a:lnTo>
                    <a:pt x="2293" y="562"/>
                  </a:lnTo>
                  <a:lnTo>
                    <a:pt x="2285" y="554"/>
                  </a:lnTo>
                  <a:lnTo>
                    <a:pt x="2276" y="547"/>
                  </a:lnTo>
                  <a:lnTo>
                    <a:pt x="2267" y="539"/>
                  </a:lnTo>
                  <a:lnTo>
                    <a:pt x="2257" y="532"/>
                  </a:lnTo>
                  <a:lnTo>
                    <a:pt x="2247" y="526"/>
                  </a:lnTo>
                  <a:lnTo>
                    <a:pt x="1800" y="269"/>
                  </a:lnTo>
                  <a:lnTo>
                    <a:pt x="1789" y="263"/>
                  </a:lnTo>
                  <a:lnTo>
                    <a:pt x="1779" y="258"/>
                  </a:lnTo>
                  <a:lnTo>
                    <a:pt x="1768" y="254"/>
                  </a:lnTo>
                  <a:lnTo>
                    <a:pt x="1756" y="250"/>
                  </a:lnTo>
                  <a:lnTo>
                    <a:pt x="1746" y="246"/>
                  </a:lnTo>
                  <a:lnTo>
                    <a:pt x="1735" y="244"/>
                  </a:lnTo>
                  <a:lnTo>
                    <a:pt x="1724" y="242"/>
                  </a:lnTo>
                  <a:lnTo>
                    <a:pt x="1713" y="239"/>
                  </a:lnTo>
                  <a:lnTo>
                    <a:pt x="1701" y="238"/>
                  </a:lnTo>
                  <a:lnTo>
                    <a:pt x="1690" y="237"/>
                  </a:lnTo>
                  <a:lnTo>
                    <a:pt x="1679" y="237"/>
                  </a:lnTo>
                  <a:lnTo>
                    <a:pt x="1667" y="238"/>
                  </a:lnTo>
                  <a:lnTo>
                    <a:pt x="1656" y="239"/>
                  </a:lnTo>
                  <a:lnTo>
                    <a:pt x="1645" y="240"/>
                  </a:lnTo>
                  <a:lnTo>
                    <a:pt x="1635" y="243"/>
                  </a:lnTo>
                  <a:lnTo>
                    <a:pt x="1624" y="246"/>
                  </a:lnTo>
                  <a:lnTo>
                    <a:pt x="1613" y="249"/>
                  </a:lnTo>
                  <a:lnTo>
                    <a:pt x="1603" y="253"/>
                  </a:lnTo>
                  <a:lnTo>
                    <a:pt x="1593" y="257"/>
                  </a:lnTo>
                  <a:lnTo>
                    <a:pt x="1583" y="261"/>
                  </a:lnTo>
                  <a:lnTo>
                    <a:pt x="1572" y="267"/>
                  </a:lnTo>
                  <a:lnTo>
                    <a:pt x="1562" y="272"/>
                  </a:lnTo>
                  <a:lnTo>
                    <a:pt x="1553" y="278"/>
                  </a:lnTo>
                  <a:lnTo>
                    <a:pt x="1544" y="285"/>
                  </a:lnTo>
                  <a:lnTo>
                    <a:pt x="1535" y="292"/>
                  </a:lnTo>
                  <a:lnTo>
                    <a:pt x="1527" y="299"/>
                  </a:lnTo>
                  <a:lnTo>
                    <a:pt x="1519" y="307"/>
                  </a:lnTo>
                  <a:lnTo>
                    <a:pt x="1511" y="315"/>
                  </a:lnTo>
                  <a:lnTo>
                    <a:pt x="1503" y="324"/>
                  </a:lnTo>
                  <a:lnTo>
                    <a:pt x="1496" y="333"/>
                  </a:lnTo>
                  <a:lnTo>
                    <a:pt x="1490" y="344"/>
                  </a:lnTo>
                  <a:lnTo>
                    <a:pt x="1484" y="354"/>
                  </a:lnTo>
                  <a:lnTo>
                    <a:pt x="853" y="1444"/>
                  </a:lnTo>
                  <a:lnTo>
                    <a:pt x="847" y="1455"/>
                  </a:lnTo>
                  <a:lnTo>
                    <a:pt x="842" y="1467"/>
                  </a:lnTo>
                  <a:lnTo>
                    <a:pt x="837" y="1477"/>
                  </a:lnTo>
                  <a:lnTo>
                    <a:pt x="833" y="1488"/>
                  </a:lnTo>
                  <a:lnTo>
                    <a:pt x="830" y="1499"/>
                  </a:lnTo>
                  <a:lnTo>
                    <a:pt x="827" y="1510"/>
                  </a:lnTo>
                  <a:lnTo>
                    <a:pt x="825" y="1522"/>
                  </a:lnTo>
                  <a:lnTo>
                    <a:pt x="823" y="1533"/>
                  </a:lnTo>
                  <a:lnTo>
                    <a:pt x="821" y="1544"/>
                  </a:lnTo>
                  <a:lnTo>
                    <a:pt x="820" y="1555"/>
                  </a:lnTo>
                  <a:lnTo>
                    <a:pt x="820" y="1567"/>
                  </a:lnTo>
                  <a:lnTo>
                    <a:pt x="821" y="1578"/>
                  </a:lnTo>
                  <a:lnTo>
                    <a:pt x="823" y="1589"/>
                  </a:lnTo>
                  <a:lnTo>
                    <a:pt x="825" y="1600"/>
                  </a:lnTo>
                  <a:lnTo>
                    <a:pt x="827" y="1611"/>
                  </a:lnTo>
                  <a:lnTo>
                    <a:pt x="829" y="1621"/>
                  </a:lnTo>
                  <a:lnTo>
                    <a:pt x="833" y="1632"/>
                  </a:lnTo>
                  <a:lnTo>
                    <a:pt x="836" y="1642"/>
                  </a:lnTo>
                  <a:lnTo>
                    <a:pt x="840" y="1652"/>
                  </a:lnTo>
                  <a:lnTo>
                    <a:pt x="845" y="1662"/>
                  </a:lnTo>
                  <a:lnTo>
                    <a:pt x="850" y="1673"/>
                  </a:lnTo>
                  <a:lnTo>
                    <a:pt x="856" y="1682"/>
                  </a:lnTo>
                  <a:lnTo>
                    <a:pt x="862" y="1691"/>
                  </a:lnTo>
                  <a:lnTo>
                    <a:pt x="868" y="1700"/>
                  </a:lnTo>
                  <a:lnTo>
                    <a:pt x="875" y="1709"/>
                  </a:lnTo>
                  <a:lnTo>
                    <a:pt x="883" y="1717"/>
                  </a:lnTo>
                  <a:lnTo>
                    <a:pt x="891" y="1725"/>
                  </a:lnTo>
                  <a:lnTo>
                    <a:pt x="899" y="1733"/>
                  </a:lnTo>
                  <a:lnTo>
                    <a:pt x="908" y="1740"/>
                  </a:lnTo>
                  <a:lnTo>
                    <a:pt x="918" y="1747"/>
                  </a:lnTo>
                  <a:lnTo>
                    <a:pt x="928" y="1754"/>
                  </a:lnTo>
                  <a:lnTo>
                    <a:pt x="938" y="1760"/>
                  </a:lnTo>
                  <a:close/>
                  <a:moveTo>
                    <a:pt x="803" y="73"/>
                  </a:moveTo>
                  <a:lnTo>
                    <a:pt x="828" y="87"/>
                  </a:lnTo>
                  <a:lnTo>
                    <a:pt x="850" y="102"/>
                  </a:lnTo>
                  <a:lnTo>
                    <a:pt x="871" y="118"/>
                  </a:lnTo>
                  <a:lnTo>
                    <a:pt x="892" y="135"/>
                  </a:lnTo>
                  <a:lnTo>
                    <a:pt x="911" y="154"/>
                  </a:lnTo>
                  <a:lnTo>
                    <a:pt x="930" y="173"/>
                  </a:lnTo>
                  <a:lnTo>
                    <a:pt x="947" y="193"/>
                  </a:lnTo>
                  <a:lnTo>
                    <a:pt x="963" y="213"/>
                  </a:lnTo>
                  <a:lnTo>
                    <a:pt x="978" y="234"/>
                  </a:lnTo>
                  <a:lnTo>
                    <a:pt x="992" y="256"/>
                  </a:lnTo>
                  <a:lnTo>
                    <a:pt x="1005" y="279"/>
                  </a:lnTo>
                  <a:lnTo>
                    <a:pt x="1018" y="301"/>
                  </a:lnTo>
                  <a:lnTo>
                    <a:pt x="1029" y="324"/>
                  </a:lnTo>
                  <a:lnTo>
                    <a:pt x="1038" y="349"/>
                  </a:lnTo>
                  <a:lnTo>
                    <a:pt x="1046" y="373"/>
                  </a:lnTo>
                  <a:lnTo>
                    <a:pt x="1054" y="398"/>
                  </a:lnTo>
                  <a:lnTo>
                    <a:pt x="1060" y="422"/>
                  </a:lnTo>
                  <a:lnTo>
                    <a:pt x="1064" y="448"/>
                  </a:lnTo>
                  <a:lnTo>
                    <a:pt x="1068" y="474"/>
                  </a:lnTo>
                  <a:lnTo>
                    <a:pt x="1070" y="499"/>
                  </a:lnTo>
                  <a:lnTo>
                    <a:pt x="1072" y="524"/>
                  </a:lnTo>
                  <a:lnTo>
                    <a:pt x="1072" y="551"/>
                  </a:lnTo>
                  <a:lnTo>
                    <a:pt x="1070" y="577"/>
                  </a:lnTo>
                  <a:lnTo>
                    <a:pt x="1068" y="602"/>
                  </a:lnTo>
                  <a:lnTo>
                    <a:pt x="1064" y="628"/>
                  </a:lnTo>
                  <a:lnTo>
                    <a:pt x="1059" y="655"/>
                  </a:lnTo>
                  <a:lnTo>
                    <a:pt x="1052" y="680"/>
                  </a:lnTo>
                  <a:lnTo>
                    <a:pt x="1045" y="705"/>
                  </a:lnTo>
                  <a:lnTo>
                    <a:pt x="1036" y="730"/>
                  </a:lnTo>
                  <a:lnTo>
                    <a:pt x="1025" y="756"/>
                  </a:lnTo>
                  <a:lnTo>
                    <a:pt x="1014" y="780"/>
                  </a:lnTo>
                  <a:lnTo>
                    <a:pt x="1000" y="804"/>
                  </a:lnTo>
                  <a:lnTo>
                    <a:pt x="985" y="827"/>
                  </a:lnTo>
                  <a:lnTo>
                    <a:pt x="970" y="850"/>
                  </a:lnTo>
                  <a:lnTo>
                    <a:pt x="954" y="872"/>
                  </a:lnTo>
                  <a:lnTo>
                    <a:pt x="937" y="892"/>
                  </a:lnTo>
                  <a:lnTo>
                    <a:pt x="919" y="912"/>
                  </a:lnTo>
                  <a:lnTo>
                    <a:pt x="899" y="930"/>
                  </a:lnTo>
                  <a:lnTo>
                    <a:pt x="880" y="947"/>
                  </a:lnTo>
                  <a:lnTo>
                    <a:pt x="859" y="964"/>
                  </a:lnTo>
                  <a:lnTo>
                    <a:pt x="838" y="979"/>
                  </a:lnTo>
                  <a:lnTo>
                    <a:pt x="816" y="993"/>
                  </a:lnTo>
                  <a:lnTo>
                    <a:pt x="794" y="1006"/>
                  </a:lnTo>
                  <a:lnTo>
                    <a:pt x="771" y="1018"/>
                  </a:lnTo>
                  <a:lnTo>
                    <a:pt x="748" y="1028"/>
                  </a:lnTo>
                  <a:lnTo>
                    <a:pt x="723" y="1038"/>
                  </a:lnTo>
                  <a:lnTo>
                    <a:pt x="699" y="1046"/>
                  </a:lnTo>
                  <a:lnTo>
                    <a:pt x="675" y="1053"/>
                  </a:lnTo>
                  <a:lnTo>
                    <a:pt x="650" y="1060"/>
                  </a:lnTo>
                  <a:lnTo>
                    <a:pt x="624" y="1065"/>
                  </a:lnTo>
                  <a:lnTo>
                    <a:pt x="599" y="1069"/>
                  </a:lnTo>
                  <a:lnTo>
                    <a:pt x="573" y="1071"/>
                  </a:lnTo>
                  <a:lnTo>
                    <a:pt x="548" y="1072"/>
                  </a:lnTo>
                  <a:lnTo>
                    <a:pt x="521" y="1072"/>
                  </a:lnTo>
                  <a:lnTo>
                    <a:pt x="495" y="1071"/>
                  </a:lnTo>
                  <a:lnTo>
                    <a:pt x="470" y="1068"/>
                  </a:lnTo>
                  <a:lnTo>
                    <a:pt x="443" y="1065"/>
                  </a:lnTo>
                  <a:lnTo>
                    <a:pt x="418" y="1059"/>
                  </a:lnTo>
                  <a:lnTo>
                    <a:pt x="392" y="1052"/>
                  </a:lnTo>
                  <a:lnTo>
                    <a:pt x="367" y="1044"/>
                  </a:lnTo>
                  <a:lnTo>
                    <a:pt x="341" y="1035"/>
                  </a:lnTo>
                  <a:lnTo>
                    <a:pt x="316" y="1025"/>
                  </a:lnTo>
                  <a:lnTo>
                    <a:pt x="292" y="1013"/>
                  </a:lnTo>
                  <a:lnTo>
                    <a:pt x="268" y="1000"/>
                  </a:lnTo>
                  <a:lnTo>
                    <a:pt x="244" y="986"/>
                  </a:lnTo>
                  <a:lnTo>
                    <a:pt x="221" y="971"/>
                  </a:lnTo>
                  <a:lnTo>
                    <a:pt x="200" y="955"/>
                  </a:lnTo>
                  <a:lnTo>
                    <a:pt x="180" y="936"/>
                  </a:lnTo>
                  <a:lnTo>
                    <a:pt x="159" y="918"/>
                  </a:lnTo>
                  <a:lnTo>
                    <a:pt x="141" y="900"/>
                  </a:lnTo>
                  <a:lnTo>
                    <a:pt x="124" y="880"/>
                  </a:lnTo>
                  <a:lnTo>
                    <a:pt x="108" y="860"/>
                  </a:lnTo>
                  <a:lnTo>
                    <a:pt x="93" y="838"/>
                  </a:lnTo>
                  <a:lnTo>
                    <a:pt x="79" y="816"/>
                  </a:lnTo>
                  <a:lnTo>
                    <a:pt x="65" y="794"/>
                  </a:lnTo>
                  <a:lnTo>
                    <a:pt x="53" y="771"/>
                  </a:lnTo>
                  <a:lnTo>
                    <a:pt x="43" y="747"/>
                  </a:lnTo>
                  <a:lnTo>
                    <a:pt x="33" y="724"/>
                  </a:lnTo>
                  <a:lnTo>
                    <a:pt x="25" y="700"/>
                  </a:lnTo>
                  <a:lnTo>
                    <a:pt x="18" y="675"/>
                  </a:lnTo>
                  <a:lnTo>
                    <a:pt x="12" y="650"/>
                  </a:lnTo>
                  <a:lnTo>
                    <a:pt x="7" y="624"/>
                  </a:lnTo>
                  <a:lnTo>
                    <a:pt x="3" y="599"/>
                  </a:lnTo>
                  <a:lnTo>
                    <a:pt x="1" y="574"/>
                  </a:lnTo>
                  <a:lnTo>
                    <a:pt x="0" y="548"/>
                  </a:lnTo>
                  <a:lnTo>
                    <a:pt x="0" y="522"/>
                  </a:lnTo>
                  <a:lnTo>
                    <a:pt x="1" y="496"/>
                  </a:lnTo>
                  <a:lnTo>
                    <a:pt x="4" y="470"/>
                  </a:lnTo>
                  <a:lnTo>
                    <a:pt x="8" y="444"/>
                  </a:lnTo>
                  <a:lnTo>
                    <a:pt x="13" y="418"/>
                  </a:lnTo>
                  <a:lnTo>
                    <a:pt x="19" y="393"/>
                  </a:lnTo>
                  <a:lnTo>
                    <a:pt x="27" y="368"/>
                  </a:lnTo>
                  <a:lnTo>
                    <a:pt x="36" y="342"/>
                  </a:lnTo>
                  <a:lnTo>
                    <a:pt x="46" y="317"/>
                  </a:lnTo>
                  <a:lnTo>
                    <a:pt x="58" y="293"/>
                  </a:lnTo>
                  <a:lnTo>
                    <a:pt x="72" y="269"/>
                  </a:lnTo>
                  <a:lnTo>
                    <a:pt x="86" y="245"/>
                  </a:lnTo>
                  <a:lnTo>
                    <a:pt x="101" y="222"/>
                  </a:lnTo>
                  <a:lnTo>
                    <a:pt x="118" y="201"/>
                  </a:lnTo>
                  <a:lnTo>
                    <a:pt x="135" y="180"/>
                  </a:lnTo>
                  <a:lnTo>
                    <a:pt x="153" y="161"/>
                  </a:lnTo>
                  <a:lnTo>
                    <a:pt x="172" y="143"/>
                  </a:lnTo>
                  <a:lnTo>
                    <a:pt x="192" y="125"/>
                  </a:lnTo>
                  <a:lnTo>
                    <a:pt x="212" y="109"/>
                  </a:lnTo>
                  <a:lnTo>
                    <a:pt x="233" y="94"/>
                  </a:lnTo>
                  <a:lnTo>
                    <a:pt x="255" y="80"/>
                  </a:lnTo>
                  <a:lnTo>
                    <a:pt x="278" y="67"/>
                  </a:lnTo>
                  <a:lnTo>
                    <a:pt x="301" y="55"/>
                  </a:lnTo>
                  <a:lnTo>
                    <a:pt x="324" y="44"/>
                  </a:lnTo>
                  <a:lnTo>
                    <a:pt x="347" y="34"/>
                  </a:lnTo>
                  <a:lnTo>
                    <a:pt x="372" y="26"/>
                  </a:lnTo>
                  <a:lnTo>
                    <a:pt x="397" y="18"/>
                  </a:lnTo>
                  <a:lnTo>
                    <a:pt x="422" y="12"/>
                  </a:lnTo>
                  <a:lnTo>
                    <a:pt x="448" y="8"/>
                  </a:lnTo>
                  <a:lnTo>
                    <a:pt x="473" y="4"/>
                  </a:lnTo>
                  <a:lnTo>
                    <a:pt x="498" y="2"/>
                  </a:lnTo>
                  <a:lnTo>
                    <a:pt x="524" y="0"/>
                  </a:lnTo>
                  <a:lnTo>
                    <a:pt x="550" y="1"/>
                  </a:lnTo>
                  <a:lnTo>
                    <a:pt x="576" y="2"/>
                  </a:lnTo>
                  <a:lnTo>
                    <a:pt x="602" y="4"/>
                  </a:lnTo>
                  <a:lnTo>
                    <a:pt x="627" y="8"/>
                  </a:lnTo>
                  <a:lnTo>
                    <a:pt x="654" y="13"/>
                  </a:lnTo>
                  <a:lnTo>
                    <a:pt x="679" y="20"/>
                  </a:lnTo>
                  <a:lnTo>
                    <a:pt x="704" y="27"/>
                  </a:lnTo>
                  <a:lnTo>
                    <a:pt x="730" y="36"/>
                  </a:lnTo>
                  <a:lnTo>
                    <a:pt x="755" y="48"/>
                  </a:lnTo>
                  <a:lnTo>
                    <a:pt x="779" y="59"/>
                  </a:lnTo>
                  <a:lnTo>
                    <a:pt x="803" y="7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9" name="Freeform 15"/>
            <p:cNvSpPr>
              <a:spLocks noEditPoints="1"/>
            </p:cNvSpPr>
            <p:nvPr/>
          </p:nvSpPr>
          <p:spPr bwMode="auto">
            <a:xfrm>
              <a:off x="6876957" y="3873033"/>
              <a:ext cx="277813" cy="371475"/>
            </a:xfrm>
            <a:custGeom>
              <a:avLst/>
              <a:gdLst>
                <a:gd name="T0" fmla="*/ 1708 w 2267"/>
                <a:gd name="T1" fmla="*/ 764 h 3048"/>
                <a:gd name="T2" fmla="*/ 1655 w 2267"/>
                <a:gd name="T3" fmla="*/ 720 h 3048"/>
                <a:gd name="T4" fmla="*/ 1595 w 2267"/>
                <a:gd name="T5" fmla="*/ 694 h 3048"/>
                <a:gd name="T6" fmla="*/ 1528 w 2267"/>
                <a:gd name="T7" fmla="*/ 686 h 3048"/>
                <a:gd name="T8" fmla="*/ 1461 w 2267"/>
                <a:gd name="T9" fmla="*/ 698 h 3048"/>
                <a:gd name="T10" fmla="*/ 969 w 2267"/>
                <a:gd name="T11" fmla="*/ 115 h 3048"/>
                <a:gd name="T12" fmla="*/ 926 w 2267"/>
                <a:gd name="T13" fmla="*/ 62 h 3048"/>
                <a:gd name="T14" fmla="*/ 870 w 2267"/>
                <a:gd name="T15" fmla="*/ 23 h 3048"/>
                <a:gd name="T16" fmla="*/ 806 w 2267"/>
                <a:gd name="T17" fmla="*/ 3 h 3048"/>
                <a:gd name="T18" fmla="*/ 740 w 2267"/>
                <a:gd name="T19" fmla="*/ 2 h 3048"/>
                <a:gd name="T20" fmla="*/ 674 w 2267"/>
                <a:gd name="T21" fmla="*/ 20 h 3048"/>
                <a:gd name="T22" fmla="*/ 86 w 2267"/>
                <a:gd name="T23" fmla="*/ 361 h 3048"/>
                <a:gd name="T24" fmla="*/ 40 w 2267"/>
                <a:gd name="T25" fmla="*/ 411 h 3048"/>
                <a:gd name="T26" fmla="*/ 11 w 2267"/>
                <a:gd name="T27" fmla="*/ 471 h 3048"/>
                <a:gd name="T28" fmla="*/ 0 w 2267"/>
                <a:gd name="T29" fmla="*/ 536 h 3048"/>
                <a:gd name="T30" fmla="*/ 8 w 2267"/>
                <a:gd name="T31" fmla="*/ 603 h 3048"/>
                <a:gd name="T32" fmla="*/ 405 w 2267"/>
                <a:gd name="T33" fmla="*/ 1306 h 3048"/>
                <a:gd name="T34" fmla="*/ 283 w 2267"/>
                <a:gd name="T35" fmla="*/ 1386 h 3048"/>
                <a:gd name="T36" fmla="*/ 241 w 2267"/>
                <a:gd name="T37" fmla="*/ 1439 h 3048"/>
                <a:gd name="T38" fmla="*/ 218 w 2267"/>
                <a:gd name="T39" fmla="*/ 1502 h 3048"/>
                <a:gd name="T40" fmla="*/ 214 w 2267"/>
                <a:gd name="T41" fmla="*/ 1568 h 3048"/>
                <a:gd name="T42" fmla="*/ 228 w 2267"/>
                <a:gd name="T43" fmla="*/ 1634 h 3048"/>
                <a:gd name="T44" fmla="*/ 515 w 2267"/>
                <a:gd name="T45" fmla="*/ 2133 h 3048"/>
                <a:gd name="T46" fmla="*/ 563 w 2267"/>
                <a:gd name="T47" fmla="*/ 2182 h 3048"/>
                <a:gd name="T48" fmla="*/ 621 w 2267"/>
                <a:gd name="T49" fmla="*/ 2214 h 3048"/>
                <a:gd name="T50" fmla="*/ 687 w 2267"/>
                <a:gd name="T51" fmla="*/ 2228 h 3048"/>
                <a:gd name="T52" fmla="*/ 754 w 2267"/>
                <a:gd name="T53" fmla="*/ 2223 h 3048"/>
                <a:gd name="T54" fmla="*/ 818 w 2267"/>
                <a:gd name="T55" fmla="*/ 2198 h 3048"/>
                <a:gd name="T56" fmla="*/ 1959 w 2267"/>
                <a:gd name="T57" fmla="*/ 1532 h 3048"/>
                <a:gd name="T58" fmla="*/ 1999 w 2267"/>
                <a:gd name="T59" fmla="*/ 1478 h 3048"/>
                <a:gd name="T60" fmla="*/ 2022 w 2267"/>
                <a:gd name="T61" fmla="*/ 1416 h 3048"/>
                <a:gd name="T62" fmla="*/ 2026 w 2267"/>
                <a:gd name="T63" fmla="*/ 1349 h 3048"/>
                <a:gd name="T64" fmla="*/ 2010 w 2267"/>
                <a:gd name="T65" fmla="*/ 1284 h 3048"/>
                <a:gd name="T66" fmla="*/ 1241 w 2267"/>
                <a:gd name="T67" fmla="*/ 2732 h 3048"/>
                <a:gd name="T68" fmla="*/ 1199 w 2267"/>
                <a:gd name="T69" fmla="*/ 2578 h 3048"/>
                <a:gd name="T70" fmla="*/ 1202 w 2267"/>
                <a:gd name="T71" fmla="*/ 2424 h 3048"/>
                <a:gd name="T72" fmla="*/ 1249 w 2267"/>
                <a:gd name="T73" fmla="*/ 2277 h 3048"/>
                <a:gd name="T74" fmla="*/ 1336 w 2267"/>
                <a:gd name="T75" fmla="*/ 2149 h 3048"/>
                <a:gd name="T76" fmla="*/ 1462 w 2267"/>
                <a:gd name="T77" fmla="*/ 2049 h 3048"/>
                <a:gd name="T78" fmla="*/ 1613 w 2267"/>
                <a:gd name="T79" fmla="*/ 1990 h 3048"/>
                <a:gd name="T80" fmla="*/ 1768 w 2267"/>
                <a:gd name="T81" fmla="*/ 1979 h 3048"/>
                <a:gd name="T82" fmla="*/ 1918 w 2267"/>
                <a:gd name="T83" fmla="*/ 2011 h 3048"/>
                <a:gd name="T84" fmla="*/ 2054 w 2267"/>
                <a:gd name="T85" fmla="*/ 2086 h 3048"/>
                <a:gd name="T86" fmla="*/ 2165 w 2267"/>
                <a:gd name="T87" fmla="*/ 2199 h 3048"/>
                <a:gd name="T88" fmla="*/ 2240 w 2267"/>
                <a:gd name="T89" fmla="*/ 2344 h 3048"/>
                <a:gd name="T90" fmla="*/ 2267 w 2267"/>
                <a:gd name="T91" fmla="*/ 2499 h 3048"/>
                <a:gd name="T92" fmla="*/ 2249 w 2267"/>
                <a:gd name="T93" fmla="*/ 2651 h 3048"/>
                <a:gd name="T94" fmla="*/ 2188 w 2267"/>
                <a:gd name="T95" fmla="*/ 2793 h 3048"/>
                <a:gd name="T96" fmla="*/ 2087 w 2267"/>
                <a:gd name="T97" fmla="*/ 2913 h 3048"/>
                <a:gd name="T98" fmla="*/ 1949 w 2267"/>
                <a:gd name="T99" fmla="*/ 3002 h 3048"/>
                <a:gd name="T100" fmla="*/ 1797 w 2267"/>
                <a:gd name="T101" fmla="*/ 3044 h 3048"/>
                <a:gd name="T102" fmla="*/ 1642 w 2267"/>
                <a:gd name="T103" fmla="*/ 3041 h 3048"/>
                <a:gd name="T104" fmla="*/ 1496 w 2267"/>
                <a:gd name="T105" fmla="*/ 2995 h 3048"/>
                <a:gd name="T106" fmla="*/ 1367 w 2267"/>
                <a:gd name="T107" fmla="*/ 2907 h 3048"/>
                <a:gd name="T108" fmla="*/ 1266 w 2267"/>
                <a:gd name="T109" fmla="*/ 2780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7" h="3048">
                  <a:moveTo>
                    <a:pt x="1995" y="1251"/>
                  </a:moveTo>
                  <a:lnTo>
                    <a:pt x="1735" y="801"/>
                  </a:lnTo>
                  <a:lnTo>
                    <a:pt x="1729" y="791"/>
                  </a:lnTo>
                  <a:lnTo>
                    <a:pt x="1722" y="782"/>
                  </a:lnTo>
                  <a:lnTo>
                    <a:pt x="1715" y="773"/>
                  </a:lnTo>
                  <a:lnTo>
                    <a:pt x="1708" y="764"/>
                  </a:lnTo>
                  <a:lnTo>
                    <a:pt x="1700" y="755"/>
                  </a:lnTo>
                  <a:lnTo>
                    <a:pt x="1692" y="747"/>
                  </a:lnTo>
                  <a:lnTo>
                    <a:pt x="1684" y="739"/>
                  </a:lnTo>
                  <a:lnTo>
                    <a:pt x="1675" y="733"/>
                  </a:lnTo>
                  <a:lnTo>
                    <a:pt x="1665" y="726"/>
                  </a:lnTo>
                  <a:lnTo>
                    <a:pt x="1655" y="720"/>
                  </a:lnTo>
                  <a:lnTo>
                    <a:pt x="1646" y="715"/>
                  </a:lnTo>
                  <a:lnTo>
                    <a:pt x="1636" y="709"/>
                  </a:lnTo>
                  <a:lnTo>
                    <a:pt x="1626" y="705"/>
                  </a:lnTo>
                  <a:lnTo>
                    <a:pt x="1616" y="701"/>
                  </a:lnTo>
                  <a:lnTo>
                    <a:pt x="1605" y="697"/>
                  </a:lnTo>
                  <a:lnTo>
                    <a:pt x="1595" y="694"/>
                  </a:lnTo>
                  <a:lnTo>
                    <a:pt x="1584" y="692"/>
                  </a:lnTo>
                  <a:lnTo>
                    <a:pt x="1572" y="689"/>
                  </a:lnTo>
                  <a:lnTo>
                    <a:pt x="1561" y="688"/>
                  </a:lnTo>
                  <a:lnTo>
                    <a:pt x="1550" y="687"/>
                  </a:lnTo>
                  <a:lnTo>
                    <a:pt x="1539" y="686"/>
                  </a:lnTo>
                  <a:lnTo>
                    <a:pt x="1528" y="686"/>
                  </a:lnTo>
                  <a:lnTo>
                    <a:pt x="1517" y="687"/>
                  </a:lnTo>
                  <a:lnTo>
                    <a:pt x="1506" y="688"/>
                  </a:lnTo>
                  <a:lnTo>
                    <a:pt x="1495" y="690"/>
                  </a:lnTo>
                  <a:lnTo>
                    <a:pt x="1484" y="692"/>
                  </a:lnTo>
                  <a:lnTo>
                    <a:pt x="1472" y="694"/>
                  </a:lnTo>
                  <a:lnTo>
                    <a:pt x="1461" y="698"/>
                  </a:lnTo>
                  <a:lnTo>
                    <a:pt x="1451" y="702"/>
                  </a:lnTo>
                  <a:lnTo>
                    <a:pt x="1440" y="706"/>
                  </a:lnTo>
                  <a:lnTo>
                    <a:pt x="1430" y="711"/>
                  </a:lnTo>
                  <a:lnTo>
                    <a:pt x="1419" y="717"/>
                  </a:lnTo>
                  <a:lnTo>
                    <a:pt x="1342" y="762"/>
                  </a:lnTo>
                  <a:lnTo>
                    <a:pt x="969" y="115"/>
                  </a:lnTo>
                  <a:lnTo>
                    <a:pt x="963" y="105"/>
                  </a:lnTo>
                  <a:lnTo>
                    <a:pt x="956" y="96"/>
                  </a:lnTo>
                  <a:lnTo>
                    <a:pt x="949" y="86"/>
                  </a:lnTo>
                  <a:lnTo>
                    <a:pt x="942" y="78"/>
                  </a:lnTo>
                  <a:lnTo>
                    <a:pt x="934" y="69"/>
                  </a:lnTo>
                  <a:lnTo>
                    <a:pt x="926" y="62"/>
                  </a:lnTo>
                  <a:lnTo>
                    <a:pt x="918" y="54"/>
                  </a:lnTo>
                  <a:lnTo>
                    <a:pt x="908" y="47"/>
                  </a:lnTo>
                  <a:lnTo>
                    <a:pt x="899" y="40"/>
                  </a:lnTo>
                  <a:lnTo>
                    <a:pt x="889" y="34"/>
                  </a:lnTo>
                  <a:lnTo>
                    <a:pt x="880" y="28"/>
                  </a:lnTo>
                  <a:lnTo>
                    <a:pt x="870" y="23"/>
                  </a:lnTo>
                  <a:lnTo>
                    <a:pt x="860" y="19"/>
                  </a:lnTo>
                  <a:lnTo>
                    <a:pt x="850" y="14"/>
                  </a:lnTo>
                  <a:lnTo>
                    <a:pt x="839" y="11"/>
                  </a:lnTo>
                  <a:lnTo>
                    <a:pt x="829" y="8"/>
                  </a:lnTo>
                  <a:lnTo>
                    <a:pt x="817" y="5"/>
                  </a:lnTo>
                  <a:lnTo>
                    <a:pt x="806" y="3"/>
                  </a:lnTo>
                  <a:lnTo>
                    <a:pt x="795" y="1"/>
                  </a:lnTo>
                  <a:lnTo>
                    <a:pt x="784" y="0"/>
                  </a:lnTo>
                  <a:lnTo>
                    <a:pt x="773" y="0"/>
                  </a:lnTo>
                  <a:lnTo>
                    <a:pt x="762" y="0"/>
                  </a:lnTo>
                  <a:lnTo>
                    <a:pt x="751" y="0"/>
                  </a:lnTo>
                  <a:lnTo>
                    <a:pt x="740" y="2"/>
                  </a:lnTo>
                  <a:lnTo>
                    <a:pt x="729" y="3"/>
                  </a:lnTo>
                  <a:lnTo>
                    <a:pt x="717" y="5"/>
                  </a:lnTo>
                  <a:lnTo>
                    <a:pt x="706" y="8"/>
                  </a:lnTo>
                  <a:lnTo>
                    <a:pt x="695" y="11"/>
                  </a:lnTo>
                  <a:lnTo>
                    <a:pt x="685" y="15"/>
                  </a:lnTo>
                  <a:lnTo>
                    <a:pt x="674" y="20"/>
                  </a:lnTo>
                  <a:lnTo>
                    <a:pt x="663" y="25"/>
                  </a:lnTo>
                  <a:lnTo>
                    <a:pt x="653" y="30"/>
                  </a:lnTo>
                  <a:lnTo>
                    <a:pt x="115" y="341"/>
                  </a:lnTo>
                  <a:lnTo>
                    <a:pt x="105" y="347"/>
                  </a:lnTo>
                  <a:lnTo>
                    <a:pt x="95" y="354"/>
                  </a:lnTo>
                  <a:lnTo>
                    <a:pt x="86" y="361"/>
                  </a:lnTo>
                  <a:lnTo>
                    <a:pt x="77" y="369"/>
                  </a:lnTo>
                  <a:lnTo>
                    <a:pt x="68" y="376"/>
                  </a:lnTo>
                  <a:lnTo>
                    <a:pt x="60" y="384"/>
                  </a:lnTo>
                  <a:lnTo>
                    <a:pt x="53" y="393"/>
                  </a:lnTo>
                  <a:lnTo>
                    <a:pt x="46" y="402"/>
                  </a:lnTo>
                  <a:lnTo>
                    <a:pt x="40" y="411"/>
                  </a:lnTo>
                  <a:lnTo>
                    <a:pt x="34" y="420"/>
                  </a:lnTo>
                  <a:lnTo>
                    <a:pt x="28" y="430"/>
                  </a:lnTo>
                  <a:lnTo>
                    <a:pt x="23" y="439"/>
                  </a:lnTo>
                  <a:lnTo>
                    <a:pt x="18" y="449"/>
                  </a:lnTo>
                  <a:lnTo>
                    <a:pt x="14" y="461"/>
                  </a:lnTo>
                  <a:lnTo>
                    <a:pt x="11" y="471"/>
                  </a:lnTo>
                  <a:lnTo>
                    <a:pt x="8" y="482"/>
                  </a:lnTo>
                  <a:lnTo>
                    <a:pt x="5" y="492"/>
                  </a:lnTo>
                  <a:lnTo>
                    <a:pt x="3" y="503"/>
                  </a:lnTo>
                  <a:lnTo>
                    <a:pt x="1" y="514"/>
                  </a:lnTo>
                  <a:lnTo>
                    <a:pt x="0" y="525"/>
                  </a:lnTo>
                  <a:lnTo>
                    <a:pt x="0" y="536"/>
                  </a:lnTo>
                  <a:lnTo>
                    <a:pt x="0" y="547"/>
                  </a:lnTo>
                  <a:lnTo>
                    <a:pt x="0" y="559"/>
                  </a:lnTo>
                  <a:lnTo>
                    <a:pt x="1" y="570"/>
                  </a:lnTo>
                  <a:lnTo>
                    <a:pt x="3" y="581"/>
                  </a:lnTo>
                  <a:lnTo>
                    <a:pt x="5" y="592"/>
                  </a:lnTo>
                  <a:lnTo>
                    <a:pt x="8" y="603"/>
                  </a:lnTo>
                  <a:lnTo>
                    <a:pt x="11" y="614"/>
                  </a:lnTo>
                  <a:lnTo>
                    <a:pt x="15" y="625"/>
                  </a:lnTo>
                  <a:lnTo>
                    <a:pt x="20" y="636"/>
                  </a:lnTo>
                  <a:lnTo>
                    <a:pt x="25" y="646"/>
                  </a:lnTo>
                  <a:lnTo>
                    <a:pt x="30" y="657"/>
                  </a:lnTo>
                  <a:lnTo>
                    <a:pt x="405" y="1306"/>
                  </a:lnTo>
                  <a:lnTo>
                    <a:pt x="328" y="1350"/>
                  </a:lnTo>
                  <a:lnTo>
                    <a:pt x="318" y="1356"/>
                  </a:lnTo>
                  <a:lnTo>
                    <a:pt x="309" y="1363"/>
                  </a:lnTo>
                  <a:lnTo>
                    <a:pt x="300" y="1371"/>
                  </a:lnTo>
                  <a:lnTo>
                    <a:pt x="291" y="1378"/>
                  </a:lnTo>
                  <a:lnTo>
                    <a:pt x="283" y="1386"/>
                  </a:lnTo>
                  <a:lnTo>
                    <a:pt x="275" y="1394"/>
                  </a:lnTo>
                  <a:lnTo>
                    <a:pt x="267" y="1402"/>
                  </a:lnTo>
                  <a:lnTo>
                    <a:pt x="260" y="1411"/>
                  </a:lnTo>
                  <a:lnTo>
                    <a:pt x="253" y="1420"/>
                  </a:lnTo>
                  <a:lnTo>
                    <a:pt x="247" y="1429"/>
                  </a:lnTo>
                  <a:lnTo>
                    <a:pt x="241" y="1439"/>
                  </a:lnTo>
                  <a:lnTo>
                    <a:pt x="236" y="1449"/>
                  </a:lnTo>
                  <a:lnTo>
                    <a:pt x="232" y="1459"/>
                  </a:lnTo>
                  <a:lnTo>
                    <a:pt x="228" y="1470"/>
                  </a:lnTo>
                  <a:lnTo>
                    <a:pt x="224" y="1481"/>
                  </a:lnTo>
                  <a:lnTo>
                    <a:pt x="221" y="1491"/>
                  </a:lnTo>
                  <a:lnTo>
                    <a:pt x="218" y="1502"/>
                  </a:lnTo>
                  <a:lnTo>
                    <a:pt x="216" y="1513"/>
                  </a:lnTo>
                  <a:lnTo>
                    <a:pt x="215" y="1523"/>
                  </a:lnTo>
                  <a:lnTo>
                    <a:pt x="214" y="1534"/>
                  </a:lnTo>
                  <a:lnTo>
                    <a:pt x="213" y="1545"/>
                  </a:lnTo>
                  <a:lnTo>
                    <a:pt x="213" y="1557"/>
                  </a:lnTo>
                  <a:lnTo>
                    <a:pt x="214" y="1568"/>
                  </a:lnTo>
                  <a:lnTo>
                    <a:pt x="215" y="1580"/>
                  </a:lnTo>
                  <a:lnTo>
                    <a:pt x="216" y="1591"/>
                  </a:lnTo>
                  <a:lnTo>
                    <a:pt x="218" y="1602"/>
                  </a:lnTo>
                  <a:lnTo>
                    <a:pt x="221" y="1613"/>
                  </a:lnTo>
                  <a:lnTo>
                    <a:pt x="225" y="1624"/>
                  </a:lnTo>
                  <a:lnTo>
                    <a:pt x="228" y="1634"/>
                  </a:lnTo>
                  <a:lnTo>
                    <a:pt x="233" y="1645"/>
                  </a:lnTo>
                  <a:lnTo>
                    <a:pt x="238" y="1655"/>
                  </a:lnTo>
                  <a:lnTo>
                    <a:pt x="243" y="1666"/>
                  </a:lnTo>
                  <a:lnTo>
                    <a:pt x="502" y="2113"/>
                  </a:lnTo>
                  <a:lnTo>
                    <a:pt x="508" y="2123"/>
                  </a:lnTo>
                  <a:lnTo>
                    <a:pt x="515" y="2133"/>
                  </a:lnTo>
                  <a:lnTo>
                    <a:pt x="522" y="2142"/>
                  </a:lnTo>
                  <a:lnTo>
                    <a:pt x="529" y="2151"/>
                  </a:lnTo>
                  <a:lnTo>
                    <a:pt x="537" y="2159"/>
                  </a:lnTo>
                  <a:lnTo>
                    <a:pt x="546" y="2167"/>
                  </a:lnTo>
                  <a:lnTo>
                    <a:pt x="554" y="2174"/>
                  </a:lnTo>
                  <a:lnTo>
                    <a:pt x="563" y="2182"/>
                  </a:lnTo>
                  <a:lnTo>
                    <a:pt x="572" y="2189"/>
                  </a:lnTo>
                  <a:lnTo>
                    <a:pt x="581" y="2195"/>
                  </a:lnTo>
                  <a:lnTo>
                    <a:pt x="591" y="2200"/>
                  </a:lnTo>
                  <a:lnTo>
                    <a:pt x="601" y="2205"/>
                  </a:lnTo>
                  <a:lnTo>
                    <a:pt x="611" y="2210"/>
                  </a:lnTo>
                  <a:lnTo>
                    <a:pt x="621" y="2214"/>
                  </a:lnTo>
                  <a:lnTo>
                    <a:pt x="632" y="2218"/>
                  </a:lnTo>
                  <a:lnTo>
                    <a:pt x="643" y="2221"/>
                  </a:lnTo>
                  <a:lnTo>
                    <a:pt x="654" y="2223"/>
                  </a:lnTo>
                  <a:lnTo>
                    <a:pt x="665" y="2225"/>
                  </a:lnTo>
                  <a:lnTo>
                    <a:pt x="676" y="2227"/>
                  </a:lnTo>
                  <a:lnTo>
                    <a:pt x="687" y="2228"/>
                  </a:lnTo>
                  <a:lnTo>
                    <a:pt x="698" y="2229"/>
                  </a:lnTo>
                  <a:lnTo>
                    <a:pt x="709" y="2229"/>
                  </a:lnTo>
                  <a:lnTo>
                    <a:pt x="720" y="2228"/>
                  </a:lnTo>
                  <a:lnTo>
                    <a:pt x="732" y="2227"/>
                  </a:lnTo>
                  <a:lnTo>
                    <a:pt x="743" y="2225"/>
                  </a:lnTo>
                  <a:lnTo>
                    <a:pt x="754" y="2223"/>
                  </a:lnTo>
                  <a:lnTo>
                    <a:pt x="765" y="2220"/>
                  </a:lnTo>
                  <a:lnTo>
                    <a:pt x="776" y="2217"/>
                  </a:lnTo>
                  <a:lnTo>
                    <a:pt x="786" y="2213"/>
                  </a:lnTo>
                  <a:lnTo>
                    <a:pt x="797" y="2209"/>
                  </a:lnTo>
                  <a:lnTo>
                    <a:pt x="808" y="2204"/>
                  </a:lnTo>
                  <a:lnTo>
                    <a:pt x="818" y="2198"/>
                  </a:lnTo>
                  <a:lnTo>
                    <a:pt x="1911" y="1567"/>
                  </a:lnTo>
                  <a:lnTo>
                    <a:pt x="1921" y="1561"/>
                  </a:lnTo>
                  <a:lnTo>
                    <a:pt x="1931" y="1554"/>
                  </a:lnTo>
                  <a:lnTo>
                    <a:pt x="1940" y="1547"/>
                  </a:lnTo>
                  <a:lnTo>
                    <a:pt x="1949" y="1540"/>
                  </a:lnTo>
                  <a:lnTo>
                    <a:pt x="1959" y="1532"/>
                  </a:lnTo>
                  <a:lnTo>
                    <a:pt x="1966" y="1524"/>
                  </a:lnTo>
                  <a:lnTo>
                    <a:pt x="1974" y="1515"/>
                  </a:lnTo>
                  <a:lnTo>
                    <a:pt x="1981" y="1506"/>
                  </a:lnTo>
                  <a:lnTo>
                    <a:pt x="1987" y="1497"/>
                  </a:lnTo>
                  <a:lnTo>
                    <a:pt x="1993" y="1488"/>
                  </a:lnTo>
                  <a:lnTo>
                    <a:pt x="1999" y="1478"/>
                  </a:lnTo>
                  <a:lnTo>
                    <a:pt x="2004" y="1467"/>
                  </a:lnTo>
                  <a:lnTo>
                    <a:pt x="2009" y="1457"/>
                  </a:lnTo>
                  <a:lnTo>
                    <a:pt x="2013" y="1447"/>
                  </a:lnTo>
                  <a:lnTo>
                    <a:pt x="2016" y="1437"/>
                  </a:lnTo>
                  <a:lnTo>
                    <a:pt x="2019" y="1426"/>
                  </a:lnTo>
                  <a:lnTo>
                    <a:pt x="2022" y="1416"/>
                  </a:lnTo>
                  <a:lnTo>
                    <a:pt x="2024" y="1405"/>
                  </a:lnTo>
                  <a:lnTo>
                    <a:pt x="2025" y="1394"/>
                  </a:lnTo>
                  <a:lnTo>
                    <a:pt x="2026" y="1383"/>
                  </a:lnTo>
                  <a:lnTo>
                    <a:pt x="2027" y="1372"/>
                  </a:lnTo>
                  <a:lnTo>
                    <a:pt x="2026" y="1360"/>
                  </a:lnTo>
                  <a:lnTo>
                    <a:pt x="2026" y="1349"/>
                  </a:lnTo>
                  <a:lnTo>
                    <a:pt x="2025" y="1338"/>
                  </a:lnTo>
                  <a:lnTo>
                    <a:pt x="2023" y="1327"/>
                  </a:lnTo>
                  <a:lnTo>
                    <a:pt x="2021" y="1316"/>
                  </a:lnTo>
                  <a:lnTo>
                    <a:pt x="2018" y="1305"/>
                  </a:lnTo>
                  <a:lnTo>
                    <a:pt x="2014" y="1295"/>
                  </a:lnTo>
                  <a:lnTo>
                    <a:pt x="2010" y="1284"/>
                  </a:lnTo>
                  <a:lnTo>
                    <a:pt x="2006" y="1273"/>
                  </a:lnTo>
                  <a:lnTo>
                    <a:pt x="2001" y="1262"/>
                  </a:lnTo>
                  <a:lnTo>
                    <a:pt x="1995" y="1251"/>
                  </a:lnTo>
                  <a:close/>
                  <a:moveTo>
                    <a:pt x="1266" y="2780"/>
                  </a:moveTo>
                  <a:lnTo>
                    <a:pt x="1253" y="2756"/>
                  </a:lnTo>
                  <a:lnTo>
                    <a:pt x="1241" y="2732"/>
                  </a:lnTo>
                  <a:lnTo>
                    <a:pt x="1231" y="2707"/>
                  </a:lnTo>
                  <a:lnTo>
                    <a:pt x="1222" y="2681"/>
                  </a:lnTo>
                  <a:lnTo>
                    <a:pt x="1214" y="2656"/>
                  </a:lnTo>
                  <a:lnTo>
                    <a:pt x="1208" y="2631"/>
                  </a:lnTo>
                  <a:lnTo>
                    <a:pt x="1203" y="2605"/>
                  </a:lnTo>
                  <a:lnTo>
                    <a:pt x="1199" y="2578"/>
                  </a:lnTo>
                  <a:lnTo>
                    <a:pt x="1195" y="2553"/>
                  </a:lnTo>
                  <a:lnTo>
                    <a:pt x="1194" y="2527"/>
                  </a:lnTo>
                  <a:lnTo>
                    <a:pt x="1194" y="2501"/>
                  </a:lnTo>
                  <a:lnTo>
                    <a:pt x="1195" y="2475"/>
                  </a:lnTo>
                  <a:lnTo>
                    <a:pt x="1199" y="2450"/>
                  </a:lnTo>
                  <a:lnTo>
                    <a:pt x="1202" y="2424"/>
                  </a:lnTo>
                  <a:lnTo>
                    <a:pt x="1207" y="2399"/>
                  </a:lnTo>
                  <a:lnTo>
                    <a:pt x="1213" y="2374"/>
                  </a:lnTo>
                  <a:lnTo>
                    <a:pt x="1220" y="2349"/>
                  </a:lnTo>
                  <a:lnTo>
                    <a:pt x="1229" y="2325"/>
                  </a:lnTo>
                  <a:lnTo>
                    <a:pt x="1238" y="2301"/>
                  </a:lnTo>
                  <a:lnTo>
                    <a:pt x="1249" y="2277"/>
                  </a:lnTo>
                  <a:lnTo>
                    <a:pt x="1260" y="2255"/>
                  </a:lnTo>
                  <a:lnTo>
                    <a:pt x="1273" y="2232"/>
                  </a:lnTo>
                  <a:lnTo>
                    <a:pt x="1287" y="2211"/>
                  </a:lnTo>
                  <a:lnTo>
                    <a:pt x="1303" y="2190"/>
                  </a:lnTo>
                  <a:lnTo>
                    <a:pt x="1319" y="2169"/>
                  </a:lnTo>
                  <a:lnTo>
                    <a:pt x="1336" y="2149"/>
                  </a:lnTo>
                  <a:lnTo>
                    <a:pt x="1355" y="2130"/>
                  </a:lnTo>
                  <a:lnTo>
                    <a:pt x="1374" y="2112"/>
                  </a:lnTo>
                  <a:lnTo>
                    <a:pt x="1395" y="2095"/>
                  </a:lnTo>
                  <a:lnTo>
                    <a:pt x="1417" y="2079"/>
                  </a:lnTo>
                  <a:lnTo>
                    <a:pt x="1439" y="2063"/>
                  </a:lnTo>
                  <a:lnTo>
                    <a:pt x="1462" y="2049"/>
                  </a:lnTo>
                  <a:lnTo>
                    <a:pt x="1487" y="2035"/>
                  </a:lnTo>
                  <a:lnTo>
                    <a:pt x="1512" y="2024"/>
                  </a:lnTo>
                  <a:lnTo>
                    <a:pt x="1536" y="2013"/>
                  </a:lnTo>
                  <a:lnTo>
                    <a:pt x="1561" y="2004"/>
                  </a:lnTo>
                  <a:lnTo>
                    <a:pt x="1587" y="1997"/>
                  </a:lnTo>
                  <a:lnTo>
                    <a:pt x="1613" y="1990"/>
                  </a:lnTo>
                  <a:lnTo>
                    <a:pt x="1638" y="1985"/>
                  </a:lnTo>
                  <a:lnTo>
                    <a:pt x="1664" y="1981"/>
                  </a:lnTo>
                  <a:lnTo>
                    <a:pt x="1690" y="1979"/>
                  </a:lnTo>
                  <a:lnTo>
                    <a:pt x="1716" y="1978"/>
                  </a:lnTo>
                  <a:lnTo>
                    <a:pt x="1742" y="1976"/>
                  </a:lnTo>
                  <a:lnTo>
                    <a:pt x="1768" y="1979"/>
                  </a:lnTo>
                  <a:lnTo>
                    <a:pt x="1794" y="1981"/>
                  </a:lnTo>
                  <a:lnTo>
                    <a:pt x="1819" y="1985"/>
                  </a:lnTo>
                  <a:lnTo>
                    <a:pt x="1844" y="1990"/>
                  </a:lnTo>
                  <a:lnTo>
                    <a:pt x="1870" y="1996"/>
                  </a:lnTo>
                  <a:lnTo>
                    <a:pt x="1894" y="2003"/>
                  </a:lnTo>
                  <a:lnTo>
                    <a:pt x="1918" y="2011"/>
                  </a:lnTo>
                  <a:lnTo>
                    <a:pt x="1942" y="2020"/>
                  </a:lnTo>
                  <a:lnTo>
                    <a:pt x="1966" y="2031"/>
                  </a:lnTo>
                  <a:lnTo>
                    <a:pt x="1989" y="2043"/>
                  </a:lnTo>
                  <a:lnTo>
                    <a:pt x="2011" y="2056"/>
                  </a:lnTo>
                  <a:lnTo>
                    <a:pt x="2033" y="2070"/>
                  </a:lnTo>
                  <a:lnTo>
                    <a:pt x="2054" y="2086"/>
                  </a:lnTo>
                  <a:lnTo>
                    <a:pt x="2075" y="2102"/>
                  </a:lnTo>
                  <a:lnTo>
                    <a:pt x="2094" y="2119"/>
                  </a:lnTo>
                  <a:lnTo>
                    <a:pt x="2113" y="2137"/>
                  </a:lnTo>
                  <a:lnTo>
                    <a:pt x="2131" y="2156"/>
                  </a:lnTo>
                  <a:lnTo>
                    <a:pt x="2149" y="2177"/>
                  </a:lnTo>
                  <a:lnTo>
                    <a:pt x="2165" y="2199"/>
                  </a:lnTo>
                  <a:lnTo>
                    <a:pt x="2181" y="2221"/>
                  </a:lnTo>
                  <a:lnTo>
                    <a:pt x="2195" y="2245"/>
                  </a:lnTo>
                  <a:lnTo>
                    <a:pt x="2208" y="2269"/>
                  </a:lnTo>
                  <a:lnTo>
                    <a:pt x="2220" y="2294"/>
                  </a:lnTo>
                  <a:lnTo>
                    <a:pt x="2230" y="2319"/>
                  </a:lnTo>
                  <a:lnTo>
                    <a:pt x="2240" y="2344"/>
                  </a:lnTo>
                  <a:lnTo>
                    <a:pt x="2248" y="2369"/>
                  </a:lnTo>
                  <a:lnTo>
                    <a:pt x="2254" y="2395"/>
                  </a:lnTo>
                  <a:lnTo>
                    <a:pt x="2259" y="2421"/>
                  </a:lnTo>
                  <a:lnTo>
                    <a:pt x="2263" y="2446"/>
                  </a:lnTo>
                  <a:lnTo>
                    <a:pt x="2266" y="2472"/>
                  </a:lnTo>
                  <a:lnTo>
                    <a:pt x="2267" y="2499"/>
                  </a:lnTo>
                  <a:lnTo>
                    <a:pt x="2267" y="2524"/>
                  </a:lnTo>
                  <a:lnTo>
                    <a:pt x="2266" y="2550"/>
                  </a:lnTo>
                  <a:lnTo>
                    <a:pt x="2263" y="2575"/>
                  </a:lnTo>
                  <a:lnTo>
                    <a:pt x="2260" y="2601"/>
                  </a:lnTo>
                  <a:lnTo>
                    <a:pt x="2255" y="2626"/>
                  </a:lnTo>
                  <a:lnTo>
                    <a:pt x="2249" y="2651"/>
                  </a:lnTo>
                  <a:lnTo>
                    <a:pt x="2242" y="2676"/>
                  </a:lnTo>
                  <a:lnTo>
                    <a:pt x="2233" y="2701"/>
                  </a:lnTo>
                  <a:lnTo>
                    <a:pt x="2223" y="2724"/>
                  </a:lnTo>
                  <a:lnTo>
                    <a:pt x="2212" y="2748"/>
                  </a:lnTo>
                  <a:lnTo>
                    <a:pt x="2200" y="2770"/>
                  </a:lnTo>
                  <a:lnTo>
                    <a:pt x="2188" y="2793"/>
                  </a:lnTo>
                  <a:lnTo>
                    <a:pt x="2174" y="2815"/>
                  </a:lnTo>
                  <a:lnTo>
                    <a:pt x="2159" y="2836"/>
                  </a:lnTo>
                  <a:lnTo>
                    <a:pt x="2142" y="2856"/>
                  </a:lnTo>
                  <a:lnTo>
                    <a:pt x="2124" y="2876"/>
                  </a:lnTo>
                  <a:lnTo>
                    <a:pt x="2106" y="2896"/>
                  </a:lnTo>
                  <a:lnTo>
                    <a:pt x="2087" y="2913"/>
                  </a:lnTo>
                  <a:lnTo>
                    <a:pt x="2067" y="2931"/>
                  </a:lnTo>
                  <a:lnTo>
                    <a:pt x="2045" y="2947"/>
                  </a:lnTo>
                  <a:lnTo>
                    <a:pt x="2022" y="2962"/>
                  </a:lnTo>
                  <a:lnTo>
                    <a:pt x="1999" y="2976"/>
                  </a:lnTo>
                  <a:lnTo>
                    <a:pt x="1975" y="2989"/>
                  </a:lnTo>
                  <a:lnTo>
                    <a:pt x="1949" y="3002"/>
                  </a:lnTo>
                  <a:lnTo>
                    <a:pt x="1925" y="3012"/>
                  </a:lnTo>
                  <a:lnTo>
                    <a:pt x="1900" y="3021"/>
                  </a:lnTo>
                  <a:lnTo>
                    <a:pt x="1874" y="3029"/>
                  </a:lnTo>
                  <a:lnTo>
                    <a:pt x="1848" y="3035"/>
                  </a:lnTo>
                  <a:lnTo>
                    <a:pt x="1823" y="3041"/>
                  </a:lnTo>
                  <a:lnTo>
                    <a:pt x="1797" y="3044"/>
                  </a:lnTo>
                  <a:lnTo>
                    <a:pt x="1771" y="3047"/>
                  </a:lnTo>
                  <a:lnTo>
                    <a:pt x="1745" y="3048"/>
                  </a:lnTo>
                  <a:lnTo>
                    <a:pt x="1719" y="3048"/>
                  </a:lnTo>
                  <a:lnTo>
                    <a:pt x="1694" y="3047"/>
                  </a:lnTo>
                  <a:lnTo>
                    <a:pt x="1667" y="3045"/>
                  </a:lnTo>
                  <a:lnTo>
                    <a:pt x="1642" y="3041"/>
                  </a:lnTo>
                  <a:lnTo>
                    <a:pt x="1617" y="3036"/>
                  </a:lnTo>
                  <a:lnTo>
                    <a:pt x="1592" y="3030"/>
                  </a:lnTo>
                  <a:lnTo>
                    <a:pt x="1567" y="3023"/>
                  </a:lnTo>
                  <a:lnTo>
                    <a:pt x="1543" y="3015"/>
                  </a:lnTo>
                  <a:lnTo>
                    <a:pt x="1519" y="3005"/>
                  </a:lnTo>
                  <a:lnTo>
                    <a:pt x="1496" y="2995"/>
                  </a:lnTo>
                  <a:lnTo>
                    <a:pt x="1472" y="2982"/>
                  </a:lnTo>
                  <a:lnTo>
                    <a:pt x="1450" y="2969"/>
                  </a:lnTo>
                  <a:lnTo>
                    <a:pt x="1428" y="2955"/>
                  </a:lnTo>
                  <a:lnTo>
                    <a:pt x="1407" y="2940"/>
                  </a:lnTo>
                  <a:lnTo>
                    <a:pt x="1387" y="2924"/>
                  </a:lnTo>
                  <a:lnTo>
                    <a:pt x="1367" y="2907"/>
                  </a:lnTo>
                  <a:lnTo>
                    <a:pt x="1348" y="2888"/>
                  </a:lnTo>
                  <a:lnTo>
                    <a:pt x="1330" y="2868"/>
                  </a:lnTo>
                  <a:lnTo>
                    <a:pt x="1313" y="2848"/>
                  </a:lnTo>
                  <a:lnTo>
                    <a:pt x="1297" y="2827"/>
                  </a:lnTo>
                  <a:lnTo>
                    <a:pt x="1280" y="2804"/>
                  </a:lnTo>
                  <a:lnTo>
                    <a:pt x="1266" y="278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0" name="Freeform 16"/>
            <p:cNvSpPr>
              <a:spLocks noEditPoints="1"/>
            </p:cNvSpPr>
            <p:nvPr/>
          </p:nvSpPr>
          <p:spPr bwMode="auto">
            <a:xfrm>
              <a:off x="6100669" y="2518895"/>
              <a:ext cx="277813" cy="371475"/>
            </a:xfrm>
            <a:custGeom>
              <a:avLst/>
              <a:gdLst>
                <a:gd name="T0" fmla="*/ 559 w 2267"/>
                <a:gd name="T1" fmla="*/ 2284 h 3048"/>
                <a:gd name="T2" fmla="*/ 612 w 2267"/>
                <a:gd name="T3" fmla="*/ 2328 h 3048"/>
                <a:gd name="T4" fmla="*/ 672 w 2267"/>
                <a:gd name="T5" fmla="*/ 2354 h 3048"/>
                <a:gd name="T6" fmla="*/ 739 w 2267"/>
                <a:gd name="T7" fmla="*/ 2362 h 3048"/>
                <a:gd name="T8" fmla="*/ 806 w 2267"/>
                <a:gd name="T9" fmla="*/ 2350 h 3048"/>
                <a:gd name="T10" fmla="*/ 1298 w 2267"/>
                <a:gd name="T11" fmla="*/ 2933 h 3048"/>
                <a:gd name="T12" fmla="*/ 1341 w 2267"/>
                <a:gd name="T13" fmla="*/ 2986 h 3048"/>
                <a:gd name="T14" fmla="*/ 1397 w 2267"/>
                <a:gd name="T15" fmla="*/ 3025 h 3048"/>
                <a:gd name="T16" fmla="*/ 1461 w 2267"/>
                <a:gd name="T17" fmla="*/ 3045 h 3048"/>
                <a:gd name="T18" fmla="*/ 1527 w 2267"/>
                <a:gd name="T19" fmla="*/ 3046 h 3048"/>
                <a:gd name="T20" fmla="*/ 1593 w 2267"/>
                <a:gd name="T21" fmla="*/ 3028 h 3048"/>
                <a:gd name="T22" fmla="*/ 2181 w 2267"/>
                <a:gd name="T23" fmla="*/ 2687 h 3048"/>
                <a:gd name="T24" fmla="*/ 2227 w 2267"/>
                <a:gd name="T25" fmla="*/ 2637 h 3048"/>
                <a:gd name="T26" fmla="*/ 2256 w 2267"/>
                <a:gd name="T27" fmla="*/ 2577 h 3048"/>
                <a:gd name="T28" fmla="*/ 2267 w 2267"/>
                <a:gd name="T29" fmla="*/ 2512 h 3048"/>
                <a:gd name="T30" fmla="*/ 2259 w 2267"/>
                <a:gd name="T31" fmla="*/ 2445 h 3048"/>
                <a:gd name="T32" fmla="*/ 1862 w 2267"/>
                <a:gd name="T33" fmla="*/ 1742 h 3048"/>
                <a:gd name="T34" fmla="*/ 1984 w 2267"/>
                <a:gd name="T35" fmla="*/ 1662 h 3048"/>
                <a:gd name="T36" fmla="*/ 2026 w 2267"/>
                <a:gd name="T37" fmla="*/ 1609 h 3048"/>
                <a:gd name="T38" fmla="*/ 2049 w 2267"/>
                <a:gd name="T39" fmla="*/ 1546 h 3048"/>
                <a:gd name="T40" fmla="*/ 2053 w 2267"/>
                <a:gd name="T41" fmla="*/ 1480 h 3048"/>
                <a:gd name="T42" fmla="*/ 2039 w 2267"/>
                <a:gd name="T43" fmla="*/ 1414 h 3048"/>
                <a:gd name="T44" fmla="*/ 1752 w 2267"/>
                <a:gd name="T45" fmla="*/ 915 h 3048"/>
                <a:gd name="T46" fmla="*/ 1704 w 2267"/>
                <a:gd name="T47" fmla="*/ 866 h 3048"/>
                <a:gd name="T48" fmla="*/ 1646 w 2267"/>
                <a:gd name="T49" fmla="*/ 834 h 3048"/>
                <a:gd name="T50" fmla="*/ 1580 w 2267"/>
                <a:gd name="T51" fmla="*/ 820 h 3048"/>
                <a:gd name="T52" fmla="*/ 1513 w 2267"/>
                <a:gd name="T53" fmla="*/ 825 h 3048"/>
                <a:gd name="T54" fmla="*/ 1449 w 2267"/>
                <a:gd name="T55" fmla="*/ 850 h 3048"/>
                <a:gd name="T56" fmla="*/ 308 w 2267"/>
                <a:gd name="T57" fmla="*/ 1516 h 3048"/>
                <a:gd name="T58" fmla="*/ 268 w 2267"/>
                <a:gd name="T59" fmla="*/ 1570 h 3048"/>
                <a:gd name="T60" fmla="*/ 245 w 2267"/>
                <a:gd name="T61" fmla="*/ 1632 h 3048"/>
                <a:gd name="T62" fmla="*/ 241 w 2267"/>
                <a:gd name="T63" fmla="*/ 1699 h 3048"/>
                <a:gd name="T64" fmla="*/ 257 w 2267"/>
                <a:gd name="T65" fmla="*/ 1764 h 3048"/>
                <a:gd name="T66" fmla="*/ 1026 w 2267"/>
                <a:gd name="T67" fmla="*/ 316 h 3048"/>
                <a:gd name="T68" fmla="*/ 1068 w 2267"/>
                <a:gd name="T69" fmla="*/ 470 h 3048"/>
                <a:gd name="T70" fmla="*/ 1065 w 2267"/>
                <a:gd name="T71" fmla="*/ 624 h 3048"/>
                <a:gd name="T72" fmla="*/ 1018 w 2267"/>
                <a:gd name="T73" fmla="*/ 771 h 3048"/>
                <a:gd name="T74" fmla="*/ 931 w 2267"/>
                <a:gd name="T75" fmla="*/ 899 h 3048"/>
                <a:gd name="T76" fmla="*/ 805 w 2267"/>
                <a:gd name="T77" fmla="*/ 999 h 3048"/>
                <a:gd name="T78" fmla="*/ 654 w 2267"/>
                <a:gd name="T79" fmla="*/ 1058 h 3048"/>
                <a:gd name="T80" fmla="*/ 499 w 2267"/>
                <a:gd name="T81" fmla="*/ 1069 h 3048"/>
                <a:gd name="T82" fmla="*/ 349 w 2267"/>
                <a:gd name="T83" fmla="*/ 1037 h 3048"/>
                <a:gd name="T84" fmla="*/ 213 w 2267"/>
                <a:gd name="T85" fmla="*/ 962 h 3048"/>
                <a:gd name="T86" fmla="*/ 102 w 2267"/>
                <a:gd name="T87" fmla="*/ 849 h 3048"/>
                <a:gd name="T88" fmla="*/ 27 w 2267"/>
                <a:gd name="T89" fmla="*/ 704 h 3048"/>
                <a:gd name="T90" fmla="*/ 0 w 2267"/>
                <a:gd name="T91" fmla="*/ 549 h 3048"/>
                <a:gd name="T92" fmla="*/ 18 w 2267"/>
                <a:gd name="T93" fmla="*/ 397 h 3048"/>
                <a:gd name="T94" fmla="*/ 79 w 2267"/>
                <a:gd name="T95" fmla="*/ 255 h 3048"/>
                <a:gd name="T96" fmla="*/ 180 w 2267"/>
                <a:gd name="T97" fmla="*/ 135 h 3048"/>
                <a:gd name="T98" fmla="*/ 318 w 2267"/>
                <a:gd name="T99" fmla="*/ 46 h 3048"/>
                <a:gd name="T100" fmla="*/ 470 w 2267"/>
                <a:gd name="T101" fmla="*/ 4 h 3048"/>
                <a:gd name="T102" fmla="*/ 625 w 2267"/>
                <a:gd name="T103" fmla="*/ 7 h 3048"/>
                <a:gd name="T104" fmla="*/ 771 w 2267"/>
                <a:gd name="T105" fmla="*/ 53 h 3048"/>
                <a:gd name="T106" fmla="*/ 900 w 2267"/>
                <a:gd name="T107" fmla="*/ 141 h 3048"/>
                <a:gd name="T108" fmla="*/ 1001 w 2267"/>
                <a:gd name="T109" fmla="*/ 268 h 3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67" h="3048">
                  <a:moveTo>
                    <a:pt x="272" y="1797"/>
                  </a:moveTo>
                  <a:lnTo>
                    <a:pt x="532" y="2247"/>
                  </a:lnTo>
                  <a:lnTo>
                    <a:pt x="538" y="2257"/>
                  </a:lnTo>
                  <a:lnTo>
                    <a:pt x="545" y="2266"/>
                  </a:lnTo>
                  <a:lnTo>
                    <a:pt x="552" y="2275"/>
                  </a:lnTo>
                  <a:lnTo>
                    <a:pt x="559" y="2284"/>
                  </a:lnTo>
                  <a:lnTo>
                    <a:pt x="567" y="2293"/>
                  </a:lnTo>
                  <a:lnTo>
                    <a:pt x="575" y="2301"/>
                  </a:lnTo>
                  <a:lnTo>
                    <a:pt x="583" y="2309"/>
                  </a:lnTo>
                  <a:lnTo>
                    <a:pt x="592" y="2315"/>
                  </a:lnTo>
                  <a:lnTo>
                    <a:pt x="602" y="2322"/>
                  </a:lnTo>
                  <a:lnTo>
                    <a:pt x="612" y="2328"/>
                  </a:lnTo>
                  <a:lnTo>
                    <a:pt x="621" y="2333"/>
                  </a:lnTo>
                  <a:lnTo>
                    <a:pt x="631" y="2339"/>
                  </a:lnTo>
                  <a:lnTo>
                    <a:pt x="641" y="2343"/>
                  </a:lnTo>
                  <a:lnTo>
                    <a:pt x="651" y="2347"/>
                  </a:lnTo>
                  <a:lnTo>
                    <a:pt x="662" y="2351"/>
                  </a:lnTo>
                  <a:lnTo>
                    <a:pt x="672" y="2354"/>
                  </a:lnTo>
                  <a:lnTo>
                    <a:pt x="683" y="2356"/>
                  </a:lnTo>
                  <a:lnTo>
                    <a:pt x="695" y="2359"/>
                  </a:lnTo>
                  <a:lnTo>
                    <a:pt x="706" y="2360"/>
                  </a:lnTo>
                  <a:lnTo>
                    <a:pt x="717" y="2361"/>
                  </a:lnTo>
                  <a:lnTo>
                    <a:pt x="728" y="2362"/>
                  </a:lnTo>
                  <a:lnTo>
                    <a:pt x="739" y="2362"/>
                  </a:lnTo>
                  <a:lnTo>
                    <a:pt x="750" y="2361"/>
                  </a:lnTo>
                  <a:lnTo>
                    <a:pt x="761" y="2360"/>
                  </a:lnTo>
                  <a:lnTo>
                    <a:pt x="772" y="2358"/>
                  </a:lnTo>
                  <a:lnTo>
                    <a:pt x="783" y="2356"/>
                  </a:lnTo>
                  <a:lnTo>
                    <a:pt x="795" y="2354"/>
                  </a:lnTo>
                  <a:lnTo>
                    <a:pt x="806" y="2350"/>
                  </a:lnTo>
                  <a:lnTo>
                    <a:pt x="816" y="2346"/>
                  </a:lnTo>
                  <a:lnTo>
                    <a:pt x="827" y="2342"/>
                  </a:lnTo>
                  <a:lnTo>
                    <a:pt x="837" y="2337"/>
                  </a:lnTo>
                  <a:lnTo>
                    <a:pt x="848" y="2331"/>
                  </a:lnTo>
                  <a:lnTo>
                    <a:pt x="925" y="2286"/>
                  </a:lnTo>
                  <a:lnTo>
                    <a:pt x="1298" y="2933"/>
                  </a:lnTo>
                  <a:lnTo>
                    <a:pt x="1304" y="2943"/>
                  </a:lnTo>
                  <a:lnTo>
                    <a:pt x="1311" y="2952"/>
                  </a:lnTo>
                  <a:lnTo>
                    <a:pt x="1318" y="2962"/>
                  </a:lnTo>
                  <a:lnTo>
                    <a:pt x="1325" y="2970"/>
                  </a:lnTo>
                  <a:lnTo>
                    <a:pt x="1333" y="2979"/>
                  </a:lnTo>
                  <a:lnTo>
                    <a:pt x="1341" y="2986"/>
                  </a:lnTo>
                  <a:lnTo>
                    <a:pt x="1349" y="2994"/>
                  </a:lnTo>
                  <a:lnTo>
                    <a:pt x="1359" y="3001"/>
                  </a:lnTo>
                  <a:lnTo>
                    <a:pt x="1368" y="3008"/>
                  </a:lnTo>
                  <a:lnTo>
                    <a:pt x="1378" y="3014"/>
                  </a:lnTo>
                  <a:lnTo>
                    <a:pt x="1387" y="3020"/>
                  </a:lnTo>
                  <a:lnTo>
                    <a:pt x="1397" y="3025"/>
                  </a:lnTo>
                  <a:lnTo>
                    <a:pt x="1407" y="3029"/>
                  </a:lnTo>
                  <a:lnTo>
                    <a:pt x="1417" y="3034"/>
                  </a:lnTo>
                  <a:lnTo>
                    <a:pt x="1428" y="3037"/>
                  </a:lnTo>
                  <a:lnTo>
                    <a:pt x="1438" y="3040"/>
                  </a:lnTo>
                  <a:lnTo>
                    <a:pt x="1450" y="3043"/>
                  </a:lnTo>
                  <a:lnTo>
                    <a:pt x="1461" y="3045"/>
                  </a:lnTo>
                  <a:lnTo>
                    <a:pt x="1472" y="3047"/>
                  </a:lnTo>
                  <a:lnTo>
                    <a:pt x="1483" y="3048"/>
                  </a:lnTo>
                  <a:lnTo>
                    <a:pt x="1494" y="3048"/>
                  </a:lnTo>
                  <a:lnTo>
                    <a:pt x="1505" y="3048"/>
                  </a:lnTo>
                  <a:lnTo>
                    <a:pt x="1516" y="3048"/>
                  </a:lnTo>
                  <a:lnTo>
                    <a:pt x="1527" y="3046"/>
                  </a:lnTo>
                  <a:lnTo>
                    <a:pt x="1538" y="3045"/>
                  </a:lnTo>
                  <a:lnTo>
                    <a:pt x="1550" y="3043"/>
                  </a:lnTo>
                  <a:lnTo>
                    <a:pt x="1561" y="3040"/>
                  </a:lnTo>
                  <a:lnTo>
                    <a:pt x="1572" y="3037"/>
                  </a:lnTo>
                  <a:lnTo>
                    <a:pt x="1582" y="3033"/>
                  </a:lnTo>
                  <a:lnTo>
                    <a:pt x="1593" y="3028"/>
                  </a:lnTo>
                  <a:lnTo>
                    <a:pt x="1604" y="3023"/>
                  </a:lnTo>
                  <a:lnTo>
                    <a:pt x="1614" y="3018"/>
                  </a:lnTo>
                  <a:lnTo>
                    <a:pt x="2152" y="2707"/>
                  </a:lnTo>
                  <a:lnTo>
                    <a:pt x="2162" y="2701"/>
                  </a:lnTo>
                  <a:lnTo>
                    <a:pt x="2172" y="2694"/>
                  </a:lnTo>
                  <a:lnTo>
                    <a:pt x="2181" y="2687"/>
                  </a:lnTo>
                  <a:lnTo>
                    <a:pt x="2190" y="2679"/>
                  </a:lnTo>
                  <a:lnTo>
                    <a:pt x="2199" y="2672"/>
                  </a:lnTo>
                  <a:lnTo>
                    <a:pt x="2207" y="2664"/>
                  </a:lnTo>
                  <a:lnTo>
                    <a:pt x="2214" y="2655"/>
                  </a:lnTo>
                  <a:lnTo>
                    <a:pt x="2221" y="2646"/>
                  </a:lnTo>
                  <a:lnTo>
                    <a:pt x="2227" y="2637"/>
                  </a:lnTo>
                  <a:lnTo>
                    <a:pt x="2233" y="2628"/>
                  </a:lnTo>
                  <a:lnTo>
                    <a:pt x="2239" y="2618"/>
                  </a:lnTo>
                  <a:lnTo>
                    <a:pt x="2244" y="2609"/>
                  </a:lnTo>
                  <a:lnTo>
                    <a:pt x="2249" y="2599"/>
                  </a:lnTo>
                  <a:lnTo>
                    <a:pt x="2253" y="2587"/>
                  </a:lnTo>
                  <a:lnTo>
                    <a:pt x="2256" y="2577"/>
                  </a:lnTo>
                  <a:lnTo>
                    <a:pt x="2259" y="2566"/>
                  </a:lnTo>
                  <a:lnTo>
                    <a:pt x="2262" y="2556"/>
                  </a:lnTo>
                  <a:lnTo>
                    <a:pt x="2264" y="2545"/>
                  </a:lnTo>
                  <a:lnTo>
                    <a:pt x="2266" y="2534"/>
                  </a:lnTo>
                  <a:lnTo>
                    <a:pt x="2267" y="2523"/>
                  </a:lnTo>
                  <a:lnTo>
                    <a:pt x="2267" y="2512"/>
                  </a:lnTo>
                  <a:lnTo>
                    <a:pt x="2267" y="2501"/>
                  </a:lnTo>
                  <a:lnTo>
                    <a:pt x="2267" y="2489"/>
                  </a:lnTo>
                  <a:lnTo>
                    <a:pt x="2266" y="2478"/>
                  </a:lnTo>
                  <a:lnTo>
                    <a:pt x="2264" y="2467"/>
                  </a:lnTo>
                  <a:lnTo>
                    <a:pt x="2262" y="2456"/>
                  </a:lnTo>
                  <a:lnTo>
                    <a:pt x="2259" y="2445"/>
                  </a:lnTo>
                  <a:lnTo>
                    <a:pt x="2256" y="2434"/>
                  </a:lnTo>
                  <a:lnTo>
                    <a:pt x="2252" y="2423"/>
                  </a:lnTo>
                  <a:lnTo>
                    <a:pt x="2247" y="2412"/>
                  </a:lnTo>
                  <a:lnTo>
                    <a:pt x="2242" y="2402"/>
                  </a:lnTo>
                  <a:lnTo>
                    <a:pt x="2237" y="2391"/>
                  </a:lnTo>
                  <a:lnTo>
                    <a:pt x="1862" y="1742"/>
                  </a:lnTo>
                  <a:lnTo>
                    <a:pt x="1939" y="1698"/>
                  </a:lnTo>
                  <a:lnTo>
                    <a:pt x="1949" y="1692"/>
                  </a:lnTo>
                  <a:lnTo>
                    <a:pt x="1958" y="1685"/>
                  </a:lnTo>
                  <a:lnTo>
                    <a:pt x="1967" y="1677"/>
                  </a:lnTo>
                  <a:lnTo>
                    <a:pt x="1976" y="1670"/>
                  </a:lnTo>
                  <a:lnTo>
                    <a:pt x="1984" y="1662"/>
                  </a:lnTo>
                  <a:lnTo>
                    <a:pt x="1992" y="1654"/>
                  </a:lnTo>
                  <a:lnTo>
                    <a:pt x="2000" y="1646"/>
                  </a:lnTo>
                  <a:lnTo>
                    <a:pt x="2007" y="1637"/>
                  </a:lnTo>
                  <a:lnTo>
                    <a:pt x="2014" y="1628"/>
                  </a:lnTo>
                  <a:lnTo>
                    <a:pt x="2020" y="1619"/>
                  </a:lnTo>
                  <a:lnTo>
                    <a:pt x="2026" y="1609"/>
                  </a:lnTo>
                  <a:lnTo>
                    <a:pt x="2031" y="1599"/>
                  </a:lnTo>
                  <a:lnTo>
                    <a:pt x="2035" y="1589"/>
                  </a:lnTo>
                  <a:lnTo>
                    <a:pt x="2039" y="1578"/>
                  </a:lnTo>
                  <a:lnTo>
                    <a:pt x="2043" y="1567"/>
                  </a:lnTo>
                  <a:lnTo>
                    <a:pt x="2046" y="1557"/>
                  </a:lnTo>
                  <a:lnTo>
                    <a:pt x="2049" y="1546"/>
                  </a:lnTo>
                  <a:lnTo>
                    <a:pt x="2051" y="1535"/>
                  </a:lnTo>
                  <a:lnTo>
                    <a:pt x="2052" y="1525"/>
                  </a:lnTo>
                  <a:lnTo>
                    <a:pt x="2053" y="1514"/>
                  </a:lnTo>
                  <a:lnTo>
                    <a:pt x="2054" y="1503"/>
                  </a:lnTo>
                  <a:lnTo>
                    <a:pt x="2054" y="1491"/>
                  </a:lnTo>
                  <a:lnTo>
                    <a:pt x="2053" y="1480"/>
                  </a:lnTo>
                  <a:lnTo>
                    <a:pt x="2052" y="1468"/>
                  </a:lnTo>
                  <a:lnTo>
                    <a:pt x="2051" y="1457"/>
                  </a:lnTo>
                  <a:lnTo>
                    <a:pt x="2049" y="1446"/>
                  </a:lnTo>
                  <a:lnTo>
                    <a:pt x="2046" y="1435"/>
                  </a:lnTo>
                  <a:lnTo>
                    <a:pt x="2042" y="1424"/>
                  </a:lnTo>
                  <a:lnTo>
                    <a:pt x="2039" y="1414"/>
                  </a:lnTo>
                  <a:lnTo>
                    <a:pt x="2034" y="1403"/>
                  </a:lnTo>
                  <a:lnTo>
                    <a:pt x="2029" y="1393"/>
                  </a:lnTo>
                  <a:lnTo>
                    <a:pt x="2024" y="1382"/>
                  </a:lnTo>
                  <a:lnTo>
                    <a:pt x="1765" y="935"/>
                  </a:lnTo>
                  <a:lnTo>
                    <a:pt x="1759" y="925"/>
                  </a:lnTo>
                  <a:lnTo>
                    <a:pt x="1752" y="915"/>
                  </a:lnTo>
                  <a:lnTo>
                    <a:pt x="1745" y="906"/>
                  </a:lnTo>
                  <a:lnTo>
                    <a:pt x="1738" y="897"/>
                  </a:lnTo>
                  <a:lnTo>
                    <a:pt x="1730" y="889"/>
                  </a:lnTo>
                  <a:lnTo>
                    <a:pt x="1721" y="881"/>
                  </a:lnTo>
                  <a:lnTo>
                    <a:pt x="1713" y="874"/>
                  </a:lnTo>
                  <a:lnTo>
                    <a:pt x="1704" y="866"/>
                  </a:lnTo>
                  <a:lnTo>
                    <a:pt x="1695" y="859"/>
                  </a:lnTo>
                  <a:lnTo>
                    <a:pt x="1686" y="853"/>
                  </a:lnTo>
                  <a:lnTo>
                    <a:pt x="1676" y="848"/>
                  </a:lnTo>
                  <a:lnTo>
                    <a:pt x="1666" y="843"/>
                  </a:lnTo>
                  <a:lnTo>
                    <a:pt x="1656" y="838"/>
                  </a:lnTo>
                  <a:lnTo>
                    <a:pt x="1646" y="834"/>
                  </a:lnTo>
                  <a:lnTo>
                    <a:pt x="1635" y="830"/>
                  </a:lnTo>
                  <a:lnTo>
                    <a:pt x="1624" y="827"/>
                  </a:lnTo>
                  <a:lnTo>
                    <a:pt x="1613" y="825"/>
                  </a:lnTo>
                  <a:lnTo>
                    <a:pt x="1602" y="823"/>
                  </a:lnTo>
                  <a:lnTo>
                    <a:pt x="1591" y="821"/>
                  </a:lnTo>
                  <a:lnTo>
                    <a:pt x="1580" y="820"/>
                  </a:lnTo>
                  <a:lnTo>
                    <a:pt x="1569" y="819"/>
                  </a:lnTo>
                  <a:lnTo>
                    <a:pt x="1558" y="819"/>
                  </a:lnTo>
                  <a:lnTo>
                    <a:pt x="1547" y="820"/>
                  </a:lnTo>
                  <a:lnTo>
                    <a:pt x="1535" y="821"/>
                  </a:lnTo>
                  <a:lnTo>
                    <a:pt x="1524" y="823"/>
                  </a:lnTo>
                  <a:lnTo>
                    <a:pt x="1513" y="825"/>
                  </a:lnTo>
                  <a:lnTo>
                    <a:pt x="1502" y="828"/>
                  </a:lnTo>
                  <a:lnTo>
                    <a:pt x="1491" y="831"/>
                  </a:lnTo>
                  <a:lnTo>
                    <a:pt x="1481" y="835"/>
                  </a:lnTo>
                  <a:lnTo>
                    <a:pt x="1470" y="839"/>
                  </a:lnTo>
                  <a:lnTo>
                    <a:pt x="1459" y="844"/>
                  </a:lnTo>
                  <a:lnTo>
                    <a:pt x="1449" y="850"/>
                  </a:lnTo>
                  <a:lnTo>
                    <a:pt x="356" y="1481"/>
                  </a:lnTo>
                  <a:lnTo>
                    <a:pt x="346" y="1487"/>
                  </a:lnTo>
                  <a:lnTo>
                    <a:pt x="336" y="1494"/>
                  </a:lnTo>
                  <a:lnTo>
                    <a:pt x="327" y="1501"/>
                  </a:lnTo>
                  <a:lnTo>
                    <a:pt x="318" y="1508"/>
                  </a:lnTo>
                  <a:lnTo>
                    <a:pt x="308" y="1516"/>
                  </a:lnTo>
                  <a:lnTo>
                    <a:pt x="301" y="1524"/>
                  </a:lnTo>
                  <a:lnTo>
                    <a:pt x="293" y="1533"/>
                  </a:lnTo>
                  <a:lnTo>
                    <a:pt x="286" y="1542"/>
                  </a:lnTo>
                  <a:lnTo>
                    <a:pt x="280" y="1551"/>
                  </a:lnTo>
                  <a:lnTo>
                    <a:pt x="274" y="1560"/>
                  </a:lnTo>
                  <a:lnTo>
                    <a:pt x="268" y="1570"/>
                  </a:lnTo>
                  <a:lnTo>
                    <a:pt x="263" y="1581"/>
                  </a:lnTo>
                  <a:lnTo>
                    <a:pt x="258" y="1591"/>
                  </a:lnTo>
                  <a:lnTo>
                    <a:pt x="254" y="1601"/>
                  </a:lnTo>
                  <a:lnTo>
                    <a:pt x="251" y="1611"/>
                  </a:lnTo>
                  <a:lnTo>
                    <a:pt x="248" y="1622"/>
                  </a:lnTo>
                  <a:lnTo>
                    <a:pt x="245" y="1632"/>
                  </a:lnTo>
                  <a:lnTo>
                    <a:pt x="243" y="1643"/>
                  </a:lnTo>
                  <a:lnTo>
                    <a:pt x="242" y="1654"/>
                  </a:lnTo>
                  <a:lnTo>
                    <a:pt x="241" y="1665"/>
                  </a:lnTo>
                  <a:lnTo>
                    <a:pt x="240" y="1676"/>
                  </a:lnTo>
                  <a:lnTo>
                    <a:pt x="241" y="1688"/>
                  </a:lnTo>
                  <a:lnTo>
                    <a:pt x="241" y="1699"/>
                  </a:lnTo>
                  <a:lnTo>
                    <a:pt x="242" y="1710"/>
                  </a:lnTo>
                  <a:lnTo>
                    <a:pt x="244" y="1721"/>
                  </a:lnTo>
                  <a:lnTo>
                    <a:pt x="246" y="1732"/>
                  </a:lnTo>
                  <a:lnTo>
                    <a:pt x="249" y="1743"/>
                  </a:lnTo>
                  <a:lnTo>
                    <a:pt x="253" y="1753"/>
                  </a:lnTo>
                  <a:lnTo>
                    <a:pt x="257" y="1764"/>
                  </a:lnTo>
                  <a:lnTo>
                    <a:pt x="261" y="1775"/>
                  </a:lnTo>
                  <a:lnTo>
                    <a:pt x="266" y="1786"/>
                  </a:lnTo>
                  <a:lnTo>
                    <a:pt x="272" y="1797"/>
                  </a:lnTo>
                  <a:close/>
                  <a:moveTo>
                    <a:pt x="1001" y="268"/>
                  </a:moveTo>
                  <a:lnTo>
                    <a:pt x="1014" y="292"/>
                  </a:lnTo>
                  <a:lnTo>
                    <a:pt x="1026" y="316"/>
                  </a:lnTo>
                  <a:lnTo>
                    <a:pt x="1036" y="341"/>
                  </a:lnTo>
                  <a:lnTo>
                    <a:pt x="1045" y="367"/>
                  </a:lnTo>
                  <a:lnTo>
                    <a:pt x="1053" y="392"/>
                  </a:lnTo>
                  <a:lnTo>
                    <a:pt x="1059" y="417"/>
                  </a:lnTo>
                  <a:lnTo>
                    <a:pt x="1064" y="443"/>
                  </a:lnTo>
                  <a:lnTo>
                    <a:pt x="1068" y="470"/>
                  </a:lnTo>
                  <a:lnTo>
                    <a:pt x="1072" y="495"/>
                  </a:lnTo>
                  <a:lnTo>
                    <a:pt x="1073" y="521"/>
                  </a:lnTo>
                  <a:lnTo>
                    <a:pt x="1073" y="547"/>
                  </a:lnTo>
                  <a:lnTo>
                    <a:pt x="1072" y="573"/>
                  </a:lnTo>
                  <a:lnTo>
                    <a:pt x="1068" y="598"/>
                  </a:lnTo>
                  <a:lnTo>
                    <a:pt x="1065" y="624"/>
                  </a:lnTo>
                  <a:lnTo>
                    <a:pt x="1060" y="649"/>
                  </a:lnTo>
                  <a:lnTo>
                    <a:pt x="1054" y="674"/>
                  </a:lnTo>
                  <a:lnTo>
                    <a:pt x="1047" y="699"/>
                  </a:lnTo>
                  <a:lnTo>
                    <a:pt x="1038" y="723"/>
                  </a:lnTo>
                  <a:lnTo>
                    <a:pt x="1029" y="747"/>
                  </a:lnTo>
                  <a:lnTo>
                    <a:pt x="1018" y="771"/>
                  </a:lnTo>
                  <a:lnTo>
                    <a:pt x="1007" y="793"/>
                  </a:lnTo>
                  <a:lnTo>
                    <a:pt x="994" y="816"/>
                  </a:lnTo>
                  <a:lnTo>
                    <a:pt x="980" y="837"/>
                  </a:lnTo>
                  <a:lnTo>
                    <a:pt x="964" y="858"/>
                  </a:lnTo>
                  <a:lnTo>
                    <a:pt x="948" y="879"/>
                  </a:lnTo>
                  <a:lnTo>
                    <a:pt x="931" y="899"/>
                  </a:lnTo>
                  <a:lnTo>
                    <a:pt x="912" y="918"/>
                  </a:lnTo>
                  <a:lnTo>
                    <a:pt x="893" y="936"/>
                  </a:lnTo>
                  <a:lnTo>
                    <a:pt x="872" y="953"/>
                  </a:lnTo>
                  <a:lnTo>
                    <a:pt x="850" y="969"/>
                  </a:lnTo>
                  <a:lnTo>
                    <a:pt x="828" y="985"/>
                  </a:lnTo>
                  <a:lnTo>
                    <a:pt x="805" y="999"/>
                  </a:lnTo>
                  <a:lnTo>
                    <a:pt x="780" y="1013"/>
                  </a:lnTo>
                  <a:lnTo>
                    <a:pt x="755" y="1024"/>
                  </a:lnTo>
                  <a:lnTo>
                    <a:pt x="731" y="1035"/>
                  </a:lnTo>
                  <a:lnTo>
                    <a:pt x="706" y="1044"/>
                  </a:lnTo>
                  <a:lnTo>
                    <a:pt x="680" y="1051"/>
                  </a:lnTo>
                  <a:lnTo>
                    <a:pt x="654" y="1058"/>
                  </a:lnTo>
                  <a:lnTo>
                    <a:pt x="629" y="1063"/>
                  </a:lnTo>
                  <a:lnTo>
                    <a:pt x="603" y="1067"/>
                  </a:lnTo>
                  <a:lnTo>
                    <a:pt x="577" y="1069"/>
                  </a:lnTo>
                  <a:lnTo>
                    <a:pt x="551" y="1070"/>
                  </a:lnTo>
                  <a:lnTo>
                    <a:pt x="525" y="1072"/>
                  </a:lnTo>
                  <a:lnTo>
                    <a:pt x="499" y="1069"/>
                  </a:lnTo>
                  <a:lnTo>
                    <a:pt x="473" y="1067"/>
                  </a:lnTo>
                  <a:lnTo>
                    <a:pt x="448" y="1063"/>
                  </a:lnTo>
                  <a:lnTo>
                    <a:pt x="423" y="1058"/>
                  </a:lnTo>
                  <a:lnTo>
                    <a:pt x="397" y="1052"/>
                  </a:lnTo>
                  <a:lnTo>
                    <a:pt x="373" y="1045"/>
                  </a:lnTo>
                  <a:lnTo>
                    <a:pt x="349" y="1037"/>
                  </a:lnTo>
                  <a:lnTo>
                    <a:pt x="325" y="1028"/>
                  </a:lnTo>
                  <a:lnTo>
                    <a:pt x="301" y="1017"/>
                  </a:lnTo>
                  <a:lnTo>
                    <a:pt x="278" y="1005"/>
                  </a:lnTo>
                  <a:lnTo>
                    <a:pt x="256" y="992"/>
                  </a:lnTo>
                  <a:lnTo>
                    <a:pt x="234" y="978"/>
                  </a:lnTo>
                  <a:lnTo>
                    <a:pt x="213" y="962"/>
                  </a:lnTo>
                  <a:lnTo>
                    <a:pt x="192" y="946"/>
                  </a:lnTo>
                  <a:lnTo>
                    <a:pt x="173" y="929"/>
                  </a:lnTo>
                  <a:lnTo>
                    <a:pt x="154" y="911"/>
                  </a:lnTo>
                  <a:lnTo>
                    <a:pt x="136" y="892"/>
                  </a:lnTo>
                  <a:lnTo>
                    <a:pt x="118" y="871"/>
                  </a:lnTo>
                  <a:lnTo>
                    <a:pt x="102" y="849"/>
                  </a:lnTo>
                  <a:lnTo>
                    <a:pt x="86" y="827"/>
                  </a:lnTo>
                  <a:lnTo>
                    <a:pt x="72" y="803"/>
                  </a:lnTo>
                  <a:lnTo>
                    <a:pt x="59" y="779"/>
                  </a:lnTo>
                  <a:lnTo>
                    <a:pt x="47" y="754"/>
                  </a:lnTo>
                  <a:lnTo>
                    <a:pt x="37" y="729"/>
                  </a:lnTo>
                  <a:lnTo>
                    <a:pt x="27" y="704"/>
                  </a:lnTo>
                  <a:lnTo>
                    <a:pt x="19" y="679"/>
                  </a:lnTo>
                  <a:lnTo>
                    <a:pt x="13" y="653"/>
                  </a:lnTo>
                  <a:lnTo>
                    <a:pt x="8" y="627"/>
                  </a:lnTo>
                  <a:lnTo>
                    <a:pt x="4" y="602"/>
                  </a:lnTo>
                  <a:lnTo>
                    <a:pt x="1" y="576"/>
                  </a:lnTo>
                  <a:lnTo>
                    <a:pt x="0" y="549"/>
                  </a:lnTo>
                  <a:lnTo>
                    <a:pt x="0" y="524"/>
                  </a:lnTo>
                  <a:lnTo>
                    <a:pt x="1" y="498"/>
                  </a:lnTo>
                  <a:lnTo>
                    <a:pt x="4" y="473"/>
                  </a:lnTo>
                  <a:lnTo>
                    <a:pt x="7" y="447"/>
                  </a:lnTo>
                  <a:lnTo>
                    <a:pt x="12" y="422"/>
                  </a:lnTo>
                  <a:lnTo>
                    <a:pt x="18" y="397"/>
                  </a:lnTo>
                  <a:lnTo>
                    <a:pt x="25" y="372"/>
                  </a:lnTo>
                  <a:lnTo>
                    <a:pt x="34" y="347"/>
                  </a:lnTo>
                  <a:lnTo>
                    <a:pt x="44" y="324"/>
                  </a:lnTo>
                  <a:lnTo>
                    <a:pt x="55" y="300"/>
                  </a:lnTo>
                  <a:lnTo>
                    <a:pt x="67" y="278"/>
                  </a:lnTo>
                  <a:lnTo>
                    <a:pt x="79" y="255"/>
                  </a:lnTo>
                  <a:lnTo>
                    <a:pt x="93" y="233"/>
                  </a:lnTo>
                  <a:lnTo>
                    <a:pt x="108" y="212"/>
                  </a:lnTo>
                  <a:lnTo>
                    <a:pt x="125" y="192"/>
                  </a:lnTo>
                  <a:lnTo>
                    <a:pt x="143" y="172"/>
                  </a:lnTo>
                  <a:lnTo>
                    <a:pt x="161" y="152"/>
                  </a:lnTo>
                  <a:lnTo>
                    <a:pt x="180" y="135"/>
                  </a:lnTo>
                  <a:lnTo>
                    <a:pt x="200" y="117"/>
                  </a:lnTo>
                  <a:lnTo>
                    <a:pt x="222" y="101"/>
                  </a:lnTo>
                  <a:lnTo>
                    <a:pt x="245" y="86"/>
                  </a:lnTo>
                  <a:lnTo>
                    <a:pt x="268" y="72"/>
                  </a:lnTo>
                  <a:lnTo>
                    <a:pt x="292" y="59"/>
                  </a:lnTo>
                  <a:lnTo>
                    <a:pt x="318" y="46"/>
                  </a:lnTo>
                  <a:lnTo>
                    <a:pt x="342" y="36"/>
                  </a:lnTo>
                  <a:lnTo>
                    <a:pt x="367" y="27"/>
                  </a:lnTo>
                  <a:lnTo>
                    <a:pt x="393" y="19"/>
                  </a:lnTo>
                  <a:lnTo>
                    <a:pt x="419" y="13"/>
                  </a:lnTo>
                  <a:lnTo>
                    <a:pt x="444" y="7"/>
                  </a:lnTo>
                  <a:lnTo>
                    <a:pt x="470" y="4"/>
                  </a:lnTo>
                  <a:lnTo>
                    <a:pt x="496" y="1"/>
                  </a:lnTo>
                  <a:lnTo>
                    <a:pt x="522" y="0"/>
                  </a:lnTo>
                  <a:lnTo>
                    <a:pt x="548" y="0"/>
                  </a:lnTo>
                  <a:lnTo>
                    <a:pt x="573" y="1"/>
                  </a:lnTo>
                  <a:lnTo>
                    <a:pt x="600" y="3"/>
                  </a:lnTo>
                  <a:lnTo>
                    <a:pt x="625" y="7"/>
                  </a:lnTo>
                  <a:lnTo>
                    <a:pt x="650" y="12"/>
                  </a:lnTo>
                  <a:lnTo>
                    <a:pt x="675" y="18"/>
                  </a:lnTo>
                  <a:lnTo>
                    <a:pt x="700" y="25"/>
                  </a:lnTo>
                  <a:lnTo>
                    <a:pt x="724" y="33"/>
                  </a:lnTo>
                  <a:lnTo>
                    <a:pt x="748" y="43"/>
                  </a:lnTo>
                  <a:lnTo>
                    <a:pt x="771" y="53"/>
                  </a:lnTo>
                  <a:lnTo>
                    <a:pt x="795" y="66"/>
                  </a:lnTo>
                  <a:lnTo>
                    <a:pt x="817" y="79"/>
                  </a:lnTo>
                  <a:lnTo>
                    <a:pt x="839" y="93"/>
                  </a:lnTo>
                  <a:lnTo>
                    <a:pt x="860" y="108"/>
                  </a:lnTo>
                  <a:lnTo>
                    <a:pt x="880" y="124"/>
                  </a:lnTo>
                  <a:lnTo>
                    <a:pt x="900" y="141"/>
                  </a:lnTo>
                  <a:lnTo>
                    <a:pt x="919" y="160"/>
                  </a:lnTo>
                  <a:lnTo>
                    <a:pt x="937" y="180"/>
                  </a:lnTo>
                  <a:lnTo>
                    <a:pt x="954" y="200"/>
                  </a:lnTo>
                  <a:lnTo>
                    <a:pt x="970" y="221"/>
                  </a:lnTo>
                  <a:lnTo>
                    <a:pt x="987" y="244"/>
                  </a:lnTo>
                  <a:lnTo>
                    <a:pt x="1001" y="26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01" name="Rectangle 200"/>
          <p:cNvSpPr/>
          <p:nvPr/>
        </p:nvSpPr>
        <p:spPr>
          <a:xfrm>
            <a:off x="3903109" y="977745"/>
            <a:ext cx="65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+mj-lt"/>
              </a:rPr>
              <a:t>LSO</a:t>
            </a:r>
          </a:p>
        </p:txBody>
      </p:sp>
      <p:sp>
        <p:nvSpPr>
          <p:cNvPr id="202" name="Freeform 5"/>
          <p:cNvSpPr>
            <a:spLocks noEditPoints="1"/>
          </p:cNvSpPr>
          <p:nvPr/>
        </p:nvSpPr>
        <p:spPr bwMode="auto">
          <a:xfrm>
            <a:off x="4149327" y="457202"/>
            <a:ext cx="157163" cy="295275"/>
          </a:xfrm>
          <a:custGeom>
            <a:avLst/>
            <a:gdLst>
              <a:gd name="T0" fmla="*/ 5 w 1724"/>
              <a:gd name="T1" fmla="*/ 2062 h 3224"/>
              <a:gd name="T2" fmla="*/ 28 w 1724"/>
              <a:gd name="T3" fmla="*/ 2125 h 3224"/>
              <a:gd name="T4" fmla="*/ 68 w 1724"/>
              <a:gd name="T5" fmla="*/ 2178 h 3224"/>
              <a:gd name="T6" fmla="*/ 121 w 1724"/>
              <a:gd name="T7" fmla="*/ 2219 h 3224"/>
              <a:gd name="T8" fmla="*/ 185 w 1724"/>
              <a:gd name="T9" fmla="*/ 2242 h 3224"/>
              <a:gd name="T10" fmla="*/ 320 w 1724"/>
              <a:gd name="T11" fmla="*/ 2992 h 3224"/>
              <a:gd name="T12" fmla="*/ 330 w 1724"/>
              <a:gd name="T13" fmla="*/ 3061 h 3224"/>
              <a:gd name="T14" fmla="*/ 360 w 1724"/>
              <a:gd name="T15" fmla="*/ 3122 h 3224"/>
              <a:gd name="T16" fmla="*/ 404 w 1724"/>
              <a:gd name="T17" fmla="*/ 3170 h 3224"/>
              <a:gd name="T18" fmla="*/ 462 w 1724"/>
              <a:gd name="T19" fmla="*/ 3206 h 3224"/>
              <a:gd name="T20" fmla="*/ 527 w 1724"/>
              <a:gd name="T21" fmla="*/ 3223 h 3224"/>
              <a:gd name="T22" fmla="*/ 1208 w 1724"/>
              <a:gd name="T23" fmla="*/ 3221 h 3224"/>
              <a:gd name="T24" fmla="*/ 1272 w 1724"/>
              <a:gd name="T25" fmla="*/ 3200 h 3224"/>
              <a:gd name="T26" fmla="*/ 1328 w 1724"/>
              <a:gd name="T27" fmla="*/ 3163 h 3224"/>
              <a:gd name="T28" fmla="*/ 1370 w 1724"/>
              <a:gd name="T29" fmla="*/ 3112 h 3224"/>
              <a:gd name="T30" fmla="*/ 1397 w 1724"/>
              <a:gd name="T31" fmla="*/ 3050 h 3224"/>
              <a:gd name="T32" fmla="*/ 1404 w 1724"/>
              <a:gd name="T33" fmla="*/ 2243 h 3224"/>
              <a:gd name="T34" fmla="*/ 1550 w 1724"/>
              <a:gd name="T35" fmla="*/ 2235 h 3224"/>
              <a:gd name="T36" fmla="*/ 1612 w 1724"/>
              <a:gd name="T37" fmla="*/ 2209 h 3224"/>
              <a:gd name="T38" fmla="*/ 1664 w 1724"/>
              <a:gd name="T39" fmla="*/ 2167 h 3224"/>
              <a:gd name="T40" fmla="*/ 1701 w 1724"/>
              <a:gd name="T41" fmla="*/ 2112 h 3224"/>
              <a:gd name="T42" fmla="*/ 1721 w 1724"/>
              <a:gd name="T43" fmla="*/ 2047 h 3224"/>
              <a:gd name="T44" fmla="*/ 1723 w 1724"/>
              <a:gd name="T45" fmla="*/ 1471 h 3224"/>
              <a:gd name="T46" fmla="*/ 1706 w 1724"/>
              <a:gd name="T47" fmla="*/ 1406 h 3224"/>
              <a:gd name="T48" fmla="*/ 1671 w 1724"/>
              <a:gd name="T49" fmla="*/ 1348 h 3224"/>
              <a:gd name="T50" fmla="*/ 1622 w 1724"/>
              <a:gd name="T51" fmla="*/ 1304 h 3224"/>
              <a:gd name="T52" fmla="*/ 1561 w 1724"/>
              <a:gd name="T53" fmla="*/ 1275 h 3224"/>
              <a:gd name="T54" fmla="*/ 1493 w 1724"/>
              <a:gd name="T55" fmla="*/ 1264 h 3224"/>
              <a:gd name="T56" fmla="*/ 173 w 1724"/>
              <a:gd name="T57" fmla="*/ 1272 h 3224"/>
              <a:gd name="T58" fmla="*/ 110 w 1724"/>
              <a:gd name="T59" fmla="*/ 1298 h 3224"/>
              <a:gd name="T60" fmla="*/ 58 w 1724"/>
              <a:gd name="T61" fmla="*/ 1340 h 3224"/>
              <a:gd name="T62" fmla="*/ 22 w 1724"/>
              <a:gd name="T63" fmla="*/ 1396 h 3224"/>
              <a:gd name="T64" fmla="*/ 3 w 1724"/>
              <a:gd name="T65" fmla="*/ 1460 h 3224"/>
              <a:gd name="T66" fmla="*/ 1394 w 1724"/>
              <a:gd name="T67" fmla="*/ 591 h 3224"/>
              <a:gd name="T68" fmla="*/ 1354 w 1724"/>
              <a:gd name="T69" fmla="*/ 744 h 3224"/>
              <a:gd name="T70" fmla="*/ 1273 w 1724"/>
              <a:gd name="T71" fmla="*/ 877 h 3224"/>
              <a:gd name="T72" fmla="*/ 1160 w 1724"/>
              <a:gd name="T73" fmla="*/ 980 h 3224"/>
              <a:gd name="T74" fmla="*/ 1020 w 1724"/>
              <a:gd name="T75" fmla="*/ 1047 h 3224"/>
              <a:gd name="T76" fmla="*/ 860 w 1724"/>
              <a:gd name="T77" fmla="*/ 1072 h 3224"/>
              <a:gd name="T78" fmla="*/ 700 w 1724"/>
              <a:gd name="T79" fmla="*/ 1047 h 3224"/>
              <a:gd name="T80" fmla="*/ 561 w 1724"/>
              <a:gd name="T81" fmla="*/ 980 h 3224"/>
              <a:gd name="T82" fmla="*/ 447 w 1724"/>
              <a:gd name="T83" fmla="*/ 877 h 3224"/>
              <a:gd name="T84" fmla="*/ 366 w 1724"/>
              <a:gd name="T85" fmla="*/ 744 h 3224"/>
              <a:gd name="T86" fmla="*/ 326 w 1724"/>
              <a:gd name="T87" fmla="*/ 591 h 3224"/>
              <a:gd name="T88" fmla="*/ 334 w 1724"/>
              <a:gd name="T89" fmla="*/ 427 h 3224"/>
              <a:gd name="T90" fmla="*/ 389 w 1724"/>
              <a:gd name="T91" fmla="*/ 281 h 3224"/>
              <a:gd name="T92" fmla="*/ 481 w 1724"/>
              <a:gd name="T93" fmla="*/ 157 h 3224"/>
              <a:gd name="T94" fmla="*/ 604 w 1724"/>
              <a:gd name="T95" fmla="*/ 65 h 3224"/>
              <a:gd name="T96" fmla="*/ 752 w 1724"/>
              <a:gd name="T97" fmla="*/ 11 h 3224"/>
              <a:gd name="T98" fmla="*/ 915 w 1724"/>
              <a:gd name="T99" fmla="*/ 3 h 3224"/>
              <a:gd name="T100" fmla="*/ 1069 w 1724"/>
              <a:gd name="T101" fmla="*/ 42 h 3224"/>
              <a:gd name="T102" fmla="*/ 1201 w 1724"/>
              <a:gd name="T103" fmla="*/ 122 h 3224"/>
              <a:gd name="T104" fmla="*/ 1305 w 1724"/>
              <a:gd name="T105" fmla="*/ 236 h 3224"/>
              <a:gd name="T106" fmla="*/ 1372 w 1724"/>
              <a:gd name="T107" fmla="*/ 377 h 3224"/>
              <a:gd name="T108" fmla="*/ 1396 w 1724"/>
              <a:gd name="T109" fmla="*/ 535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4" h="3224">
                <a:moveTo>
                  <a:pt x="0" y="1496"/>
                </a:moveTo>
                <a:lnTo>
                  <a:pt x="0" y="2016"/>
                </a:lnTo>
                <a:lnTo>
                  <a:pt x="0" y="2027"/>
                </a:lnTo>
                <a:lnTo>
                  <a:pt x="1" y="2039"/>
                </a:lnTo>
                <a:lnTo>
                  <a:pt x="3" y="2050"/>
                </a:lnTo>
                <a:lnTo>
                  <a:pt x="5" y="2062"/>
                </a:lnTo>
                <a:lnTo>
                  <a:pt x="7" y="2073"/>
                </a:lnTo>
                <a:lnTo>
                  <a:pt x="10" y="2085"/>
                </a:lnTo>
                <a:lnTo>
                  <a:pt x="14" y="2095"/>
                </a:lnTo>
                <a:lnTo>
                  <a:pt x="18" y="2105"/>
                </a:lnTo>
                <a:lnTo>
                  <a:pt x="23" y="2116"/>
                </a:lnTo>
                <a:lnTo>
                  <a:pt x="28" y="2125"/>
                </a:lnTo>
                <a:lnTo>
                  <a:pt x="33" y="2135"/>
                </a:lnTo>
                <a:lnTo>
                  <a:pt x="39" y="2144"/>
                </a:lnTo>
                <a:lnTo>
                  <a:pt x="46" y="2153"/>
                </a:lnTo>
                <a:lnTo>
                  <a:pt x="53" y="2162"/>
                </a:lnTo>
                <a:lnTo>
                  <a:pt x="60" y="2170"/>
                </a:lnTo>
                <a:lnTo>
                  <a:pt x="68" y="2178"/>
                </a:lnTo>
                <a:lnTo>
                  <a:pt x="76" y="2187"/>
                </a:lnTo>
                <a:lnTo>
                  <a:pt x="85" y="2194"/>
                </a:lnTo>
                <a:lnTo>
                  <a:pt x="93" y="2201"/>
                </a:lnTo>
                <a:lnTo>
                  <a:pt x="102" y="2207"/>
                </a:lnTo>
                <a:lnTo>
                  <a:pt x="112" y="2213"/>
                </a:lnTo>
                <a:lnTo>
                  <a:pt x="121" y="2219"/>
                </a:lnTo>
                <a:lnTo>
                  <a:pt x="131" y="2224"/>
                </a:lnTo>
                <a:lnTo>
                  <a:pt x="141" y="2228"/>
                </a:lnTo>
                <a:lnTo>
                  <a:pt x="151" y="2233"/>
                </a:lnTo>
                <a:lnTo>
                  <a:pt x="163" y="2236"/>
                </a:lnTo>
                <a:lnTo>
                  <a:pt x="174" y="2239"/>
                </a:lnTo>
                <a:lnTo>
                  <a:pt x="185" y="2242"/>
                </a:lnTo>
                <a:lnTo>
                  <a:pt x="196" y="2244"/>
                </a:lnTo>
                <a:lnTo>
                  <a:pt x="208" y="2245"/>
                </a:lnTo>
                <a:lnTo>
                  <a:pt x="219" y="2246"/>
                </a:lnTo>
                <a:lnTo>
                  <a:pt x="231" y="2247"/>
                </a:lnTo>
                <a:lnTo>
                  <a:pt x="320" y="2247"/>
                </a:lnTo>
                <a:lnTo>
                  <a:pt x="320" y="2992"/>
                </a:lnTo>
                <a:lnTo>
                  <a:pt x="320" y="3005"/>
                </a:lnTo>
                <a:lnTo>
                  <a:pt x="321" y="3016"/>
                </a:lnTo>
                <a:lnTo>
                  <a:pt x="323" y="3028"/>
                </a:lnTo>
                <a:lnTo>
                  <a:pt x="325" y="3039"/>
                </a:lnTo>
                <a:lnTo>
                  <a:pt x="327" y="3050"/>
                </a:lnTo>
                <a:lnTo>
                  <a:pt x="330" y="3061"/>
                </a:lnTo>
                <a:lnTo>
                  <a:pt x="334" y="3071"/>
                </a:lnTo>
                <a:lnTo>
                  <a:pt x="338" y="3082"/>
                </a:lnTo>
                <a:lnTo>
                  <a:pt x="343" y="3092"/>
                </a:lnTo>
                <a:lnTo>
                  <a:pt x="349" y="3103"/>
                </a:lnTo>
                <a:lnTo>
                  <a:pt x="354" y="3112"/>
                </a:lnTo>
                <a:lnTo>
                  <a:pt x="360" y="3122"/>
                </a:lnTo>
                <a:lnTo>
                  <a:pt x="366" y="3131"/>
                </a:lnTo>
                <a:lnTo>
                  <a:pt x="373" y="3139"/>
                </a:lnTo>
                <a:lnTo>
                  <a:pt x="380" y="3148"/>
                </a:lnTo>
                <a:lnTo>
                  <a:pt x="388" y="3156"/>
                </a:lnTo>
                <a:lnTo>
                  <a:pt x="396" y="3163"/>
                </a:lnTo>
                <a:lnTo>
                  <a:pt x="404" y="3170"/>
                </a:lnTo>
                <a:lnTo>
                  <a:pt x="413" y="3177"/>
                </a:lnTo>
                <a:lnTo>
                  <a:pt x="422" y="3184"/>
                </a:lnTo>
                <a:lnTo>
                  <a:pt x="431" y="3190"/>
                </a:lnTo>
                <a:lnTo>
                  <a:pt x="442" y="3195"/>
                </a:lnTo>
                <a:lnTo>
                  <a:pt x="452" y="3200"/>
                </a:lnTo>
                <a:lnTo>
                  <a:pt x="462" y="3206"/>
                </a:lnTo>
                <a:lnTo>
                  <a:pt x="472" y="3210"/>
                </a:lnTo>
                <a:lnTo>
                  <a:pt x="483" y="3214"/>
                </a:lnTo>
                <a:lnTo>
                  <a:pt x="494" y="3217"/>
                </a:lnTo>
                <a:lnTo>
                  <a:pt x="505" y="3219"/>
                </a:lnTo>
                <a:lnTo>
                  <a:pt x="516" y="3221"/>
                </a:lnTo>
                <a:lnTo>
                  <a:pt x="527" y="3223"/>
                </a:lnTo>
                <a:lnTo>
                  <a:pt x="540" y="3224"/>
                </a:lnTo>
                <a:lnTo>
                  <a:pt x="552" y="3224"/>
                </a:lnTo>
                <a:lnTo>
                  <a:pt x="1172" y="3224"/>
                </a:lnTo>
                <a:lnTo>
                  <a:pt x="1184" y="3224"/>
                </a:lnTo>
                <a:lnTo>
                  <a:pt x="1197" y="3223"/>
                </a:lnTo>
                <a:lnTo>
                  <a:pt x="1208" y="3221"/>
                </a:lnTo>
                <a:lnTo>
                  <a:pt x="1219" y="3219"/>
                </a:lnTo>
                <a:lnTo>
                  <a:pt x="1230" y="3217"/>
                </a:lnTo>
                <a:lnTo>
                  <a:pt x="1241" y="3214"/>
                </a:lnTo>
                <a:lnTo>
                  <a:pt x="1252" y="3210"/>
                </a:lnTo>
                <a:lnTo>
                  <a:pt x="1262" y="3206"/>
                </a:lnTo>
                <a:lnTo>
                  <a:pt x="1272" y="3200"/>
                </a:lnTo>
                <a:lnTo>
                  <a:pt x="1282" y="3195"/>
                </a:lnTo>
                <a:lnTo>
                  <a:pt x="1293" y="3190"/>
                </a:lnTo>
                <a:lnTo>
                  <a:pt x="1302" y="3184"/>
                </a:lnTo>
                <a:lnTo>
                  <a:pt x="1311" y="3177"/>
                </a:lnTo>
                <a:lnTo>
                  <a:pt x="1320" y="3170"/>
                </a:lnTo>
                <a:lnTo>
                  <a:pt x="1328" y="3163"/>
                </a:lnTo>
                <a:lnTo>
                  <a:pt x="1336" y="3156"/>
                </a:lnTo>
                <a:lnTo>
                  <a:pt x="1343" y="3148"/>
                </a:lnTo>
                <a:lnTo>
                  <a:pt x="1351" y="3139"/>
                </a:lnTo>
                <a:lnTo>
                  <a:pt x="1357" y="3131"/>
                </a:lnTo>
                <a:lnTo>
                  <a:pt x="1364" y="3122"/>
                </a:lnTo>
                <a:lnTo>
                  <a:pt x="1370" y="3112"/>
                </a:lnTo>
                <a:lnTo>
                  <a:pt x="1375" y="3103"/>
                </a:lnTo>
                <a:lnTo>
                  <a:pt x="1381" y="3092"/>
                </a:lnTo>
                <a:lnTo>
                  <a:pt x="1386" y="3082"/>
                </a:lnTo>
                <a:lnTo>
                  <a:pt x="1390" y="3071"/>
                </a:lnTo>
                <a:lnTo>
                  <a:pt x="1394" y="3061"/>
                </a:lnTo>
                <a:lnTo>
                  <a:pt x="1397" y="3050"/>
                </a:lnTo>
                <a:lnTo>
                  <a:pt x="1399" y="3039"/>
                </a:lnTo>
                <a:lnTo>
                  <a:pt x="1401" y="3028"/>
                </a:lnTo>
                <a:lnTo>
                  <a:pt x="1403" y="3016"/>
                </a:lnTo>
                <a:lnTo>
                  <a:pt x="1404" y="3005"/>
                </a:lnTo>
                <a:lnTo>
                  <a:pt x="1404" y="2992"/>
                </a:lnTo>
                <a:lnTo>
                  <a:pt x="1404" y="2243"/>
                </a:lnTo>
                <a:lnTo>
                  <a:pt x="1493" y="2243"/>
                </a:lnTo>
                <a:lnTo>
                  <a:pt x="1505" y="2242"/>
                </a:lnTo>
                <a:lnTo>
                  <a:pt x="1516" y="2242"/>
                </a:lnTo>
                <a:lnTo>
                  <a:pt x="1528" y="2240"/>
                </a:lnTo>
                <a:lnTo>
                  <a:pt x="1539" y="2238"/>
                </a:lnTo>
                <a:lnTo>
                  <a:pt x="1550" y="2235"/>
                </a:lnTo>
                <a:lnTo>
                  <a:pt x="1561" y="2232"/>
                </a:lnTo>
                <a:lnTo>
                  <a:pt x="1572" y="2229"/>
                </a:lnTo>
                <a:lnTo>
                  <a:pt x="1583" y="2225"/>
                </a:lnTo>
                <a:lnTo>
                  <a:pt x="1593" y="2220"/>
                </a:lnTo>
                <a:lnTo>
                  <a:pt x="1603" y="2215"/>
                </a:lnTo>
                <a:lnTo>
                  <a:pt x="1612" y="2209"/>
                </a:lnTo>
                <a:lnTo>
                  <a:pt x="1622" y="2203"/>
                </a:lnTo>
                <a:lnTo>
                  <a:pt x="1631" y="2197"/>
                </a:lnTo>
                <a:lnTo>
                  <a:pt x="1639" y="2190"/>
                </a:lnTo>
                <a:lnTo>
                  <a:pt x="1648" y="2182"/>
                </a:lnTo>
                <a:lnTo>
                  <a:pt x="1656" y="2174"/>
                </a:lnTo>
                <a:lnTo>
                  <a:pt x="1664" y="2167"/>
                </a:lnTo>
                <a:lnTo>
                  <a:pt x="1671" y="2158"/>
                </a:lnTo>
                <a:lnTo>
                  <a:pt x="1678" y="2150"/>
                </a:lnTo>
                <a:lnTo>
                  <a:pt x="1685" y="2141"/>
                </a:lnTo>
                <a:lnTo>
                  <a:pt x="1691" y="2131"/>
                </a:lnTo>
                <a:lnTo>
                  <a:pt x="1696" y="2122"/>
                </a:lnTo>
                <a:lnTo>
                  <a:pt x="1701" y="2112"/>
                </a:lnTo>
                <a:lnTo>
                  <a:pt x="1706" y="2102"/>
                </a:lnTo>
                <a:lnTo>
                  <a:pt x="1710" y="2091"/>
                </a:lnTo>
                <a:lnTo>
                  <a:pt x="1714" y="2080"/>
                </a:lnTo>
                <a:lnTo>
                  <a:pt x="1717" y="2069"/>
                </a:lnTo>
                <a:lnTo>
                  <a:pt x="1719" y="2058"/>
                </a:lnTo>
                <a:lnTo>
                  <a:pt x="1721" y="2047"/>
                </a:lnTo>
                <a:lnTo>
                  <a:pt x="1723" y="2035"/>
                </a:lnTo>
                <a:lnTo>
                  <a:pt x="1724" y="2023"/>
                </a:lnTo>
                <a:lnTo>
                  <a:pt x="1724" y="2012"/>
                </a:lnTo>
                <a:lnTo>
                  <a:pt x="1724" y="1496"/>
                </a:lnTo>
                <a:lnTo>
                  <a:pt x="1724" y="1484"/>
                </a:lnTo>
                <a:lnTo>
                  <a:pt x="1723" y="1471"/>
                </a:lnTo>
                <a:lnTo>
                  <a:pt x="1721" y="1460"/>
                </a:lnTo>
                <a:lnTo>
                  <a:pt x="1719" y="1449"/>
                </a:lnTo>
                <a:lnTo>
                  <a:pt x="1717" y="1438"/>
                </a:lnTo>
                <a:lnTo>
                  <a:pt x="1714" y="1427"/>
                </a:lnTo>
                <a:lnTo>
                  <a:pt x="1710" y="1416"/>
                </a:lnTo>
                <a:lnTo>
                  <a:pt x="1706" y="1406"/>
                </a:lnTo>
                <a:lnTo>
                  <a:pt x="1701" y="1396"/>
                </a:lnTo>
                <a:lnTo>
                  <a:pt x="1696" y="1386"/>
                </a:lnTo>
                <a:lnTo>
                  <a:pt x="1691" y="1376"/>
                </a:lnTo>
                <a:lnTo>
                  <a:pt x="1685" y="1366"/>
                </a:lnTo>
                <a:lnTo>
                  <a:pt x="1678" y="1357"/>
                </a:lnTo>
                <a:lnTo>
                  <a:pt x="1671" y="1348"/>
                </a:lnTo>
                <a:lnTo>
                  <a:pt x="1664" y="1340"/>
                </a:lnTo>
                <a:lnTo>
                  <a:pt x="1656" y="1332"/>
                </a:lnTo>
                <a:lnTo>
                  <a:pt x="1648" y="1324"/>
                </a:lnTo>
                <a:lnTo>
                  <a:pt x="1639" y="1317"/>
                </a:lnTo>
                <a:lnTo>
                  <a:pt x="1631" y="1310"/>
                </a:lnTo>
                <a:lnTo>
                  <a:pt x="1622" y="1304"/>
                </a:lnTo>
                <a:lnTo>
                  <a:pt x="1612" y="1298"/>
                </a:lnTo>
                <a:lnTo>
                  <a:pt x="1603" y="1292"/>
                </a:lnTo>
                <a:lnTo>
                  <a:pt x="1593" y="1287"/>
                </a:lnTo>
                <a:lnTo>
                  <a:pt x="1583" y="1283"/>
                </a:lnTo>
                <a:lnTo>
                  <a:pt x="1572" y="1279"/>
                </a:lnTo>
                <a:lnTo>
                  <a:pt x="1561" y="1275"/>
                </a:lnTo>
                <a:lnTo>
                  <a:pt x="1550" y="1272"/>
                </a:lnTo>
                <a:lnTo>
                  <a:pt x="1539" y="1268"/>
                </a:lnTo>
                <a:lnTo>
                  <a:pt x="1528" y="1266"/>
                </a:lnTo>
                <a:lnTo>
                  <a:pt x="1516" y="1265"/>
                </a:lnTo>
                <a:lnTo>
                  <a:pt x="1505" y="1264"/>
                </a:lnTo>
                <a:lnTo>
                  <a:pt x="1493" y="1264"/>
                </a:lnTo>
                <a:lnTo>
                  <a:pt x="231" y="1264"/>
                </a:lnTo>
                <a:lnTo>
                  <a:pt x="219" y="1264"/>
                </a:lnTo>
                <a:lnTo>
                  <a:pt x="207" y="1265"/>
                </a:lnTo>
                <a:lnTo>
                  <a:pt x="195" y="1266"/>
                </a:lnTo>
                <a:lnTo>
                  <a:pt x="184" y="1268"/>
                </a:lnTo>
                <a:lnTo>
                  <a:pt x="173" y="1272"/>
                </a:lnTo>
                <a:lnTo>
                  <a:pt x="162" y="1275"/>
                </a:lnTo>
                <a:lnTo>
                  <a:pt x="150" y="1279"/>
                </a:lnTo>
                <a:lnTo>
                  <a:pt x="139" y="1283"/>
                </a:lnTo>
                <a:lnTo>
                  <a:pt x="129" y="1287"/>
                </a:lnTo>
                <a:lnTo>
                  <a:pt x="119" y="1292"/>
                </a:lnTo>
                <a:lnTo>
                  <a:pt x="110" y="1298"/>
                </a:lnTo>
                <a:lnTo>
                  <a:pt x="101" y="1304"/>
                </a:lnTo>
                <a:lnTo>
                  <a:pt x="92" y="1310"/>
                </a:lnTo>
                <a:lnTo>
                  <a:pt x="83" y="1317"/>
                </a:lnTo>
                <a:lnTo>
                  <a:pt x="75" y="1324"/>
                </a:lnTo>
                <a:lnTo>
                  <a:pt x="67" y="1332"/>
                </a:lnTo>
                <a:lnTo>
                  <a:pt x="58" y="1340"/>
                </a:lnTo>
                <a:lnTo>
                  <a:pt x="51" y="1348"/>
                </a:lnTo>
                <a:lnTo>
                  <a:pt x="45" y="1357"/>
                </a:lnTo>
                <a:lnTo>
                  <a:pt x="38" y="1366"/>
                </a:lnTo>
                <a:lnTo>
                  <a:pt x="32" y="1376"/>
                </a:lnTo>
                <a:lnTo>
                  <a:pt x="27" y="1386"/>
                </a:lnTo>
                <a:lnTo>
                  <a:pt x="22" y="1396"/>
                </a:lnTo>
                <a:lnTo>
                  <a:pt x="18" y="1406"/>
                </a:lnTo>
                <a:lnTo>
                  <a:pt x="14" y="1416"/>
                </a:lnTo>
                <a:lnTo>
                  <a:pt x="10" y="1427"/>
                </a:lnTo>
                <a:lnTo>
                  <a:pt x="7" y="1438"/>
                </a:lnTo>
                <a:lnTo>
                  <a:pt x="5" y="1449"/>
                </a:lnTo>
                <a:lnTo>
                  <a:pt x="3" y="1460"/>
                </a:lnTo>
                <a:lnTo>
                  <a:pt x="1" y="1471"/>
                </a:lnTo>
                <a:lnTo>
                  <a:pt x="0" y="1484"/>
                </a:lnTo>
                <a:lnTo>
                  <a:pt x="0" y="1496"/>
                </a:lnTo>
                <a:close/>
                <a:moveTo>
                  <a:pt x="1396" y="535"/>
                </a:moveTo>
                <a:lnTo>
                  <a:pt x="1396" y="564"/>
                </a:lnTo>
                <a:lnTo>
                  <a:pt x="1394" y="591"/>
                </a:lnTo>
                <a:lnTo>
                  <a:pt x="1390" y="617"/>
                </a:lnTo>
                <a:lnTo>
                  <a:pt x="1386" y="643"/>
                </a:lnTo>
                <a:lnTo>
                  <a:pt x="1380" y="670"/>
                </a:lnTo>
                <a:lnTo>
                  <a:pt x="1372" y="695"/>
                </a:lnTo>
                <a:lnTo>
                  <a:pt x="1363" y="720"/>
                </a:lnTo>
                <a:lnTo>
                  <a:pt x="1354" y="744"/>
                </a:lnTo>
                <a:lnTo>
                  <a:pt x="1343" y="768"/>
                </a:lnTo>
                <a:lnTo>
                  <a:pt x="1331" y="791"/>
                </a:lnTo>
                <a:lnTo>
                  <a:pt x="1319" y="813"/>
                </a:lnTo>
                <a:lnTo>
                  <a:pt x="1305" y="835"/>
                </a:lnTo>
                <a:lnTo>
                  <a:pt x="1290" y="856"/>
                </a:lnTo>
                <a:lnTo>
                  <a:pt x="1273" y="877"/>
                </a:lnTo>
                <a:lnTo>
                  <a:pt x="1257" y="896"/>
                </a:lnTo>
                <a:lnTo>
                  <a:pt x="1239" y="915"/>
                </a:lnTo>
                <a:lnTo>
                  <a:pt x="1221" y="932"/>
                </a:lnTo>
                <a:lnTo>
                  <a:pt x="1201" y="949"/>
                </a:lnTo>
                <a:lnTo>
                  <a:pt x="1180" y="966"/>
                </a:lnTo>
                <a:lnTo>
                  <a:pt x="1160" y="980"/>
                </a:lnTo>
                <a:lnTo>
                  <a:pt x="1138" y="994"/>
                </a:lnTo>
                <a:lnTo>
                  <a:pt x="1116" y="1007"/>
                </a:lnTo>
                <a:lnTo>
                  <a:pt x="1092" y="1019"/>
                </a:lnTo>
                <a:lnTo>
                  <a:pt x="1069" y="1029"/>
                </a:lnTo>
                <a:lnTo>
                  <a:pt x="1045" y="1039"/>
                </a:lnTo>
                <a:lnTo>
                  <a:pt x="1020" y="1047"/>
                </a:lnTo>
                <a:lnTo>
                  <a:pt x="994" y="1054"/>
                </a:lnTo>
                <a:lnTo>
                  <a:pt x="968" y="1060"/>
                </a:lnTo>
                <a:lnTo>
                  <a:pt x="942" y="1065"/>
                </a:lnTo>
                <a:lnTo>
                  <a:pt x="915" y="1069"/>
                </a:lnTo>
                <a:lnTo>
                  <a:pt x="887" y="1071"/>
                </a:lnTo>
                <a:lnTo>
                  <a:pt x="860" y="1072"/>
                </a:lnTo>
                <a:lnTo>
                  <a:pt x="833" y="1071"/>
                </a:lnTo>
                <a:lnTo>
                  <a:pt x="805" y="1069"/>
                </a:lnTo>
                <a:lnTo>
                  <a:pt x="778" y="1065"/>
                </a:lnTo>
                <a:lnTo>
                  <a:pt x="752" y="1060"/>
                </a:lnTo>
                <a:lnTo>
                  <a:pt x="727" y="1054"/>
                </a:lnTo>
                <a:lnTo>
                  <a:pt x="700" y="1047"/>
                </a:lnTo>
                <a:lnTo>
                  <a:pt x="676" y="1039"/>
                </a:lnTo>
                <a:lnTo>
                  <a:pt x="652" y="1029"/>
                </a:lnTo>
                <a:lnTo>
                  <a:pt x="628" y="1019"/>
                </a:lnTo>
                <a:lnTo>
                  <a:pt x="604" y="1007"/>
                </a:lnTo>
                <a:lnTo>
                  <a:pt x="582" y="994"/>
                </a:lnTo>
                <a:lnTo>
                  <a:pt x="561" y="980"/>
                </a:lnTo>
                <a:lnTo>
                  <a:pt x="540" y="966"/>
                </a:lnTo>
                <a:lnTo>
                  <a:pt x="519" y="949"/>
                </a:lnTo>
                <a:lnTo>
                  <a:pt x="499" y="932"/>
                </a:lnTo>
                <a:lnTo>
                  <a:pt x="481" y="915"/>
                </a:lnTo>
                <a:lnTo>
                  <a:pt x="463" y="896"/>
                </a:lnTo>
                <a:lnTo>
                  <a:pt x="447" y="877"/>
                </a:lnTo>
                <a:lnTo>
                  <a:pt x="430" y="856"/>
                </a:lnTo>
                <a:lnTo>
                  <a:pt x="415" y="835"/>
                </a:lnTo>
                <a:lnTo>
                  <a:pt x="401" y="813"/>
                </a:lnTo>
                <a:lnTo>
                  <a:pt x="389" y="791"/>
                </a:lnTo>
                <a:lnTo>
                  <a:pt x="377" y="768"/>
                </a:lnTo>
                <a:lnTo>
                  <a:pt x="366" y="744"/>
                </a:lnTo>
                <a:lnTo>
                  <a:pt x="357" y="720"/>
                </a:lnTo>
                <a:lnTo>
                  <a:pt x="348" y="695"/>
                </a:lnTo>
                <a:lnTo>
                  <a:pt x="340" y="670"/>
                </a:lnTo>
                <a:lnTo>
                  <a:pt x="334" y="643"/>
                </a:lnTo>
                <a:lnTo>
                  <a:pt x="330" y="617"/>
                </a:lnTo>
                <a:lnTo>
                  <a:pt x="326" y="591"/>
                </a:lnTo>
                <a:lnTo>
                  <a:pt x="324" y="564"/>
                </a:lnTo>
                <a:lnTo>
                  <a:pt x="324" y="535"/>
                </a:lnTo>
                <a:lnTo>
                  <a:pt x="324" y="508"/>
                </a:lnTo>
                <a:lnTo>
                  <a:pt x="326" y="481"/>
                </a:lnTo>
                <a:lnTo>
                  <a:pt x="330" y="454"/>
                </a:lnTo>
                <a:lnTo>
                  <a:pt x="334" y="427"/>
                </a:lnTo>
                <a:lnTo>
                  <a:pt x="340" y="402"/>
                </a:lnTo>
                <a:lnTo>
                  <a:pt x="348" y="377"/>
                </a:lnTo>
                <a:lnTo>
                  <a:pt x="357" y="351"/>
                </a:lnTo>
                <a:lnTo>
                  <a:pt x="366" y="327"/>
                </a:lnTo>
                <a:lnTo>
                  <a:pt x="377" y="303"/>
                </a:lnTo>
                <a:lnTo>
                  <a:pt x="389" y="281"/>
                </a:lnTo>
                <a:lnTo>
                  <a:pt x="401" y="258"/>
                </a:lnTo>
                <a:lnTo>
                  <a:pt x="415" y="236"/>
                </a:lnTo>
                <a:lnTo>
                  <a:pt x="430" y="215"/>
                </a:lnTo>
                <a:lnTo>
                  <a:pt x="447" y="195"/>
                </a:lnTo>
                <a:lnTo>
                  <a:pt x="463" y="176"/>
                </a:lnTo>
                <a:lnTo>
                  <a:pt x="481" y="157"/>
                </a:lnTo>
                <a:lnTo>
                  <a:pt x="499" y="139"/>
                </a:lnTo>
                <a:lnTo>
                  <a:pt x="519" y="122"/>
                </a:lnTo>
                <a:lnTo>
                  <a:pt x="540" y="106"/>
                </a:lnTo>
                <a:lnTo>
                  <a:pt x="561" y="92"/>
                </a:lnTo>
                <a:lnTo>
                  <a:pt x="582" y="78"/>
                </a:lnTo>
                <a:lnTo>
                  <a:pt x="604" y="65"/>
                </a:lnTo>
                <a:lnTo>
                  <a:pt x="628" y="53"/>
                </a:lnTo>
                <a:lnTo>
                  <a:pt x="652" y="42"/>
                </a:lnTo>
                <a:lnTo>
                  <a:pt x="676" y="32"/>
                </a:lnTo>
                <a:lnTo>
                  <a:pt x="700" y="24"/>
                </a:lnTo>
                <a:lnTo>
                  <a:pt x="727" y="17"/>
                </a:lnTo>
                <a:lnTo>
                  <a:pt x="752" y="11"/>
                </a:lnTo>
                <a:lnTo>
                  <a:pt x="778" y="6"/>
                </a:lnTo>
                <a:lnTo>
                  <a:pt x="805" y="3"/>
                </a:lnTo>
                <a:lnTo>
                  <a:pt x="833" y="1"/>
                </a:lnTo>
                <a:lnTo>
                  <a:pt x="860" y="0"/>
                </a:lnTo>
                <a:lnTo>
                  <a:pt x="887" y="1"/>
                </a:lnTo>
                <a:lnTo>
                  <a:pt x="915" y="3"/>
                </a:lnTo>
                <a:lnTo>
                  <a:pt x="942" y="6"/>
                </a:lnTo>
                <a:lnTo>
                  <a:pt x="968" y="11"/>
                </a:lnTo>
                <a:lnTo>
                  <a:pt x="994" y="17"/>
                </a:lnTo>
                <a:lnTo>
                  <a:pt x="1020" y="24"/>
                </a:lnTo>
                <a:lnTo>
                  <a:pt x="1045" y="32"/>
                </a:lnTo>
                <a:lnTo>
                  <a:pt x="1069" y="42"/>
                </a:lnTo>
                <a:lnTo>
                  <a:pt x="1092" y="53"/>
                </a:lnTo>
                <a:lnTo>
                  <a:pt x="1116" y="65"/>
                </a:lnTo>
                <a:lnTo>
                  <a:pt x="1138" y="78"/>
                </a:lnTo>
                <a:lnTo>
                  <a:pt x="1160" y="92"/>
                </a:lnTo>
                <a:lnTo>
                  <a:pt x="1180" y="106"/>
                </a:lnTo>
                <a:lnTo>
                  <a:pt x="1201" y="122"/>
                </a:lnTo>
                <a:lnTo>
                  <a:pt x="1221" y="139"/>
                </a:lnTo>
                <a:lnTo>
                  <a:pt x="1239" y="157"/>
                </a:lnTo>
                <a:lnTo>
                  <a:pt x="1257" y="176"/>
                </a:lnTo>
                <a:lnTo>
                  <a:pt x="1273" y="195"/>
                </a:lnTo>
                <a:lnTo>
                  <a:pt x="1290" y="215"/>
                </a:lnTo>
                <a:lnTo>
                  <a:pt x="1305" y="236"/>
                </a:lnTo>
                <a:lnTo>
                  <a:pt x="1319" y="258"/>
                </a:lnTo>
                <a:lnTo>
                  <a:pt x="1331" y="281"/>
                </a:lnTo>
                <a:lnTo>
                  <a:pt x="1343" y="303"/>
                </a:lnTo>
                <a:lnTo>
                  <a:pt x="1354" y="327"/>
                </a:lnTo>
                <a:lnTo>
                  <a:pt x="1363" y="351"/>
                </a:lnTo>
                <a:lnTo>
                  <a:pt x="1372" y="377"/>
                </a:lnTo>
                <a:lnTo>
                  <a:pt x="1380" y="402"/>
                </a:lnTo>
                <a:lnTo>
                  <a:pt x="1386" y="427"/>
                </a:lnTo>
                <a:lnTo>
                  <a:pt x="1390" y="454"/>
                </a:lnTo>
                <a:lnTo>
                  <a:pt x="1394" y="481"/>
                </a:lnTo>
                <a:lnTo>
                  <a:pt x="1396" y="508"/>
                </a:lnTo>
                <a:lnTo>
                  <a:pt x="1396" y="53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3" name="Freeform 6"/>
          <p:cNvSpPr>
            <a:spLocks noEditPoints="1"/>
          </p:cNvSpPr>
          <p:nvPr/>
        </p:nvSpPr>
        <p:spPr bwMode="auto">
          <a:xfrm>
            <a:off x="4149327" y="1641872"/>
            <a:ext cx="157163" cy="295275"/>
          </a:xfrm>
          <a:custGeom>
            <a:avLst/>
            <a:gdLst>
              <a:gd name="T0" fmla="*/ 1719 w 1724"/>
              <a:gd name="T1" fmla="*/ 1162 h 3224"/>
              <a:gd name="T2" fmla="*/ 1696 w 1724"/>
              <a:gd name="T3" fmla="*/ 1099 h 3224"/>
              <a:gd name="T4" fmla="*/ 1656 w 1724"/>
              <a:gd name="T5" fmla="*/ 1046 h 3224"/>
              <a:gd name="T6" fmla="*/ 1603 w 1724"/>
              <a:gd name="T7" fmla="*/ 1005 h 3224"/>
              <a:gd name="T8" fmla="*/ 1539 w 1724"/>
              <a:gd name="T9" fmla="*/ 982 h 3224"/>
              <a:gd name="T10" fmla="*/ 1404 w 1724"/>
              <a:gd name="T11" fmla="*/ 232 h 3224"/>
              <a:gd name="T12" fmla="*/ 1394 w 1724"/>
              <a:gd name="T13" fmla="*/ 163 h 3224"/>
              <a:gd name="T14" fmla="*/ 1364 w 1724"/>
              <a:gd name="T15" fmla="*/ 102 h 3224"/>
              <a:gd name="T16" fmla="*/ 1320 w 1724"/>
              <a:gd name="T17" fmla="*/ 54 h 3224"/>
              <a:gd name="T18" fmla="*/ 1262 w 1724"/>
              <a:gd name="T19" fmla="*/ 18 h 3224"/>
              <a:gd name="T20" fmla="*/ 1197 w 1724"/>
              <a:gd name="T21" fmla="*/ 1 h 3224"/>
              <a:gd name="T22" fmla="*/ 516 w 1724"/>
              <a:gd name="T23" fmla="*/ 3 h 3224"/>
              <a:gd name="T24" fmla="*/ 452 w 1724"/>
              <a:gd name="T25" fmla="*/ 24 h 3224"/>
              <a:gd name="T26" fmla="*/ 396 w 1724"/>
              <a:gd name="T27" fmla="*/ 61 h 3224"/>
              <a:gd name="T28" fmla="*/ 354 w 1724"/>
              <a:gd name="T29" fmla="*/ 112 h 3224"/>
              <a:gd name="T30" fmla="*/ 327 w 1724"/>
              <a:gd name="T31" fmla="*/ 174 h 3224"/>
              <a:gd name="T32" fmla="*/ 320 w 1724"/>
              <a:gd name="T33" fmla="*/ 981 h 3224"/>
              <a:gd name="T34" fmla="*/ 174 w 1724"/>
              <a:gd name="T35" fmla="*/ 989 h 3224"/>
              <a:gd name="T36" fmla="*/ 112 w 1724"/>
              <a:gd name="T37" fmla="*/ 1015 h 3224"/>
              <a:gd name="T38" fmla="*/ 60 w 1724"/>
              <a:gd name="T39" fmla="*/ 1057 h 3224"/>
              <a:gd name="T40" fmla="*/ 23 w 1724"/>
              <a:gd name="T41" fmla="*/ 1112 h 3224"/>
              <a:gd name="T42" fmla="*/ 3 w 1724"/>
              <a:gd name="T43" fmla="*/ 1177 h 3224"/>
              <a:gd name="T44" fmla="*/ 1 w 1724"/>
              <a:gd name="T45" fmla="*/ 1753 h 3224"/>
              <a:gd name="T46" fmla="*/ 18 w 1724"/>
              <a:gd name="T47" fmla="*/ 1818 h 3224"/>
              <a:gd name="T48" fmla="*/ 53 w 1724"/>
              <a:gd name="T49" fmla="*/ 1876 h 3224"/>
              <a:gd name="T50" fmla="*/ 102 w 1724"/>
              <a:gd name="T51" fmla="*/ 1920 h 3224"/>
              <a:gd name="T52" fmla="*/ 163 w 1724"/>
              <a:gd name="T53" fmla="*/ 1949 h 3224"/>
              <a:gd name="T54" fmla="*/ 231 w 1724"/>
              <a:gd name="T55" fmla="*/ 1960 h 3224"/>
              <a:gd name="T56" fmla="*/ 1551 w 1724"/>
              <a:gd name="T57" fmla="*/ 1952 h 3224"/>
              <a:gd name="T58" fmla="*/ 1614 w 1724"/>
              <a:gd name="T59" fmla="*/ 1926 h 3224"/>
              <a:gd name="T60" fmla="*/ 1666 w 1724"/>
              <a:gd name="T61" fmla="*/ 1884 h 3224"/>
              <a:gd name="T62" fmla="*/ 1702 w 1724"/>
              <a:gd name="T63" fmla="*/ 1828 h 3224"/>
              <a:gd name="T64" fmla="*/ 1721 w 1724"/>
              <a:gd name="T65" fmla="*/ 1764 h 3224"/>
              <a:gd name="T66" fmla="*/ 330 w 1724"/>
              <a:gd name="T67" fmla="*/ 2633 h 3224"/>
              <a:gd name="T68" fmla="*/ 370 w 1724"/>
              <a:gd name="T69" fmla="*/ 2480 h 3224"/>
              <a:gd name="T70" fmla="*/ 451 w 1724"/>
              <a:gd name="T71" fmla="*/ 2347 h 3224"/>
              <a:gd name="T72" fmla="*/ 564 w 1724"/>
              <a:gd name="T73" fmla="*/ 2244 h 3224"/>
              <a:gd name="T74" fmla="*/ 704 w 1724"/>
              <a:gd name="T75" fmla="*/ 2177 h 3224"/>
              <a:gd name="T76" fmla="*/ 864 w 1724"/>
              <a:gd name="T77" fmla="*/ 2152 h 3224"/>
              <a:gd name="T78" fmla="*/ 1024 w 1724"/>
              <a:gd name="T79" fmla="*/ 2177 h 3224"/>
              <a:gd name="T80" fmla="*/ 1163 w 1724"/>
              <a:gd name="T81" fmla="*/ 2244 h 3224"/>
              <a:gd name="T82" fmla="*/ 1277 w 1724"/>
              <a:gd name="T83" fmla="*/ 2347 h 3224"/>
              <a:gd name="T84" fmla="*/ 1358 w 1724"/>
              <a:gd name="T85" fmla="*/ 2480 h 3224"/>
              <a:gd name="T86" fmla="*/ 1398 w 1724"/>
              <a:gd name="T87" fmla="*/ 2633 h 3224"/>
              <a:gd name="T88" fmla="*/ 1390 w 1724"/>
              <a:gd name="T89" fmla="*/ 2797 h 3224"/>
              <a:gd name="T90" fmla="*/ 1335 w 1724"/>
              <a:gd name="T91" fmla="*/ 2943 h 3224"/>
              <a:gd name="T92" fmla="*/ 1243 w 1724"/>
              <a:gd name="T93" fmla="*/ 3067 h 3224"/>
              <a:gd name="T94" fmla="*/ 1120 w 1724"/>
              <a:gd name="T95" fmla="*/ 3159 h 3224"/>
              <a:gd name="T96" fmla="*/ 972 w 1724"/>
              <a:gd name="T97" fmla="*/ 3213 h 3224"/>
              <a:gd name="T98" fmla="*/ 809 w 1724"/>
              <a:gd name="T99" fmla="*/ 3221 h 3224"/>
              <a:gd name="T100" fmla="*/ 655 w 1724"/>
              <a:gd name="T101" fmla="*/ 3182 h 3224"/>
              <a:gd name="T102" fmla="*/ 523 w 1724"/>
              <a:gd name="T103" fmla="*/ 3102 h 3224"/>
              <a:gd name="T104" fmla="*/ 419 w 1724"/>
              <a:gd name="T105" fmla="*/ 2988 h 3224"/>
              <a:gd name="T106" fmla="*/ 352 w 1724"/>
              <a:gd name="T107" fmla="*/ 2847 h 3224"/>
              <a:gd name="T108" fmla="*/ 328 w 1724"/>
              <a:gd name="T109" fmla="*/ 2689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4" h="3224">
                <a:moveTo>
                  <a:pt x="1724" y="1728"/>
                </a:moveTo>
                <a:lnTo>
                  <a:pt x="1724" y="1208"/>
                </a:lnTo>
                <a:lnTo>
                  <a:pt x="1724" y="1197"/>
                </a:lnTo>
                <a:lnTo>
                  <a:pt x="1723" y="1185"/>
                </a:lnTo>
                <a:lnTo>
                  <a:pt x="1721" y="1174"/>
                </a:lnTo>
                <a:lnTo>
                  <a:pt x="1719" y="1162"/>
                </a:lnTo>
                <a:lnTo>
                  <a:pt x="1717" y="1151"/>
                </a:lnTo>
                <a:lnTo>
                  <a:pt x="1714" y="1139"/>
                </a:lnTo>
                <a:lnTo>
                  <a:pt x="1710" y="1129"/>
                </a:lnTo>
                <a:lnTo>
                  <a:pt x="1706" y="1119"/>
                </a:lnTo>
                <a:lnTo>
                  <a:pt x="1701" y="1108"/>
                </a:lnTo>
                <a:lnTo>
                  <a:pt x="1696" y="1099"/>
                </a:lnTo>
                <a:lnTo>
                  <a:pt x="1691" y="1089"/>
                </a:lnTo>
                <a:lnTo>
                  <a:pt x="1685" y="1080"/>
                </a:lnTo>
                <a:lnTo>
                  <a:pt x="1678" y="1071"/>
                </a:lnTo>
                <a:lnTo>
                  <a:pt x="1671" y="1062"/>
                </a:lnTo>
                <a:lnTo>
                  <a:pt x="1664" y="1054"/>
                </a:lnTo>
                <a:lnTo>
                  <a:pt x="1656" y="1046"/>
                </a:lnTo>
                <a:lnTo>
                  <a:pt x="1648" y="1037"/>
                </a:lnTo>
                <a:lnTo>
                  <a:pt x="1639" y="1030"/>
                </a:lnTo>
                <a:lnTo>
                  <a:pt x="1631" y="1023"/>
                </a:lnTo>
                <a:lnTo>
                  <a:pt x="1622" y="1017"/>
                </a:lnTo>
                <a:lnTo>
                  <a:pt x="1612" y="1011"/>
                </a:lnTo>
                <a:lnTo>
                  <a:pt x="1603" y="1005"/>
                </a:lnTo>
                <a:lnTo>
                  <a:pt x="1593" y="1000"/>
                </a:lnTo>
                <a:lnTo>
                  <a:pt x="1583" y="996"/>
                </a:lnTo>
                <a:lnTo>
                  <a:pt x="1573" y="991"/>
                </a:lnTo>
                <a:lnTo>
                  <a:pt x="1561" y="988"/>
                </a:lnTo>
                <a:lnTo>
                  <a:pt x="1550" y="985"/>
                </a:lnTo>
                <a:lnTo>
                  <a:pt x="1539" y="982"/>
                </a:lnTo>
                <a:lnTo>
                  <a:pt x="1528" y="980"/>
                </a:lnTo>
                <a:lnTo>
                  <a:pt x="1516" y="979"/>
                </a:lnTo>
                <a:lnTo>
                  <a:pt x="1505" y="978"/>
                </a:lnTo>
                <a:lnTo>
                  <a:pt x="1493" y="977"/>
                </a:lnTo>
                <a:lnTo>
                  <a:pt x="1404" y="977"/>
                </a:lnTo>
                <a:lnTo>
                  <a:pt x="1404" y="232"/>
                </a:lnTo>
                <a:lnTo>
                  <a:pt x="1404" y="219"/>
                </a:lnTo>
                <a:lnTo>
                  <a:pt x="1403" y="208"/>
                </a:lnTo>
                <a:lnTo>
                  <a:pt x="1401" y="196"/>
                </a:lnTo>
                <a:lnTo>
                  <a:pt x="1399" y="185"/>
                </a:lnTo>
                <a:lnTo>
                  <a:pt x="1397" y="174"/>
                </a:lnTo>
                <a:lnTo>
                  <a:pt x="1394" y="163"/>
                </a:lnTo>
                <a:lnTo>
                  <a:pt x="1390" y="153"/>
                </a:lnTo>
                <a:lnTo>
                  <a:pt x="1386" y="142"/>
                </a:lnTo>
                <a:lnTo>
                  <a:pt x="1381" y="132"/>
                </a:lnTo>
                <a:lnTo>
                  <a:pt x="1375" y="121"/>
                </a:lnTo>
                <a:lnTo>
                  <a:pt x="1370" y="112"/>
                </a:lnTo>
                <a:lnTo>
                  <a:pt x="1364" y="102"/>
                </a:lnTo>
                <a:lnTo>
                  <a:pt x="1358" y="93"/>
                </a:lnTo>
                <a:lnTo>
                  <a:pt x="1351" y="85"/>
                </a:lnTo>
                <a:lnTo>
                  <a:pt x="1344" y="76"/>
                </a:lnTo>
                <a:lnTo>
                  <a:pt x="1336" y="68"/>
                </a:lnTo>
                <a:lnTo>
                  <a:pt x="1328" y="61"/>
                </a:lnTo>
                <a:lnTo>
                  <a:pt x="1320" y="54"/>
                </a:lnTo>
                <a:lnTo>
                  <a:pt x="1311" y="47"/>
                </a:lnTo>
                <a:lnTo>
                  <a:pt x="1302" y="40"/>
                </a:lnTo>
                <a:lnTo>
                  <a:pt x="1293" y="34"/>
                </a:lnTo>
                <a:lnTo>
                  <a:pt x="1282" y="29"/>
                </a:lnTo>
                <a:lnTo>
                  <a:pt x="1272" y="24"/>
                </a:lnTo>
                <a:lnTo>
                  <a:pt x="1262" y="18"/>
                </a:lnTo>
                <a:lnTo>
                  <a:pt x="1252" y="14"/>
                </a:lnTo>
                <a:lnTo>
                  <a:pt x="1241" y="10"/>
                </a:lnTo>
                <a:lnTo>
                  <a:pt x="1230" y="7"/>
                </a:lnTo>
                <a:lnTo>
                  <a:pt x="1219" y="5"/>
                </a:lnTo>
                <a:lnTo>
                  <a:pt x="1208" y="3"/>
                </a:lnTo>
                <a:lnTo>
                  <a:pt x="1197" y="1"/>
                </a:lnTo>
                <a:lnTo>
                  <a:pt x="1184" y="0"/>
                </a:lnTo>
                <a:lnTo>
                  <a:pt x="1172" y="0"/>
                </a:lnTo>
                <a:lnTo>
                  <a:pt x="552" y="0"/>
                </a:lnTo>
                <a:lnTo>
                  <a:pt x="540" y="0"/>
                </a:lnTo>
                <a:lnTo>
                  <a:pt x="527" y="1"/>
                </a:lnTo>
                <a:lnTo>
                  <a:pt x="516" y="3"/>
                </a:lnTo>
                <a:lnTo>
                  <a:pt x="505" y="5"/>
                </a:lnTo>
                <a:lnTo>
                  <a:pt x="494" y="7"/>
                </a:lnTo>
                <a:lnTo>
                  <a:pt x="483" y="10"/>
                </a:lnTo>
                <a:lnTo>
                  <a:pt x="472" y="14"/>
                </a:lnTo>
                <a:lnTo>
                  <a:pt x="462" y="18"/>
                </a:lnTo>
                <a:lnTo>
                  <a:pt x="452" y="24"/>
                </a:lnTo>
                <a:lnTo>
                  <a:pt x="442" y="29"/>
                </a:lnTo>
                <a:lnTo>
                  <a:pt x="431" y="34"/>
                </a:lnTo>
                <a:lnTo>
                  <a:pt x="422" y="40"/>
                </a:lnTo>
                <a:lnTo>
                  <a:pt x="413" y="47"/>
                </a:lnTo>
                <a:lnTo>
                  <a:pt x="404" y="54"/>
                </a:lnTo>
                <a:lnTo>
                  <a:pt x="396" y="61"/>
                </a:lnTo>
                <a:lnTo>
                  <a:pt x="388" y="68"/>
                </a:lnTo>
                <a:lnTo>
                  <a:pt x="381" y="76"/>
                </a:lnTo>
                <a:lnTo>
                  <a:pt x="373" y="85"/>
                </a:lnTo>
                <a:lnTo>
                  <a:pt x="367" y="93"/>
                </a:lnTo>
                <a:lnTo>
                  <a:pt x="360" y="102"/>
                </a:lnTo>
                <a:lnTo>
                  <a:pt x="354" y="112"/>
                </a:lnTo>
                <a:lnTo>
                  <a:pt x="349" y="121"/>
                </a:lnTo>
                <a:lnTo>
                  <a:pt x="343" y="132"/>
                </a:lnTo>
                <a:lnTo>
                  <a:pt x="338" y="142"/>
                </a:lnTo>
                <a:lnTo>
                  <a:pt x="334" y="153"/>
                </a:lnTo>
                <a:lnTo>
                  <a:pt x="330" y="163"/>
                </a:lnTo>
                <a:lnTo>
                  <a:pt x="327" y="174"/>
                </a:lnTo>
                <a:lnTo>
                  <a:pt x="325" y="185"/>
                </a:lnTo>
                <a:lnTo>
                  <a:pt x="323" y="196"/>
                </a:lnTo>
                <a:lnTo>
                  <a:pt x="321" y="208"/>
                </a:lnTo>
                <a:lnTo>
                  <a:pt x="320" y="219"/>
                </a:lnTo>
                <a:lnTo>
                  <a:pt x="320" y="232"/>
                </a:lnTo>
                <a:lnTo>
                  <a:pt x="320" y="981"/>
                </a:lnTo>
                <a:lnTo>
                  <a:pt x="231" y="981"/>
                </a:lnTo>
                <a:lnTo>
                  <a:pt x="219" y="982"/>
                </a:lnTo>
                <a:lnTo>
                  <a:pt x="208" y="982"/>
                </a:lnTo>
                <a:lnTo>
                  <a:pt x="196" y="984"/>
                </a:lnTo>
                <a:lnTo>
                  <a:pt x="185" y="986"/>
                </a:lnTo>
                <a:lnTo>
                  <a:pt x="174" y="989"/>
                </a:lnTo>
                <a:lnTo>
                  <a:pt x="163" y="992"/>
                </a:lnTo>
                <a:lnTo>
                  <a:pt x="152" y="995"/>
                </a:lnTo>
                <a:lnTo>
                  <a:pt x="141" y="999"/>
                </a:lnTo>
                <a:lnTo>
                  <a:pt x="131" y="1004"/>
                </a:lnTo>
                <a:lnTo>
                  <a:pt x="121" y="1009"/>
                </a:lnTo>
                <a:lnTo>
                  <a:pt x="112" y="1015"/>
                </a:lnTo>
                <a:lnTo>
                  <a:pt x="102" y="1021"/>
                </a:lnTo>
                <a:lnTo>
                  <a:pt x="93" y="1027"/>
                </a:lnTo>
                <a:lnTo>
                  <a:pt x="85" y="1034"/>
                </a:lnTo>
                <a:lnTo>
                  <a:pt x="76" y="1042"/>
                </a:lnTo>
                <a:lnTo>
                  <a:pt x="68" y="1050"/>
                </a:lnTo>
                <a:lnTo>
                  <a:pt x="60" y="1057"/>
                </a:lnTo>
                <a:lnTo>
                  <a:pt x="53" y="1066"/>
                </a:lnTo>
                <a:lnTo>
                  <a:pt x="46" y="1074"/>
                </a:lnTo>
                <a:lnTo>
                  <a:pt x="39" y="1083"/>
                </a:lnTo>
                <a:lnTo>
                  <a:pt x="33" y="1093"/>
                </a:lnTo>
                <a:lnTo>
                  <a:pt x="28" y="1102"/>
                </a:lnTo>
                <a:lnTo>
                  <a:pt x="23" y="1112"/>
                </a:lnTo>
                <a:lnTo>
                  <a:pt x="18" y="1122"/>
                </a:lnTo>
                <a:lnTo>
                  <a:pt x="14" y="1133"/>
                </a:lnTo>
                <a:lnTo>
                  <a:pt x="10" y="1144"/>
                </a:lnTo>
                <a:lnTo>
                  <a:pt x="7" y="1155"/>
                </a:lnTo>
                <a:lnTo>
                  <a:pt x="5" y="1166"/>
                </a:lnTo>
                <a:lnTo>
                  <a:pt x="3" y="1177"/>
                </a:lnTo>
                <a:lnTo>
                  <a:pt x="1" y="1189"/>
                </a:lnTo>
                <a:lnTo>
                  <a:pt x="0" y="1201"/>
                </a:lnTo>
                <a:lnTo>
                  <a:pt x="0" y="1212"/>
                </a:lnTo>
                <a:lnTo>
                  <a:pt x="0" y="1728"/>
                </a:lnTo>
                <a:lnTo>
                  <a:pt x="0" y="1740"/>
                </a:lnTo>
                <a:lnTo>
                  <a:pt x="1" y="1753"/>
                </a:lnTo>
                <a:lnTo>
                  <a:pt x="3" y="1764"/>
                </a:lnTo>
                <a:lnTo>
                  <a:pt x="5" y="1775"/>
                </a:lnTo>
                <a:lnTo>
                  <a:pt x="7" y="1786"/>
                </a:lnTo>
                <a:lnTo>
                  <a:pt x="10" y="1797"/>
                </a:lnTo>
                <a:lnTo>
                  <a:pt x="14" y="1808"/>
                </a:lnTo>
                <a:lnTo>
                  <a:pt x="18" y="1818"/>
                </a:lnTo>
                <a:lnTo>
                  <a:pt x="23" y="1828"/>
                </a:lnTo>
                <a:lnTo>
                  <a:pt x="28" y="1838"/>
                </a:lnTo>
                <a:lnTo>
                  <a:pt x="33" y="1848"/>
                </a:lnTo>
                <a:lnTo>
                  <a:pt x="39" y="1858"/>
                </a:lnTo>
                <a:lnTo>
                  <a:pt x="46" y="1867"/>
                </a:lnTo>
                <a:lnTo>
                  <a:pt x="53" y="1876"/>
                </a:lnTo>
                <a:lnTo>
                  <a:pt x="60" y="1884"/>
                </a:lnTo>
                <a:lnTo>
                  <a:pt x="68" y="1892"/>
                </a:lnTo>
                <a:lnTo>
                  <a:pt x="76" y="1900"/>
                </a:lnTo>
                <a:lnTo>
                  <a:pt x="85" y="1907"/>
                </a:lnTo>
                <a:lnTo>
                  <a:pt x="93" y="1914"/>
                </a:lnTo>
                <a:lnTo>
                  <a:pt x="102" y="1920"/>
                </a:lnTo>
                <a:lnTo>
                  <a:pt x="112" y="1926"/>
                </a:lnTo>
                <a:lnTo>
                  <a:pt x="121" y="1932"/>
                </a:lnTo>
                <a:lnTo>
                  <a:pt x="131" y="1937"/>
                </a:lnTo>
                <a:lnTo>
                  <a:pt x="141" y="1941"/>
                </a:lnTo>
                <a:lnTo>
                  <a:pt x="152" y="1945"/>
                </a:lnTo>
                <a:lnTo>
                  <a:pt x="163" y="1949"/>
                </a:lnTo>
                <a:lnTo>
                  <a:pt x="174" y="1952"/>
                </a:lnTo>
                <a:lnTo>
                  <a:pt x="185" y="1956"/>
                </a:lnTo>
                <a:lnTo>
                  <a:pt x="196" y="1958"/>
                </a:lnTo>
                <a:lnTo>
                  <a:pt x="208" y="1959"/>
                </a:lnTo>
                <a:lnTo>
                  <a:pt x="219" y="1960"/>
                </a:lnTo>
                <a:lnTo>
                  <a:pt x="231" y="1960"/>
                </a:lnTo>
                <a:lnTo>
                  <a:pt x="1493" y="1960"/>
                </a:lnTo>
                <a:lnTo>
                  <a:pt x="1505" y="1960"/>
                </a:lnTo>
                <a:lnTo>
                  <a:pt x="1517" y="1959"/>
                </a:lnTo>
                <a:lnTo>
                  <a:pt x="1529" y="1958"/>
                </a:lnTo>
                <a:lnTo>
                  <a:pt x="1540" y="1956"/>
                </a:lnTo>
                <a:lnTo>
                  <a:pt x="1551" y="1952"/>
                </a:lnTo>
                <a:lnTo>
                  <a:pt x="1562" y="1949"/>
                </a:lnTo>
                <a:lnTo>
                  <a:pt x="1574" y="1945"/>
                </a:lnTo>
                <a:lnTo>
                  <a:pt x="1585" y="1941"/>
                </a:lnTo>
                <a:lnTo>
                  <a:pt x="1595" y="1937"/>
                </a:lnTo>
                <a:lnTo>
                  <a:pt x="1605" y="1932"/>
                </a:lnTo>
                <a:lnTo>
                  <a:pt x="1614" y="1926"/>
                </a:lnTo>
                <a:lnTo>
                  <a:pt x="1623" y="1920"/>
                </a:lnTo>
                <a:lnTo>
                  <a:pt x="1632" y="1914"/>
                </a:lnTo>
                <a:lnTo>
                  <a:pt x="1641" y="1907"/>
                </a:lnTo>
                <a:lnTo>
                  <a:pt x="1649" y="1900"/>
                </a:lnTo>
                <a:lnTo>
                  <a:pt x="1657" y="1892"/>
                </a:lnTo>
                <a:lnTo>
                  <a:pt x="1666" y="1884"/>
                </a:lnTo>
                <a:lnTo>
                  <a:pt x="1673" y="1876"/>
                </a:lnTo>
                <a:lnTo>
                  <a:pt x="1679" y="1867"/>
                </a:lnTo>
                <a:lnTo>
                  <a:pt x="1686" y="1858"/>
                </a:lnTo>
                <a:lnTo>
                  <a:pt x="1692" y="1848"/>
                </a:lnTo>
                <a:lnTo>
                  <a:pt x="1697" y="1838"/>
                </a:lnTo>
                <a:lnTo>
                  <a:pt x="1702" y="1828"/>
                </a:lnTo>
                <a:lnTo>
                  <a:pt x="1706" y="1818"/>
                </a:lnTo>
                <a:lnTo>
                  <a:pt x="1710" y="1808"/>
                </a:lnTo>
                <a:lnTo>
                  <a:pt x="1714" y="1797"/>
                </a:lnTo>
                <a:lnTo>
                  <a:pt x="1717" y="1786"/>
                </a:lnTo>
                <a:lnTo>
                  <a:pt x="1719" y="1775"/>
                </a:lnTo>
                <a:lnTo>
                  <a:pt x="1721" y="1764"/>
                </a:lnTo>
                <a:lnTo>
                  <a:pt x="1723" y="1753"/>
                </a:lnTo>
                <a:lnTo>
                  <a:pt x="1724" y="1740"/>
                </a:lnTo>
                <a:lnTo>
                  <a:pt x="1724" y="1728"/>
                </a:lnTo>
                <a:close/>
                <a:moveTo>
                  <a:pt x="328" y="2689"/>
                </a:moveTo>
                <a:lnTo>
                  <a:pt x="328" y="2660"/>
                </a:lnTo>
                <a:lnTo>
                  <a:pt x="330" y="2633"/>
                </a:lnTo>
                <a:lnTo>
                  <a:pt x="334" y="2607"/>
                </a:lnTo>
                <a:lnTo>
                  <a:pt x="338" y="2581"/>
                </a:lnTo>
                <a:lnTo>
                  <a:pt x="344" y="2554"/>
                </a:lnTo>
                <a:lnTo>
                  <a:pt x="352" y="2529"/>
                </a:lnTo>
                <a:lnTo>
                  <a:pt x="361" y="2504"/>
                </a:lnTo>
                <a:lnTo>
                  <a:pt x="370" y="2480"/>
                </a:lnTo>
                <a:lnTo>
                  <a:pt x="381" y="2456"/>
                </a:lnTo>
                <a:lnTo>
                  <a:pt x="393" y="2433"/>
                </a:lnTo>
                <a:lnTo>
                  <a:pt x="405" y="2411"/>
                </a:lnTo>
                <a:lnTo>
                  <a:pt x="419" y="2389"/>
                </a:lnTo>
                <a:lnTo>
                  <a:pt x="434" y="2368"/>
                </a:lnTo>
                <a:lnTo>
                  <a:pt x="451" y="2347"/>
                </a:lnTo>
                <a:lnTo>
                  <a:pt x="467" y="2328"/>
                </a:lnTo>
                <a:lnTo>
                  <a:pt x="485" y="2309"/>
                </a:lnTo>
                <a:lnTo>
                  <a:pt x="503" y="2292"/>
                </a:lnTo>
                <a:lnTo>
                  <a:pt x="523" y="2275"/>
                </a:lnTo>
                <a:lnTo>
                  <a:pt x="544" y="2258"/>
                </a:lnTo>
                <a:lnTo>
                  <a:pt x="564" y="2244"/>
                </a:lnTo>
                <a:lnTo>
                  <a:pt x="586" y="2230"/>
                </a:lnTo>
                <a:lnTo>
                  <a:pt x="608" y="2217"/>
                </a:lnTo>
                <a:lnTo>
                  <a:pt x="632" y="2205"/>
                </a:lnTo>
                <a:lnTo>
                  <a:pt x="655" y="2195"/>
                </a:lnTo>
                <a:lnTo>
                  <a:pt x="679" y="2185"/>
                </a:lnTo>
                <a:lnTo>
                  <a:pt x="704" y="2177"/>
                </a:lnTo>
                <a:lnTo>
                  <a:pt x="730" y="2170"/>
                </a:lnTo>
                <a:lnTo>
                  <a:pt x="756" y="2164"/>
                </a:lnTo>
                <a:lnTo>
                  <a:pt x="782" y="2159"/>
                </a:lnTo>
                <a:lnTo>
                  <a:pt x="809" y="2155"/>
                </a:lnTo>
                <a:lnTo>
                  <a:pt x="837" y="2153"/>
                </a:lnTo>
                <a:lnTo>
                  <a:pt x="864" y="2152"/>
                </a:lnTo>
                <a:lnTo>
                  <a:pt x="891" y="2153"/>
                </a:lnTo>
                <a:lnTo>
                  <a:pt x="919" y="2155"/>
                </a:lnTo>
                <a:lnTo>
                  <a:pt x="946" y="2159"/>
                </a:lnTo>
                <a:lnTo>
                  <a:pt x="972" y="2164"/>
                </a:lnTo>
                <a:lnTo>
                  <a:pt x="997" y="2170"/>
                </a:lnTo>
                <a:lnTo>
                  <a:pt x="1024" y="2177"/>
                </a:lnTo>
                <a:lnTo>
                  <a:pt x="1048" y="2185"/>
                </a:lnTo>
                <a:lnTo>
                  <a:pt x="1072" y="2195"/>
                </a:lnTo>
                <a:lnTo>
                  <a:pt x="1096" y="2205"/>
                </a:lnTo>
                <a:lnTo>
                  <a:pt x="1120" y="2217"/>
                </a:lnTo>
                <a:lnTo>
                  <a:pt x="1142" y="2230"/>
                </a:lnTo>
                <a:lnTo>
                  <a:pt x="1163" y="2244"/>
                </a:lnTo>
                <a:lnTo>
                  <a:pt x="1184" y="2258"/>
                </a:lnTo>
                <a:lnTo>
                  <a:pt x="1205" y="2275"/>
                </a:lnTo>
                <a:lnTo>
                  <a:pt x="1225" y="2292"/>
                </a:lnTo>
                <a:lnTo>
                  <a:pt x="1243" y="2309"/>
                </a:lnTo>
                <a:lnTo>
                  <a:pt x="1261" y="2328"/>
                </a:lnTo>
                <a:lnTo>
                  <a:pt x="1277" y="2347"/>
                </a:lnTo>
                <a:lnTo>
                  <a:pt x="1294" y="2368"/>
                </a:lnTo>
                <a:lnTo>
                  <a:pt x="1309" y="2389"/>
                </a:lnTo>
                <a:lnTo>
                  <a:pt x="1323" y="2411"/>
                </a:lnTo>
                <a:lnTo>
                  <a:pt x="1335" y="2433"/>
                </a:lnTo>
                <a:lnTo>
                  <a:pt x="1347" y="2456"/>
                </a:lnTo>
                <a:lnTo>
                  <a:pt x="1358" y="2480"/>
                </a:lnTo>
                <a:lnTo>
                  <a:pt x="1367" y="2504"/>
                </a:lnTo>
                <a:lnTo>
                  <a:pt x="1376" y="2529"/>
                </a:lnTo>
                <a:lnTo>
                  <a:pt x="1384" y="2554"/>
                </a:lnTo>
                <a:lnTo>
                  <a:pt x="1390" y="2581"/>
                </a:lnTo>
                <a:lnTo>
                  <a:pt x="1394" y="2607"/>
                </a:lnTo>
                <a:lnTo>
                  <a:pt x="1398" y="2633"/>
                </a:lnTo>
                <a:lnTo>
                  <a:pt x="1400" y="2660"/>
                </a:lnTo>
                <a:lnTo>
                  <a:pt x="1400" y="2689"/>
                </a:lnTo>
                <a:lnTo>
                  <a:pt x="1400" y="2716"/>
                </a:lnTo>
                <a:lnTo>
                  <a:pt x="1398" y="2743"/>
                </a:lnTo>
                <a:lnTo>
                  <a:pt x="1394" y="2770"/>
                </a:lnTo>
                <a:lnTo>
                  <a:pt x="1390" y="2797"/>
                </a:lnTo>
                <a:lnTo>
                  <a:pt x="1384" y="2822"/>
                </a:lnTo>
                <a:lnTo>
                  <a:pt x="1376" y="2847"/>
                </a:lnTo>
                <a:lnTo>
                  <a:pt x="1367" y="2873"/>
                </a:lnTo>
                <a:lnTo>
                  <a:pt x="1358" y="2897"/>
                </a:lnTo>
                <a:lnTo>
                  <a:pt x="1347" y="2921"/>
                </a:lnTo>
                <a:lnTo>
                  <a:pt x="1335" y="2943"/>
                </a:lnTo>
                <a:lnTo>
                  <a:pt x="1323" y="2966"/>
                </a:lnTo>
                <a:lnTo>
                  <a:pt x="1309" y="2988"/>
                </a:lnTo>
                <a:lnTo>
                  <a:pt x="1294" y="3009"/>
                </a:lnTo>
                <a:lnTo>
                  <a:pt x="1277" y="3029"/>
                </a:lnTo>
                <a:lnTo>
                  <a:pt x="1261" y="3048"/>
                </a:lnTo>
                <a:lnTo>
                  <a:pt x="1243" y="3067"/>
                </a:lnTo>
                <a:lnTo>
                  <a:pt x="1225" y="3085"/>
                </a:lnTo>
                <a:lnTo>
                  <a:pt x="1205" y="3102"/>
                </a:lnTo>
                <a:lnTo>
                  <a:pt x="1184" y="3118"/>
                </a:lnTo>
                <a:lnTo>
                  <a:pt x="1163" y="3132"/>
                </a:lnTo>
                <a:lnTo>
                  <a:pt x="1142" y="3146"/>
                </a:lnTo>
                <a:lnTo>
                  <a:pt x="1120" y="3159"/>
                </a:lnTo>
                <a:lnTo>
                  <a:pt x="1096" y="3171"/>
                </a:lnTo>
                <a:lnTo>
                  <a:pt x="1072" y="3182"/>
                </a:lnTo>
                <a:lnTo>
                  <a:pt x="1048" y="3192"/>
                </a:lnTo>
                <a:lnTo>
                  <a:pt x="1024" y="3200"/>
                </a:lnTo>
                <a:lnTo>
                  <a:pt x="997" y="3207"/>
                </a:lnTo>
                <a:lnTo>
                  <a:pt x="972" y="3213"/>
                </a:lnTo>
                <a:lnTo>
                  <a:pt x="946" y="3218"/>
                </a:lnTo>
                <a:lnTo>
                  <a:pt x="919" y="3221"/>
                </a:lnTo>
                <a:lnTo>
                  <a:pt x="891" y="3223"/>
                </a:lnTo>
                <a:lnTo>
                  <a:pt x="864" y="3224"/>
                </a:lnTo>
                <a:lnTo>
                  <a:pt x="837" y="3223"/>
                </a:lnTo>
                <a:lnTo>
                  <a:pt x="809" y="3221"/>
                </a:lnTo>
                <a:lnTo>
                  <a:pt x="782" y="3218"/>
                </a:lnTo>
                <a:lnTo>
                  <a:pt x="756" y="3213"/>
                </a:lnTo>
                <a:lnTo>
                  <a:pt x="730" y="3207"/>
                </a:lnTo>
                <a:lnTo>
                  <a:pt x="704" y="3200"/>
                </a:lnTo>
                <a:lnTo>
                  <a:pt x="679" y="3192"/>
                </a:lnTo>
                <a:lnTo>
                  <a:pt x="655" y="3182"/>
                </a:lnTo>
                <a:lnTo>
                  <a:pt x="632" y="3171"/>
                </a:lnTo>
                <a:lnTo>
                  <a:pt x="608" y="3159"/>
                </a:lnTo>
                <a:lnTo>
                  <a:pt x="586" y="3146"/>
                </a:lnTo>
                <a:lnTo>
                  <a:pt x="564" y="3132"/>
                </a:lnTo>
                <a:lnTo>
                  <a:pt x="544" y="3118"/>
                </a:lnTo>
                <a:lnTo>
                  <a:pt x="523" y="3102"/>
                </a:lnTo>
                <a:lnTo>
                  <a:pt x="503" y="3085"/>
                </a:lnTo>
                <a:lnTo>
                  <a:pt x="485" y="3067"/>
                </a:lnTo>
                <a:lnTo>
                  <a:pt x="467" y="3048"/>
                </a:lnTo>
                <a:lnTo>
                  <a:pt x="451" y="3029"/>
                </a:lnTo>
                <a:lnTo>
                  <a:pt x="434" y="3009"/>
                </a:lnTo>
                <a:lnTo>
                  <a:pt x="419" y="2988"/>
                </a:lnTo>
                <a:lnTo>
                  <a:pt x="405" y="2966"/>
                </a:lnTo>
                <a:lnTo>
                  <a:pt x="393" y="2943"/>
                </a:lnTo>
                <a:lnTo>
                  <a:pt x="381" y="2921"/>
                </a:lnTo>
                <a:lnTo>
                  <a:pt x="370" y="2897"/>
                </a:lnTo>
                <a:lnTo>
                  <a:pt x="361" y="2873"/>
                </a:lnTo>
                <a:lnTo>
                  <a:pt x="352" y="2847"/>
                </a:lnTo>
                <a:lnTo>
                  <a:pt x="344" y="2822"/>
                </a:lnTo>
                <a:lnTo>
                  <a:pt x="338" y="2797"/>
                </a:lnTo>
                <a:lnTo>
                  <a:pt x="334" y="2770"/>
                </a:lnTo>
                <a:lnTo>
                  <a:pt x="330" y="2743"/>
                </a:lnTo>
                <a:lnTo>
                  <a:pt x="328" y="2716"/>
                </a:lnTo>
                <a:lnTo>
                  <a:pt x="328" y="268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4" name="Freeform 7"/>
          <p:cNvSpPr>
            <a:spLocks noEditPoints="1"/>
          </p:cNvSpPr>
          <p:nvPr/>
        </p:nvSpPr>
        <p:spPr bwMode="auto">
          <a:xfrm>
            <a:off x="4414823" y="550069"/>
            <a:ext cx="208360" cy="278606"/>
          </a:xfrm>
          <a:custGeom>
            <a:avLst/>
            <a:gdLst>
              <a:gd name="T0" fmla="*/ 223 w 2264"/>
              <a:gd name="T1" fmla="*/ 1430 h 3050"/>
              <a:gd name="T2" fmla="*/ 211 w 2264"/>
              <a:gd name="T3" fmla="*/ 1497 h 3050"/>
              <a:gd name="T4" fmla="*/ 219 w 2264"/>
              <a:gd name="T5" fmla="*/ 1562 h 3050"/>
              <a:gd name="T6" fmla="*/ 245 w 2264"/>
              <a:gd name="T7" fmla="*/ 1624 h 3050"/>
              <a:gd name="T8" fmla="*/ 289 w 2264"/>
              <a:gd name="T9" fmla="*/ 1675 h 3050"/>
              <a:gd name="T10" fmla="*/ 30 w 2264"/>
              <a:gd name="T11" fmla="*/ 2393 h 3050"/>
              <a:gd name="T12" fmla="*/ 5 w 2264"/>
              <a:gd name="T13" fmla="*/ 2458 h 3050"/>
              <a:gd name="T14" fmla="*/ 0 w 2264"/>
              <a:gd name="T15" fmla="*/ 2525 h 3050"/>
              <a:gd name="T16" fmla="*/ 14 w 2264"/>
              <a:gd name="T17" fmla="*/ 2589 h 3050"/>
              <a:gd name="T18" fmla="*/ 46 w 2264"/>
              <a:gd name="T19" fmla="*/ 2648 h 3050"/>
              <a:gd name="T20" fmla="*/ 95 w 2264"/>
              <a:gd name="T21" fmla="*/ 2696 h 3050"/>
              <a:gd name="T22" fmla="*/ 685 w 2264"/>
              <a:gd name="T23" fmla="*/ 3035 h 3050"/>
              <a:gd name="T24" fmla="*/ 751 w 2264"/>
              <a:gd name="T25" fmla="*/ 3050 h 3050"/>
              <a:gd name="T26" fmla="*/ 817 w 2264"/>
              <a:gd name="T27" fmla="*/ 3045 h 3050"/>
              <a:gd name="T28" fmla="*/ 880 w 2264"/>
              <a:gd name="T29" fmla="*/ 3022 h 3050"/>
              <a:gd name="T30" fmla="*/ 934 w 2264"/>
              <a:gd name="T31" fmla="*/ 2981 h 3050"/>
              <a:gd name="T32" fmla="*/ 1344 w 2264"/>
              <a:gd name="T33" fmla="*/ 2285 h 3050"/>
              <a:gd name="T34" fmla="*/ 1474 w 2264"/>
              <a:gd name="T35" fmla="*/ 2352 h 3050"/>
              <a:gd name="T36" fmla="*/ 1541 w 2264"/>
              <a:gd name="T37" fmla="*/ 2360 h 3050"/>
              <a:gd name="T38" fmla="*/ 1607 w 2264"/>
              <a:gd name="T39" fmla="*/ 2349 h 3050"/>
              <a:gd name="T40" fmla="*/ 1667 w 2264"/>
              <a:gd name="T41" fmla="*/ 2321 h 3050"/>
              <a:gd name="T42" fmla="*/ 1717 w 2264"/>
              <a:gd name="T43" fmla="*/ 2274 h 3050"/>
              <a:gd name="T44" fmla="*/ 2006 w 2264"/>
              <a:gd name="T45" fmla="*/ 1777 h 3050"/>
              <a:gd name="T46" fmla="*/ 2024 w 2264"/>
              <a:gd name="T47" fmla="*/ 1712 h 3050"/>
              <a:gd name="T48" fmla="*/ 2023 w 2264"/>
              <a:gd name="T49" fmla="*/ 1644 h 3050"/>
              <a:gd name="T50" fmla="*/ 2003 w 2264"/>
              <a:gd name="T51" fmla="*/ 1581 h 3050"/>
              <a:gd name="T52" fmla="*/ 1965 w 2264"/>
              <a:gd name="T53" fmla="*/ 1526 h 3050"/>
              <a:gd name="T54" fmla="*/ 1910 w 2264"/>
              <a:gd name="T55" fmla="*/ 1483 h 3050"/>
              <a:gd name="T56" fmla="*/ 764 w 2264"/>
              <a:gd name="T57" fmla="*/ 829 h 3050"/>
              <a:gd name="T58" fmla="*/ 696 w 2264"/>
              <a:gd name="T59" fmla="*/ 820 h 3050"/>
              <a:gd name="T60" fmla="*/ 630 w 2264"/>
              <a:gd name="T61" fmla="*/ 832 h 3050"/>
              <a:gd name="T62" fmla="*/ 572 w 2264"/>
              <a:gd name="T63" fmla="*/ 861 h 3050"/>
              <a:gd name="T64" fmla="*/ 522 w 2264"/>
              <a:gd name="T65" fmla="*/ 908 h 3050"/>
              <a:gd name="T66" fmla="*/ 2162 w 2264"/>
              <a:gd name="T67" fmla="*/ 849 h 3050"/>
              <a:gd name="T68" fmla="*/ 2051 w 2264"/>
              <a:gd name="T69" fmla="*/ 962 h 3050"/>
              <a:gd name="T70" fmla="*/ 1915 w 2264"/>
              <a:gd name="T71" fmla="*/ 1037 h 3050"/>
              <a:gd name="T72" fmla="*/ 1765 w 2264"/>
              <a:gd name="T73" fmla="*/ 1069 h 3050"/>
              <a:gd name="T74" fmla="*/ 1609 w 2264"/>
              <a:gd name="T75" fmla="*/ 1058 h 3050"/>
              <a:gd name="T76" fmla="*/ 1459 w 2264"/>
              <a:gd name="T77" fmla="*/ 1000 h 3050"/>
              <a:gd name="T78" fmla="*/ 1333 w 2264"/>
              <a:gd name="T79" fmla="*/ 899 h 3050"/>
              <a:gd name="T80" fmla="*/ 1245 w 2264"/>
              <a:gd name="T81" fmla="*/ 771 h 3050"/>
              <a:gd name="T82" fmla="*/ 1199 w 2264"/>
              <a:gd name="T83" fmla="*/ 624 h 3050"/>
              <a:gd name="T84" fmla="*/ 1195 w 2264"/>
              <a:gd name="T85" fmla="*/ 470 h 3050"/>
              <a:gd name="T86" fmla="*/ 1238 w 2264"/>
              <a:gd name="T87" fmla="*/ 316 h 3050"/>
              <a:gd name="T88" fmla="*/ 1327 w 2264"/>
              <a:gd name="T89" fmla="*/ 180 h 3050"/>
              <a:gd name="T90" fmla="*/ 1447 w 2264"/>
              <a:gd name="T91" fmla="*/ 79 h 3050"/>
              <a:gd name="T92" fmla="*/ 1589 w 2264"/>
              <a:gd name="T93" fmla="*/ 18 h 3050"/>
              <a:gd name="T94" fmla="*/ 1741 w 2264"/>
              <a:gd name="T95" fmla="*/ 0 h 3050"/>
              <a:gd name="T96" fmla="*/ 1896 w 2264"/>
              <a:gd name="T97" fmla="*/ 27 h 3050"/>
              <a:gd name="T98" fmla="*/ 2041 w 2264"/>
              <a:gd name="T99" fmla="*/ 101 h 3050"/>
              <a:gd name="T100" fmla="*/ 2155 w 2264"/>
              <a:gd name="T101" fmla="*/ 212 h 3050"/>
              <a:gd name="T102" fmla="*/ 2229 w 2264"/>
              <a:gd name="T103" fmla="*/ 347 h 3050"/>
              <a:gd name="T104" fmla="*/ 2262 w 2264"/>
              <a:gd name="T105" fmla="*/ 498 h 3050"/>
              <a:gd name="T106" fmla="*/ 2251 w 2264"/>
              <a:gd name="T107" fmla="*/ 653 h 3050"/>
              <a:gd name="T108" fmla="*/ 2191 w 2264"/>
              <a:gd name="T109" fmla="*/ 803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502" y="937"/>
                </a:moveTo>
                <a:lnTo>
                  <a:pt x="242" y="1388"/>
                </a:lnTo>
                <a:lnTo>
                  <a:pt x="236" y="1398"/>
                </a:lnTo>
                <a:lnTo>
                  <a:pt x="231" y="1408"/>
                </a:lnTo>
                <a:lnTo>
                  <a:pt x="226" y="1419"/>
                </a:lnTo>
                <a:lnTo>
                  <a:pt x="223" y="1430"/>
                </a:lnTo>
                <a:lnTo>
                  <a:pt x="219" y="1441"/>
                </a:lnTo>
                <a:lnTo>
                  <a:pt x="217" y="1452"/>
                </a:lnTo>
                <a:lnTo>
                  <a:pt x="214" y="1463"/>
                </a:lnTo>
                <a:lnTo>
                  <a:pt x="213" y="1474"/>
                </a:lnTo>
                <a:lnTo>
                  <a:pt x="212" y="1486"/>
                </a:lnTo>
                <a:lnTo>
                  <a:pt x="211" y="1497"/>
                </a:lnTo>
                <a:lnTo>
                  <a:pt x="211" y="1508"/>
                </a:lnTo>
                <a:lnTo>
                  <a:pt x="212" y="1519"/>
                </a:lnTo>
                <a:lnTo>
                  <a:pt x="213" y="1530"/>
                </a:lnTo>
                <a:lnTo>
                  <a:pt x="214" y="1541"/>
                </a:lnTo>
                <a:lnTo>
                  <a:pt x="216" y="1552"/>
                </a:lnTo>
                <a:lnTo>
                  <a:pt x="219" y="1562"/>
                </a:lnTo>
                <a:lnTo>
                  <a:pt x="222" y="1573"/>
                </a:lnTo>
                <a:lnTo>
                  <a:pt x="226" y="1584"/>
                </a:lnTo>
                <a:lnTo>
                  <a:pt x="230" y="1594"/>
                </a:lnTo>
                <a:lnTo>
                  <a:pt x="234" y="1604"/>
                </a:lnTo>
                <a:lnTo>
                  <a:pt x="239" y="1614"/>
                </a:lnTo>
                <a:lnTo>
                  <a:pt x="245" y="1624"/>
                </a:lnTo>
                <a:lnTo>
                  <a:pt x="251" y="1633"/>
                </a:lnTo>
                <a:lnTo>
                  <a:pt x="257" y="1642"/>
                </a:lnTo>
                <a:lnTo>
                  <a:pt x="265" y="1651"/>
                </a:lnTo>
                <a:lnTo>
                  <a:pt x="273" y="1659"/>
                </a:lnTo>
                <a:lnTo>
                  <a:pt x="281" y="1667"/>
                </a:lnTo>
                <a:lnTo>
                  <a:pt x="289" y="1675"/>
                </a:lnTo>
                <a:lnTo>
                  <a:pt x="298" y="1684"/>
                </a:lnTo>
                <a:lnTo>
                  <a:pt x="307" y="1691"/>
                </a:lnTo>
                <a:lnTo>
                  <a:pt x="316" y="1697"/>
                </a:lnTo>
                <a:lnTo>
                  <a:pt x="326" y="1703"/>
                </a:lnTo>
                <a:lnTo>
                  <a:pt x="403" y="1747"/>
                </a:lnTo>
                <a:lnTo>
                  <a:pt x="30" y="2393"/>
                </a:lnTo>
                <a:lnTo>
                  <a:pt x="25" y="2404"/>
                </a:lnTo>
                <a:lnTo>
                  <a:pt x="20" y="2414"/>
                </a:lnTo>
                <a:lnTo>
                  <a:pt x="15" y="2425"/>
                </a:lnTo>
                <a:lnTo>
                  <a:pt x="11" y="2436"/>
                </a:lnTo>
                <a:lnTo>
                  <a:pt x="8" y="2447"/>
                </a:lnTo>
                <a:lnTo>
                  <a:pt x="5" y="2458"/>
                </a:lnTo>
                <a:lnTo>
                  <a:pt x="3" y="2469"/>
                </a:lnTo>
                <a:lnTo>
                  <a:pt x="1" y="2480"/>
                </a:lnTo>
                <a:lnTo>
                  <a:pt x="0" y="2491"/>
                </a:lnTo>
                <a:lnTo>
                  <a:pt x="0" y="2503"/>
                </a:lnTo>
                <a:lnTo>
                  <a:pt x="0" y="2514"/>
                </a:lnTo>
                <a:lnTo>
                  <a:pt x="0" y="2525"/>
                </a:lnTo>
                <a:lnTo>
                  <a:pt x="1" y="2536"/>
                </a:lnTo>
                <a:lnTo>
                  <a:pt x="3" y="2547"/>
                </a:lnTo>
                <a:lnTo>
                  <a:pt x="5" y="2558"/>
                </a:lnTo>
                <a:lnTo>
                  <a:pt x="8" y="2568"/>
                </a:lnTo>
                <a:lnTo>
                  <a:pt x="11" y="2579"/>
                </a:lnTo>
                <a:lnTo>
                  <a:pt x="14" y="2589"/>
                </a:lnTo>
                <a:lnTo>
                  <a:pt x="18" y="2601"/>
                </a:lnTo>
                <a:lnTo>
                  <a:pt x="23" y="2611"/>
                </a:lnTo>
                <a:lnTo>
                  <a:pt x="28" y="2620"/>
                </a:lnTo>
                <a:lnTo>
                  <a:pt x="34" y="2630"/>
                </a:lnTo>
                <a:lnTo>
                  <a:pt x="40" y="2639"/>
                </a:lnTo>
                <a:lnTo>
                  <a:pt x="46" y="2648"/>
                </a:lnTo>
                <a:lnTo>
                  <a:pt x="53" y="2657"/>
                </a:lnTo>
                <a:lnTo>
                  <a:pt x="60" y="2666"/>
                </a:lnTo>
                <a:lnTo>
                  <a:pt x="68" y="2674"/>
                </a:lnTo>
                <a:lnTo>
                  <a:pt x="77" y="2681"/>
                </a:lnTo>
                <a:lnTo>
                  <a:pt x="86" y="2689"/>
                </a:lnTo>
                <a:lnTo>
                  <a:pt x="95" y="2696"/>
                </a:lnTo>
                <a:lnTo>
                  <a:pt x="105" y="2703"/>
                </a:lnTo>
                <a:lnTo>
                  <a:pt x="115" y="2709"/>
                </a:lnTo>
                <a:lnTo>
                  <a:pt x="653" y="3020"/>
                </a:lnTo>
                <a:lnTo>
                  <a:pt x="664" y="3025"/>
                </a:lnTo>
                <a:lnTo>
                  <a:pt x="674" y="3030"/>
                </a:lnTo>
                <a:lnTo>
                  <a:pt x="685" y="3035"/>
                </a:lnTo>
                <a:lnTo>
                  <a:pt x="695" y="3039"/>
                </a:lnTo>
                <a:lnTo>
                  <a:pt x="706" y="3042"/>
                </a:lnTo>
                <a:lnTo>
                  <a:pt x="717" y="3045"/>
                </a:lnTo>
                <a:lnTo>
                  <a:pt x="729" y="3047"/>
                </a:lnTo>
                <a:lnTo>
                  <a:pt x="740" y="3048"/>
                </a:lnTo>
                <a:lnTo>
                  <a:pt x="751" y="3050"/>
                </a:lnTo>
                <a:lnTo>
                  <a:pt x="762" y="3050"/>
                </a:lnTo>
                <a:lnTo>
                  <a:pt x="773" y="3050"/>
                </a:lnTo>
                <a:lnTo>
                  <a:pt x="784" y="3050"/>
                </a:lnTo>
                <a:lnTo>
                  <a:pt x="795" y="3048"/>
                </a:lnTo>
                <a:lnTo>
                  <a:pt x="806" y="3047"/>
                </a:lnTo>
                <a:lnTo>
                  <a:pt x="817" y="3045"/>
                </a:lnTo>
                <a:lnTo>
                  <a:pt x="829" y="3042"/>
                </a:lnTo>
                <a:lnTo>
                  <a:pt x="839" y="3039"/>
                </a:lnTo>
                <a:lnTo>
                  <a:pt x="850" y="3036"/>
                </a:lnTo>
                <a:lnTo>
                  <a:pt x="860" y="3031"/>
                </a:lnTo>
                <a:lnTo>
                  <a:pt x="870" y="3027"/>
                </a:lnTo>
                <a:lnTo>
                  <a:pt x="880" y="3022"/>
                </a:lnTo>
                <a:lnTo>
                  <a:pt x="889" y="3016"/>
                </a:lnTo>
                <a:lnTo>
                  <a:pt x="899" y="3010"/>
                </a:lnTo>
                <a:lnTo>
                  <a:pt x="908" y="3003"/>
                </a:lnTo>
                <a:lnTo>
                  <a:pt x="918" y="2996"/>
                </a:lnTo>
                <a:lnTo>
                  <a:pt x="926" y="2988"/>
                </a:lnTo>
                <a:lnTo>
                  <a:pt x="934" y="2981"/>
                </a:lnTo>
                <a:lnTo>
                  <a:pt x="942" y="2972"/>
                </a:lnTo>
                <a:lnTo>
                  <a:pt x="949" y="2964"/>
                </a:lnTo>
                <a:lnTo>
                  <a:pt x="956" y="2954"/>
                </a:lnTo>
                <a:lnTo>
                  <a:pt x="963" y="2945"/>
                </a:lnTo>
                <a:lnTo>
                  <a:pt x="969" y="2935"/>
                </a:lnTo>
                <a:lnTo>
                  <a:pt x="1344" y="2285"/>
                </a:lnTo>
                <a:lnTo>
                  <a:pt x="1421" y="2330"/>
                </a:lnTo>
                <a:lnTo>
                  <a:pt x="1431" y="2336"/>
                </a:lnTo>
                <a:lnTo>
                  <a:pt x="1442" y="2341"/>
                </a:lnTo>
                <a:lnTo>
                  <a:pt x="1452" y="2345"/>
                </a:lnTo>
                <a:lnTo>
                  <a:pt x="1463" y="2349"/>
                </a:lnTo>
                <a:lnTo>
                  <a:pt x="1474" y="2352"/>
                </a:lnTo>
                <a:lnTo>
                  <a:pt x="1486" y="2355"/>
                </a:lnTo>
                <a:lnTo>
                  <a:pt x="1497" y="2357"/>
                </a:lnTo>
                <a:lnTo>
                  <a:pt x="1508" y="2359"/>
                </a:lnTo>
                <a:lnTo>
                  <a:pt x="1519" y="2360"/>
                </a:lnTo>
                <a:lnTo>
                  <a:pt x="1530" y="2360"/>
                </a:lnTo>
                <a:lnTo>
                  <a:pt x="1541" y="2360"/>
                </a:lnTo>
                <a:lnTo>
                  <a:pt x="1552" y="2360"/>
                </a:lnTo>
                <a:lnTo>
                  <a:pt x="1563" y="2359"/>
                </a:lnTo>
                <a:lnTo>
                  <a:pt x="1575" y="2357"/>
                </a:lnTo>
                <a:lnTo>
                  <a:pt x="1586" y="2355"/>
                </a:lnTo>
                <a:lnTo>
                  <a:pt x="1597" y="2353"/>
                </a:lnTo>
                <a:lnTo>
                  <a:pt x="1607" y="2349"/>
                </a:lnTo>
                <a:lnTo>
                  <a:pt x="1618" y="2346"/>
                </a:lnTo>
                <a:lnTo>
                  <a:pt x="1628" y="2342"/>
                </a:lnTo>
                <a:lnTo>
                  <a:pt x="1638" y="2337"/>
                </a:lnTo>
                <a:lnTo>
                  <a:pt x="1648" y="2332"/>
                </a:lnTo>
                <a:lnTo>
                  <a:pt x="1657" y="2327"/>
                </a:lnTo>
                <a:lnTo>
                  <a:pt x="1667" y="2321"/>
                </a:lnTo>
                <a:lnTo>
                  <a:pt x="1677" y="2314"/>
                </a:lnTo>
                <a:lnTo>
                  <a:pt x="1685" y="2307"/>
                </a:lnTo>
                <a:lnTo>
                  <a:pt x="1694" y="2300"/>
                </a:lnTo>
                <a:lnTo>
                  <a:pt x="1702" y="2291"/>
                </a:lnTo>
                <a:lnTo>
                  <a:pt x="1710" y="2283"/>
                </a:lnTo>
                <a:lnTo>
                  <a:pt x="1717" y="2274"/>
                </a:lnTo>
                <a:lnTo>
                  <a:pt x="1724" y="2265"/>
                </a:lnTo>
                <a:lnTo>
                  <a:pt x="1731" y="2255"/>
                </a:lnTo>
                <a:lnTo>
                  <a:pt x="1737" y="2245"/>
                </a:lnTo>
                <a:lnTo>
                  <a:pt x="1995" y="1799"/>
                </a:lnTo>
                <a:lnTo>
                  <a:pt x="2001" y="1788"/>
                </a:lnTo>
                <a:lnTo>
                  <a:pt x="2006" y="1777"/>
                </a:lnTo>
                <a:lnTo>
                  <a:pt x="2010" y="1766"/>
                </a:lnTo>
                <a:lnTo>
                  <a:pt x="2014" y="1755"/>
                </a:lnTo>
                <a:lnTo>
                  <a:pt x="2018" y="1745"/>
                </a:lnTo>
                <a:lnTo>
                  <a:pt x="2020" y="1734"/>
                </a:lnTo>
                <a:lnTo>
                  <a:pt x="2022" y="1723"/>
                </a:lnTo>
                <a:lnTo>
                  <a:pt x="2024" y="1712"/>
                </a:lnTo>
                <a:lnTo>
                  <a:pt x="2025" y="1700"/>
                </a:lnTo>
                <a:lnTo>
                  <a:pt x="2026" y="1689"/>
                </a:lnTo>
                <a:lnTo>
                  <a:pt x="2026" y="1677"/>
                </a:lnTo>
                <a:lnTo>
                  <a:pt x="2025" y="1666"/>
                </a:lnTo>
                <a:lnTo>
                  <a:pt x="2024" y="1655"/>
                </a:lnTo>
                <a:lnTo>
                  <a:pt x="2023" y="1644"/>
                </a:lnTo>
                <a:lnTo>
                  <a:pt x="2021" y="1634"/>
                </a:lnTo>
                <a:lnTo>
                  <a:pt x="2018" y="1623"/>
                </a:lnTo>
                <a:lnTo>
                  <a:pt x="2015" y="1612"/>
                </a:lnTo>
                <a:lnTo>
                  <a:pt x="2011" y="1602"/>
                </a:lnTo>
                <a:lnTo>
                  <a:pt x="2007" y="1592"/>
                </a:lnTo>
                <a:lnTo>
                  <a:pt x="2003" y="1581"/>
                </a:lnTo>
                <a:lnTo>
                  <a:pt x="1997" y="1571"/>
                </a:lnTo>
                <a:lnTo>
                  <a:pt x="1992" y="1561"/>
                </a:lnTo>
                <a:lnTo>
                  <a:pt x="1986" y="1552"/>
                </a:lnTo>
                <a:lnTo>
                  <a:pt x="1979" y="1543"/>
                </a:lnTo>
                <a:lnTo>
                  <a:pt x="1973" y="1534"/>
                </a:lnTo>
                <a:lnTo>
                  <a:pt x="1965" y="1526"/>
                </a:lnTo>
                <a:lnTo>
                  <a:pt x="1957" y="1518"/>
                </a:lnTo>
                <a:lnTo>
                  <a:pt x="1948" y="1510"/>
                </a:lnTo>
                <a:lnTo>
                  <a:pt x="1939" y="1502"/>
                </a:lnTo>
                <a:lnTo>
                  <a:pt x="1930" y="1495"/>
                </a:lnTo>
                <a:lnTo>
                  <a:pt x="1920" y="1489"/>
                </a:lnTo>
                <a:lnTo>
                  <a:pt x="1910" y="1483"/>
                </a:lnTo>
                <a:lnTo>
                  <a:pt x="818" y="852"/>
                </a:lnTo>
                <a:lnTo>
                  <a:pt x="807" y="846"/>
                </a:lnTo>
                <a:lnTo>
                  <a:pt x="796" y="841"/>
                </a:lnTo>
                <a:lnTo>
                  <a:pt x="786" y="836"/>
                </a:lnTo>
                <a:lnTo>
                  <a:pt x="775" y="832"/>
                </a:lnTo>
                <a:lnTo>
                  <a:pt x="764" y="829"/>
                </a:lnTo>
                <a:lnTo>
                  <a:pt x="753" y="826"/>
                </a:lnTo>
                <a:lnTo>
                  <a:pt x="741" y="824"/>
                </a:lnTo>
                <a:lnTo>
                  <a:pt x="730" y="822"/>
                </a:lnTo>
                <a:lnTo>
                  <a:pt x="718" y="821"/>
                </a:lnTo>
                <a:lnTo>
                  <a:pt x="707" y="820"/>
                </a:lnTo>
                <a:lnTo>
                  <a:pt x="696" y="820"/>
                </a:lnTo>
                <a:lnTo>
                  <a:pt x="685" y="821"/>
                </a:lnTo>
                <a:lnTo>
                  <a:pt x="674" y="822"/>
                </a:lnTo>
                <a:lnTo>
                  <a:pt x="663" y="824"/>
                </a:lnTo>
                <a:lnTo>
                  <a:pt x="652" y="826"/>
                </a:lnTo>
                <a:lnTo>
                  <a:pt x="642" y="828"/>
                </a:lnTo>
                <a:lnTo>
                  <a:pt x="630" y="832"/>
                </a:lnTo>
                <a:lnTo>
                  <a:pt x="620" y="835"/>
                </a:lnTo>
                <a:lnTo>
                  <a:pt x="610" y="839"/>
                </a:lnTo>
                <a:lnTo>
                  <a:pt x="600" y="844"/>
                </a:lnTo>
                <a:lnTo>
                  <a:pt x="590" y="849"/>
                </a:lnTo>
                <a:lnTo>
                  <a:pt x="581" y="855"/>
                </a:lnTo>
                <a:lnTo>
                  <a:pt x="572" y="861"/>
                </a:lnTo>
                <a:lnTo>
                  <a:pt x="563" y="867"/>
                </a:lnTo>
                <a:lnTo>
                  <a:pt x="554" y="875"/>
                </a:lnTo>
                <a:lnTo>
                  <a:pt x="546" y="883"/>
                </a:lnTo>
                <a:lnTo>
                  <a:pt x="537" y="891"/>
                </a:lnTo>
                <a:lnTo>
                  <a:pt x="529" y="899"/>
                </a:lnTo>
                <a:lnTo>
                  <a:pt x="522" y="908"/>
                </a:lnTo>
                <a:lnTo>
                  <a:pt x="515" y="917"/>
                </a:lnTo>
                <a:lnTo>
                  <a:pt x="508" y="927"/>
                </a:lnTo>
                <a:lnTo>
                  <a:pt x="502" y="937"/>
                </a:lnTo>
                <a:close/>
                <a:moveTo>
                  <a:pt x="2191" y="803"/>
                </a:moveTo>
                <a:lnTo>
                  <a:pt x="2177" y="827"/>
                </a:lnTo>
                <a:lnTo>
                  <a:pt x="2162" y="849"/>
                </a:lnTo>
                <a:lnTo>
                  <a:pt x="2146" y="871"/>
                </a:lnTo>
                <a:lnTo>
                  <a:pt x="2128" y="892"/>
                </a:lnTo>
                <a:lnTo>
                  <a:pt x="2110" y="911"/>
                </a:lnTo>
                <a:lnTo>
                  <a:pt x="2091" y="929"/>
                </a:lnTo>
                <a:lnTo>
                  <a:pt x="2071" y="946"/>
                </a:lnTo>
                <a:lnTo>
                  <a:pt x="2051" y="962"/>
                </a:lnTo>
                <a:lnTo>
                  <a:pt x="2029" y="978"/>
                </a:lnTo>
                <a:lnTo>
                  <a:pt x="2008" y="992"/>
                </a:lnTo>
                <a:lnTo>
                  <a:pt x="1985" y="1005"/>
                </a:lnTo>
                <a:lnTo>
                  <a:pt x="1963" y="1017"/>
                </a:lnTo>
                <a:lnTo>
                  <a:pt x="1939" y="1028"/>
                </a:lnTo>
                <a:lnTo>
                  <a:pt x="1915" y="1037"/>
                </a:lnTo>
                <a:lnTo>
                  <a:pt x="1891" y="1045"/>
                </a:lnTo>
                <a:lnTo>
                  <a:pt x="1866" y="1053"/>
                </a:lnTo>
                <a:lnTo>
                  <a:pt x="1841" y="1059"/>
                </a:lnTo>
                <a:lnTo>
                  <a:pt x="1816" y="1063"/>
                </a:lnTo>
                <a:lnTo>
                  <a:pt x="1790" y="1067"/>
                </a:lnTo>
                <a:lnTo>
                  <a:pt x="1765" y="1069"/>
                </a:lnTo>
                <a:lnTo>
                  <a:pt x="1739" y="1071"/>
                </a:lnTo>
                <a:lnTo>
                  <a:pt x="1713" y="1071"/>
                </a:lnTo>
                <a:lnTo>
                  <a:pt x="1687" y="1069"/>
                </a:lnTo>
                <a:lnTo>
                  <a:pt x="1661" y="1067"/>
                </a:lnTo>
                <a:lnTo>
                  <a:pt x="1635" y="1063"/>
                </a:lnTo>
                <a:lnTo>
                  <a:pt x="1609" y="1058"/>
                </a:lnTo>
                <a:lnTo>
                  <a:pt x="1584" y="1051"/>
                </a:lnTo>
                <a:lnTo>
                  <a:pt x="1558" y="1044"/>
                </a:lnTo>
                <a:lnTo>
                  <a:pt x="1533" y="1035"/>
                </a:lnTo>
                <a:lnTo>
                  <a:pt x="1508" y="1024"/>
                </a:lnTo>
                <a:lnTo>
                  <a:pt x="1484" y="1013"/>
                </a:lnTo>
                <a:lnTo>
                  <a:pt x="1459" y="1000"/>
                </a:lnTo>
                <a:lnTo>
                  <a:pt x="1436" y="985"/>
                </a:lnTo>
                <a:lnTo>
                  <a:pt x="1413" y="969"/>
                </a:lnTo>
                <a:lnTo>
                  <a:pt x="1392" y="953"/>
                </a:lnTo>
                <a:lnTo>
                  <a:pt x="1371" y="936"/>
                </a:lnTo>
                <a:lnTo>
                  <a:pt x="1351" y="918"/>
                </a:lnTo>
                <a:lnTo>
                  <a:pt x="1333" y="899"/>
                </a:lnTo>
                <a:lnTo>
                  <a:pt x="1316" y="880"/>
                </a:lnTo>
                <a:lnTo>
                  <a:pt x="1300" y="858"/>
                </a:lnTo>
                <a:lnTo>
                  <a:pt x="1284" y="837"/>
                </a:lnTo>
                <a:lnTo>
                  <a:pt x="1270" y="816"/>
                </a:lnTo>
                <a:lnTo>
                  <a:pt x="1257" y="794"/>
                </a:lnTo>
                <a:lnTo>
                  <a:pt x="1245" y="771"/>
                </a:lnTo>
                <a:lnTo>
                  <a:pt x="1235" y="747"/>
                </a:lnTo>
                <a:lnTo>
                  <a:pt x="1225" y="723"/>
                </a:lnTo>
                <a:lnTo>
                  <a:pt x="1217" y="699"/>
                </a:lnTo>
                <a:lnTo>
                  <a:pt x="1210" y="675"/>
                </a:lnTo>
                <a:lnTo>
                  <a:pt x="1204" y="649"/>
                </a:lnTo>
                <a:lnTo>
                  <a:pt x="1199" y="624"/>
                </a:lnTo>
                <a:lnTo>
                  <a:pt x="1194" y="599"/>
                </a:lnTo>
                <a:lnTo>
                  <a:pt x="1192" y="573"/>
                </a:lnTo>
                <a:lnTo>
                  <a:pt x="1191" y="547"/>
                </a:lnTo>
                <a:lnTo>
                  <a:pt x="1191" y="521"/>
                </a:lnTo>
                <a:lnTo>
                  <a:pt x="1192" y="495"/>
                </a:lnTo>
                <a:lnTo>
                  <a:pt x="1195" y="470"/>
                </a:lnTo>
                <a:lnTo>
                  <a:pt x="1199" y="443"/>
                </a:lnTo>
                <a:lnTo>
                  <a:pt x="1205" y="417"/>
                </a:lnTo>
                <a:lnTo>
                  <a:pt x="1211" y="392"/>
                </a:lnTo>
                <a:lnTo>
                  <a:pt x="1219" y="367"/>
                </a:lnTo>
                <a:lnTo>
                  <a:pt x="1228" y="341"/>
                </a:lnTo>
                <a:lnTo>
                  <a:pt x="1238" y="316"/>
                </a:lnTo>
                <a:lnTo>
                  <a:pt x="1250" y="292"/>
                </a:lnTo>
                <a:lnTo>
                  <a:pt x="1263" y="268"/>
                </a:lnTo>
                <a:lnTo>
                  <a:pt x="1277" y="244"/>
                </a:lnTo>
                <a:lnTo>
                  <a:pt x="1293" y="221"/>
                </a:lnTo>
                <a:lnTo>
                  <a:pt x="1309" y="200"/>
                </a:lnTo>
                <a:lnTo>
                  <a:pt x="1327" y="180"/>
                </a:lnTo>
                <a:lnTo>
                  <a:pt x="1345" y="160"/>
                </a:lnTo>
                <a:lnTo>
                  <a:pt x="1363" y="141"/>
                </a:lnTo>
                <a:lnTo>
                  <a:pt x="1383" y="124"/>
                </a:lnTo>
                <a:lnTo>
                  <a:pt x="1404" y="108"/>
                </a:lnTo>
                <a:lnTo>
                  <a:pt x="1425" y="93"/>
                </a:lnTo>
                <a:lnTo>
                  <a:pt x="1447" y="79"/>
                </a:lnTo>
                <a:lnTo>
                  <a:pt x="1469" y="66"/>
                </a:lnTo>
                <a:lnTo>
                  <a:pt x="1493" y="53"/>
                </a:lnTo>
                <a:lnTo>
                  <a:pt x="1516" y="43"/>
                </a:lnTo>
                <a:lnTo>
                  <a:pt x="1539" y="33"/>
                </a:lnTo>
                <a:lnTo>
                  <a:pt x="1563" y="25"/>
                </a:lnTo>
                <a:lnTo>
                  <a:pt x="1589" y="18"/>
                </a:lnTo>
                <a:lnTo>
                  <a:pt x="1614" y="12"/>
                </a:lnTo>
                <a:lnTo>
                  <a:pt x="1639" y="7"/>
                </a:lnTo>
                <a:lnTo>
                  <a:pt x="1664" y="3"/>
                </a:lnTo>
                <a:lnTo>
                  <a:pt x="1690" y="1"/>
                </a:lnTo>
                <a:lnTo>
                  <a:pt x="1716" y="0"/>
                </a:lnTo>
                <a:lnTo>
                  <a:pt x="1741" y="0"/>
                </a:lnTo>
                <a:lnTo>
                  <a:pt x="1768" y="1"/>
                </a:lnTo>
                <a:lnTo>
                  <a:pt x="1794" y="4"/>
                </a:lnTo>
                <a:lnTo>
                  <a:pt x="1819" y="8"/>
                </a:lnTo>
                <a:lnTo>
                  <a:pt x="1845" y="13"/>
                </a:lnTo>
                <a:lnTo>
                  <a:pt x="1871" y="19"/>
                </a:lnTo>
                <a:lnTo>
                  <a:pt x="1896" y="27"/>
                </a:lnTo>
                <a:lnTo>
                  <a:pt x="1921" y="36"/>
                </a:lnTo>
                <a:lnTo>
                  <a:pt x="1946" y="46"/>
                </a:lnTo>
                <a:lnTo>
                  <a:pt x="1971" y="59"/>
                </a:lnTo>
                <a:lnTo>
                  <a:pt x="1995" y="72"/>
                </a:lnTo>
                <a:lnTo>
                  <a:pt x="2019" y="86"/>
                </a:lnTo>
                <a:lnTo>
                  <a:pt x="2041" y="101"/>
                </a:lnTo>
                <a:lnTo>
                  <a:pt x="2063" y="118"/>
                </a:lnTo>
                <a:lnTo>
                  <a:pt x="2084" y="135"/>
                </a:lnTo>
                <a:lnTo>
                  <a:pt x="2103" y="153"/>
                </a:lnTo>
                <a:lnTo>
                  <a:pt x="2121" y="172"/>
                </a:lnTo>
                <a:lnTo>
                  <a:pt x="2139" y="192"/>
                </a:lnTo>
                <a:lnTo>
                  <a:pt x="2155" y="212"/>
                </a:lnTo>
                <a:lnTo>
                  <a:pt x="2170" y="233"/>
                </a:lnTo>
                <a:lnTo>
                  <a:pt x="2184" y="255"/>
                </a:lnTo>
                <a:lnTo>
                  <a:pt x="2197" y="278"/>
                </a:lnTo>
                <a:lnTo>
                  <a:pt x="2209" y="301"/>
                </a:lnTo>
                <a:lnTo>
                  <a:pt x="2220" y="324"/>
                </a:lnTo>
                <a:lnTo>
                  <a:pt x="2229" y="347"/>
                </a:lnTo>
                <a:lnTo>
                  <a:pt x="2238" y="372"/>
                </a:lnTo>
                <a:lnTo>
                  <a:pt x="2246" y="397"/>
                </a:lnTo>
                <a:lnTo>
                  <a:pt x="2252" y="422"/>
                </a:lnTo>
                <a:lnTo>
                  <a:pt x="2256" y="447"/>
                </a:lnTo>
                <a:lnTo>
                  <a:pt x="2260" y="473"/>
                </a:lnTo>
                <a:lnTo>
                  <a:pt x="2262" y="498"/>
                </a:lnTo>
                <a:lnTo>
                  <a:pt x="2264" y="524"/>
                </a:lnTo>
                <a:lnTo>
                  <a:pt x="2263" y="549"/>
                </a:lnTo>
                <a:lnTo>
                  <a:pt x="2262" y="576"/>
                </a:lnTo>
                <a:lnTo>
                  <a:pt x="2260" y="602"/>
                </a:lnTo>
                <a:lnTo>
                  <a:pt x="2256" y="627"/>
                </a:lnTo>
                <a:lnTo>
                  <a:pt x="2251" y="653"/>
                </a:lnTo>
                <a:lnTo>
                  <a:pt x="2244" y="679"/>
                </a:lnTo>
                <a:lnTo>
                  <a:pt x="2237" y="704"/>
                </a:lnTo>
                <a:lnTo>
                  <a:pt x="2227" y="729"/>
                </a:lnTo>
                <a:lnTo>
                  <a:pt x="2216" y="754"/>
                </a:lnTo>
                <a:lnTo>
                  <a:pt x="2205" y="779"/>
                </a:lnTo>
                <a:lnTo>
                  <a:pt x="2191" y="80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5" name="Freeform 8"/>
          <p:cNvSpPr>
            <a:spLocks noEditPoints="1"/>
          </p:cNvSpPr>
          <p:nvPr/>
        </p:nvSpPr>
        <p:spPr bwMode="auto">
          <a:xfrm>
            <a:off x="3832607" y="1565674"/>
            <a:ext cx="208360" cy="278606"/>
          </a:xfrm>
          <a:custGeom>
            <a:avLst/>
            <a:gdLst>
              <a:gd name="T0" fmla="*/ 2041 w 2264"/>
              <a:gd name="T1" fmla="*/ 1620 h 3050"/>
              <a:gd name="T2" fmla="*/ 2053 w 2264"/>
              <a:gd name="T3" fmla="*/ 1553 h 3050"/>
              <a:gd name="T4" fmla="*/ 2045 w 2264"/>
              <a:gd name="T5" fmla="*/ 1488 h 3050"/>
              <a:gd name="T6" fmla="*/ 2019 w 2264"/>
              <a:gd name="T7" fmla="*/ 1426 h 3050"/>
              <a:gd name="T8" fmla="*/ 1975 w 2264"/>
              <a:gd name="T9" fmla="*/ 1375 h 3050"/>
              <a:gd name="T10" fmla="*/ 2234 w 2264"/>
              <a:gd name="T11" fmla="*/ 657 h 3050"/>
              <a:gd name="T12" fmla="*/ 2259 w 2264"/>
              <a:gd name="T13" fmla="*/ 592 h 3050"/>
              <a:gd name="T14" fmla="*/ 2264 w 2264"/>
              <a:gd name="T15" fmla="*/ 525 h 3050"/>
              <a:gd name="T16" fmla="*/ 2250 w 2264"/>
              <a:gd name="T17" fmla="*/ 461 h 3050"/>
              <a:gd name="T18" fmla="*/ 2218 w 2264"/>
              <a:gd name="T19" fmla="*/ 402 h 3050"/>
              <a:gd name="T20" fmla="*/ 2169 w 2264"/>
              <a:gd name="T21" fmla="*/ 354 h 3050"/>
              <a:gd name="T22" fmla="*/ 1579 w 2264"/>
              <a:gd name="T23" fmla="*/ 15 h 3050"/>
              <a:gd name="T24" fmla="*/ 1513 w 2264"/>
              <a:gd name="T25" fmla="*/ 0 h 3050"/>
              <a:gd name="T26" fmla="*/ 1447 w 2264"/>
              <a:gd name="T27" fmla="*/ 5 h 3050"/>
              <a:gd name="T28" fmla="*/ 1384 w 2264"/>
              <a:gd name="T29" fmla="*/ 28 h 3050"/>
              <a:gd name="T30" fmla="*/ 1330 w 2264"/>
              <a:gd name="T31" fmla="*/ 69 h 3050"/>
              <a:gd name="T32" fmla="*/ 920 w 2264"/>
              <a:gd name="T33" fmla="*/ 765 h 3050"/>
              <a:gd name="T34" fmla="*/ 790 w 2264"/>
              <a:gd name="T35" fmla="*/ 698 h 3050"/>
              <a:gd name="T36" fmla="*/ 723 w 2264"/>
              <a:gd name="T37" fmla="*/ 690 h 3050"/>
              <a:gd name="T38" fmla="*/ 657 w 2264"/>
              <a:gd name="T39" fmla="*/ 701 h 3050"/>
              <a:gd name="T40" fmla="*/ 597 w 2264"/>
              <a:gd name="T41" fmla="*/ 729 h 3050"/>
              <a:gd name="T42" fmla="*/ 547 w 2264"/>
              <a:gd name="T43" fmla="*/ 776 h 3050"/>
              <a:gd name="T44" fmla="*/ 258 w 2264"/>
              <a:gd name="T45" fmla="*/ 1273 h 3050"/>
              <a:gd name="T46" fmla="*/ 240 w 2264"/>
              <a:gd name="T47" fmla="*/ 1338 h 3050"/>
              <a:gd name="T48" fmla="*/ 241 w 2264"/>
              <a:gd name="T49" fmla="*/ 1406 h 3050"/>
              <a:gd name="T50" fmla="*/ 261 w 2264"/>
              <a:gd name="T51" fmla="*/ 1469 h 3050"/>
              <a:gd name="T52" fmla="*/ 299 w 2264"/>
              <a:gd name="T53" fmla="*/ 1524 h 3050"/>
              <a:gd name="T54" fmla="*/ 354 w 2264"/>
              <a:gd name="T55" fmla="*/ 1567 h 3050"/>
              <a:gd name="T56" fmla="*/ 1500 w 2264"/>
              <a:gd name="T57" fmla="*/ 2221 h 3050"/>
              <a:gd name="T58" fmla="*/ 1568 w 2264"/>
              <a:gd name="T59" fmla="*/ 2230 h 3050"/>
              <a:gd name="T60" fmla="*/ 1634 w 2264"/>
              <a:gd name="T61" fmla="*/ 2218 h 3050"/>
              <a:gd name="T62" fmla="*/ 1692 w 2264"/>
              <a:gd name="T63" fmla="*/ 2189 h 3050"/>
              <a:gd name="T64" fmla="*/ 1742 w 2264"/>
              <a:gd name="T65" fmla="*/ 2142 h 3050"/>
              <a:gd name="T66" fmla="*/ 102 w 2264"/>
              <a:gd name="T67" fmla="*/ 2201 h 3050"/>
              <a:gd name="T68" fmla="*/ 213 w 2264"/>
              <a:gd name="T69" fmla="*/ 2088 h 3050"/>
              <a:gd name="T70" fmla="*/ 349 w 2264"/>
              <a:gd name="T71" fmla="*/ 2013 h 3050"/>
              <a:gd name="T72" fmla="*/ 499 w 2264"/>
              <a:gd name="T73" fmla="*/ 1981 h 3050"/>
              <a:gd name="T74" fmla="*/ 655 w 2264"/>
              <a:gd name="T75" fmla="*/ 1992 h 3050"/>
              <a:gd name="T76" fmla="*/ 805 w 2264"/>
              <a:gd name="T77" fmla="*/ 2050 h 3050"/>
              <a:gd name="T78" fmla="*/ 931 w 2264"/>
              <a:gd name="T79" fmla="*/ 2151 h 3050"/>
              <a:gd name="T80" fmla="*/ 1019 w 2264"/>
              <a:gd name="T81" fmla="*/ 2279 h 3050"/>
              <a:gd name="T82" fmla="*/ 1065 w 2264"/>
              <a:gd name="T83" fmla="*/ 2426 h 3050"/>
              <a:gd name="T84" fmla="*/ 1069 w 2264"/>
              <a:gd name="T85" fmla="*/ 2580 h 3050"/>
              <a:gd name="T86" fmla="*/ 1026 w 2264"/>
              <a:gd name="T87" fmla="*/ 2734 h 3050"/>
              <a:gd name="T88" fmla="*/ 937 w 2264"/>
              <a:gd name="T89" fmla="*/ 2870 h 3050"/>
              <a:gd name="T90" fmla="*/ 817 w 2264"/>
              <a:gd name="T91" fmla="*/ 2971 h 3050"/>
              <a:gd name="T92" fmla="*/ 675 w 2264"/>
              <a:gd name="T93" fmla="*/ 3032 h 3050"/>
              <a:gd name="T94" fmla="*/ 523 w 2264"/>
              <a:gd name="T95" fmla="*/ 3050 h 3050"/>
              <a:gd name="T96" fmla="*/ 368 w 2264"/>
              <a:gd name="T97" fmla="*/ 3023 h 3050"/>
              <a:gd name="T98" fmla="*/ 223 w 2264"/>
              <a:gd name="T99" fmla="*/ 2949 h 3050"/>
              <a:gd name="T100" fmla="*/ 109 w 2264"/>
              <a:gd name="T101" fmla="*/ 2838 h 3050"/>
              <a:gd name="T102" fmla="*/ 35 w 2264"/>
              <a:gd name="T103" fmla="*/ 2703 h 3050"/>
              <a:gd name="T104" fmla="*/ 2 w 2264"/>
              <a:gd name="T105" fmla="*/ 2552 h 3050"/>
              <a:gd name="T106" fmla="*/ 13 w 2264"/>
              <a:gd name="T107" fmla="*/ 2397 h 3050"/>
              <a:gd name="T108" fmla="*/ 73 w 2264"/>
              <a:gd name="T109" fmla="*/ 2247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1762" y="2113"/>
                </a:moveTo>
                <a:lnTo>
                  <a:pt x="2023" y="1662"/>
                </a:lnTo>
                <a:lnTo>
                  <a:pt x="2028" y="1652"/>
                </a:lnTo>
                <a:lnTo>
                  <a:pt x="2033" y="1642"/>
                </a:lnTo>
                <a:lnTo>
                  <a:pt x="2038" y="1631"/>
                </a:lnTo>
                <a:lnTo>
                  <a:pt x="2041" y="1620"/>
                </a:lnTo>
                <a:lnTo>
                  <a:pt x="2045" y="1609"/>
                </a:lnTo>
                <a:lnTo>
                  <a:pt x="2047" y="1598"/>
                </a:lnTo>
                <a:lnTo>
                  <a:pt x="2050" y="1587"/>
                </a:lnTo>
                <a:lnTo>
                  <a:pt x="2051" y="1576"/>
                </a:lnTo>
                <a:lnTo>
                  <a:pt x="2052" y="1564"/>
                </a:lnTo>
                <a:lnTo>
                  <a:pt x="2053" y="1553"/>
                </a:lnTo>
                <a:lnTo>
                  <a:pt x="2053" y="1542"/>
                </a:lnTo>
                <a:lnTo>
                  <a:pt x="2052" y="1531"/>
                </a:lnTo>
                <a:lnTo>
                  <a:pt x="2051" y="1520"/>
                </a:lnTo>
                <a:lnTo>
                  <a:pt x="2050" y="1509"/>
                </a:lnTo>
                <a:lnTo>
                  <a:pt x="2048" y="1498"/>
                </a:lnTo>
                <a:lnTo>
                  <a:pt x="2045" y="1488"/>
                </a:lnTo>
                <a:lnTo>
                  <a:pt x="2042" y="1477"/>
                </a:lnTo>
                <a:lnTo>
                  <a:pt x="2038" y="1466"/>
                </a:lnTo>
                <a:lnTo>
                  <a:pt x="2034" y="1456"/>
                </a:lnTo>
                <a:lnTo>
                  <a:pt x="2030" y="1446"/>
                </a:lnTo>
                <a:lnTo>
                  <a:pt x="2025" y="1436"/>
                </a:lnTo>
                <a:lnTo>
                  <a:pt x="2019" y="1426"/>
                </a:lnTo>
                <a:lnTo>
                  <a:pt x="2013" y="1417"/>
                </a:lnTo>
                <a:lnTo>
                  <a:pt x="2007" y="1408"/>
                </a:lnTo>
                <a:lnTo>
                  <a:pt x="1999" y="1399"/>
                </a:lnTo>
                <a:lnTo>
                  <a:pt x="1991" y="1391"/>
                </a:lnTo>
                <a:lnTo>
                  <a:pt x="1983" y="1383"/>
                </a:lnTo>
                <a:lnTo>
                  <a:pt x="1975" y="1375"/>
                </a:lnTo>
                <a:lnTo>
                  <a:pt x="1966" y="1366"/>
                </a:lnTo>
                <a:lnTo>
                  <a:pt x="1957" y="1359"/>
                </a:lnTo>
                <a:lnTo>
                  <a:pt x="1948" y="1353"/>
                </a:lnTo>
                <a:lnTo>
                  <a:pt x="1938" y="1347"/>
                </a:lnTo>
                <a:lnTo>
                  <a:pt x="1861" y="1303"/>
                </a:lnTo>
                <a:lnTo>
                  <a:pt x="2234" y="657"/>
                </a:lnTo>
                <a:lnTo>
                  <a:pt x="2239" y="646"/>
                </a:lnTo>
                <a:lnTo>
                  <a:pt x="2244" y="636"/>
                </a:lnTo>
                <a:lnTo>
                  <a:pt x="2249" y="625"/>
                </a:lnTo>
                <a:lnTo>
                  <a:pt x="2253" y="614"/>
                </a:lnTo>
                <a:lnTo>
                  <a:pt x="2256" y="603"/>
                </a:lnTo>
                <a:lnTo>
                  <a:pt x="2259" y="592"/>
                </a:lnTo>
                <a:lnTo>
                  <a:pt x="2261" y="581"/>
                </a:lnTo>
                <a:lnTo>
                  <a:pt x="2263" y="570"/>
                </a:lnTo>
                <a:lnTo>
                  <a:pt x="2264" y="559"/>
                </a:lnTo>
                <a:lnTo>
                  <a:pt x="2264" y="547"/>
                </a:lnTo>
                <a:lnTo>
                  <a:pt x="2264" y="536"/>
                </a:lnTo>
                <a:lnTo>
                  <a:pt x="2264" y="525"/>
                </a:lnTo>
                <a:lnTo>
                  <a:pt x="2263" y="514"/>
                </a:lnTo>
                <a:lnTo>
                  <a:pt x="2261" y="503"/>
                </a:lnTo>
                <a:lnTo>
                  <a:pt x="2259" y="492"/>
                </a:lnTo>
                <a:lnTo>
                  <a:pt x="2256" y="482"/>
                </a:lnTo>
                <a:lnTo>
                  <a:pt x="2253" y="471"/>
                </a:lnTo>
                <a:lnTo>
                  <a:pt x="2250" y="461"/>
                </a:lnTo>
                <a:lnTo>
                  <a:pt x="2246" y="449"/>
                </a:lnTo>
                <a:lnTo>
                  <a:pt x="2241" y="439"/>
                </a:lnTo>
                <a:lnTo>
                  <a:pt x="2236" y="430"/>
                </a:lnTo>
                <a:lnTo>
                  <a:pt x="2230" y="420"/>
                </a:lnTo>
                <a:lnTo>
                  <a:pt x="2224" y="411"/>
                </a:lnTo>
                <a:lnTo>
                  <a:pt x="2218" y="402"/>
                </a:lnTo>
                <a:lnTo>
                  <a:pt x="2211" y="393"/>
                </a:lnTo>
                <a:lnTo>
                  <a:pt x="2204" y="384"/>
                </a:lnTo>
                <a:lnTo>
                  <a:pt x="2196" y="376"/>
                </a:lnTo>
                <a:lnTo>
                  <a:pt x="2187" y="369"/>
                </a:lnTo>
                <a:lnTo>
                  <a:pt x="2178" y="361"/>
                </a:lnTo>
                <a:lnTo>
                  <a:pt x="2169" y="354"/>
                </a:lnTo>
                <a:lnTo>
                  <a:pt x="2159" y="347"/>
                </a:lnTo>
                <a:lnTo>
                  <a:pt x="2149" y="341"/>
                </a:lnTo>
                <a:lnTo>
                  <a:pt x="1611" y="30"/>
                </a:lnTo>
                <a:lnTo>
                  <a:pt x="1601" y="25"/>
                </a:lnTo>
                <a:lnTo>
                  <a:pt x="1590" y="20"/>
                </a:lnTo>
                <a:lnTo>
                  <a:pt x="1579" y="15"/>
                </a:lnTo>
                <a:lnTo>
                  <a:pt x="1569" y="11"/>
                </a:lnTo>
                <a:lnTo>
                  <a:pt x="1558" y="8"/>
                </a:lnTo>
                <a:lnTo>
                  <a:pt x="1547" y="5"/>
                </a:lnTo>
                <a:lnTo>
                  <a:pt x="1535" y="3"/>
                </a:lnTo>
                <a:lnTo>
                  <a:pt x="1524" y="2"/>
                </a:lnTo>
                <a:lnTo>
                  <a:pt x="1513" y="0"/>
                </a:lnTo>
                <a:lnTo>
                  <a:pt x="1502" y="0"/>
                </a:lnTo>
                <a:lnTo>
                  <a:pt x="1491" y="0"/>
                </a:lnTo>
                <a:lnTo>
                  <a:pt x="1480" y="0"/>
                </a:lnTo>
                <a:lnTo>
                  <a:pt x="1469" y="2"/>
                </a:lnTo>
                <a:lnTo>
                  <a:pt x="1458" y="3"/>
                </a:lnTo>
                <a:lnTo>
                  <a:pt x="1447" y="5"/>
                </a:lnTo>
                <a:lnTo>
                  <a:pt x="1435" y="8"/>
                </a:lnTo>
                <a:lnTo>
                  <a:pt x="1425" y="11"/>
                </a:lnTo>
                <a:lnTo>
                  <a:pt x="1414" y="14"/>
                </a:lnTo>
                <a:lnTo>
                  <a:pt x="1404" y="19"/>
                </a:lnTo>
                <a:lnTo>
                  <a:pt x="1394" y="23"/>
                </a:lnTo>
                <a:lnTo>
                  <a:pt x="1384" y="28"/>
                </a:lnTo>
                <a:lnTo>
                  <a:pt x="1375" y="34"/>
                </a:lnTo>
                <a:lnTo>
                  <a:pt x="1365" y="40"/>
                </a:lnTo>
                <a:lnTo>
                  <a:pt x="1356" y="47"/>
                </a:lnTo>
                <a:lnTo>
                  <a:pt x="1347" y="54"/>
                </a:lnTo>
                <a:lnTo>
                  <a:pt x="1338" y="62"/>
                </a:lnTo>
                <a:lnTo>
                  <a:pt x="1330" y="69"/>
                </a:lnTo>
                <a:lnTo>
                  <a:pt x="1322" y="78"/>
                </a:lnTo>
                <a:lnTo>
                  <a:pt x="1315" y="86"/>
                </a:lnTo>
                <a:lnTo>
                  <a:pt x="1308" y="96"/>
                </a:lnTo>
                <a:lnTo>
                  <a:pt x="1301" y="105"/>
                </a:lnTo>
                <a:lnTo>
                  <a:pt x="1295" y="115"/>
                </a:lnTo>
                <a:lnTo>
                  <a:pt x="920" y="765"/>
                </a:lnTo>
                <a:lnTo>
                  <a:pt x="843" y="720"/>
                </a:lnTo>
                <a:lnTo>
                  <a:pt x="833" y="714"/>
                </a:lnTo>
                <a:lnTo>
                  <a:pt x="822" y="709"/>
                </a:lnTo>
                <a:lnTo>
                  <a:pt x="812" y="705"/>
                </a:lnTo>
                <a:lnTo>
                  <a:pt x="801" y="701"/>
                </a:lnTo>
                <a:lnTo>
                  <a:pt x="790" y="698"/>
                </a:lnTo>
                <a:lnTo>
                  <a:pt x="778" y="695"/>
                </a:lnTo>
                <a:lnTo>
                  <a:pt x="767" y="693"/>
                </a:lnTo>
                <a:lnTo>
                  <a:pt x="756" y="691"/>
                </a:lnTo>
                <a:lnTo>
                  <a:pt x="745" y="690"/>
                </a:lnTo>
                <a:lnTo>
                  <a:pt x="734" y="690"/>
                </a:lnTo>
                <a:lnTo>
                  <a:pt x="723" y="690"/>
                </a:lnTo>
                <a:lnTo>
                  <a:pt x="712" y="690"/>
                </a:lnTo>
                <a:lnTo>
                  <a:pt x="701" y="691"/>
                </a:lnTo>
                <a:lnTo>
                  <a:pt x="689" y="693"/>
                </a:lnTo>
                <a:lnTo>
                  <a:pt x="678" y="695"/>
                </a:lnTo>
                <a:lnTo>
                  <a:pt x="667" y="697"/>
                </a:lnTo>
                <a:lnTo>
                  <a:pt x="657" y="701"/>
                </a:lnTo>
                <a:lnTo>
                  <a:pt x="646" y="704"/>
                </a:lnTo>
                <a:lnTo>
                  <a:pt x="636" y="708"/>
                </a:lnTo>
                <a:lnTo>
                  <a:pt x="626" y="713"/>
                </a:lnTo>
                <a:lnTo>
                  <a:pt x="616" y="718"/>
                </a:lnTo>
                <a:lnTo>
                  <a:pt x="607" y="723"/>
                </a:lnTo>
                <a:lnTo>
                  <a:pt x="597" y="729"/>
                </a:lnTo>
                <a:lnTo>
                  <a:pt x="587" y="736"/>
                </a:lnTo>
                <a:lnTo>
                  <a:pt x="579" y="743"/>
                </a:lnTo>
                <a:lnTo>
                  <a:pt x="570" y="750"/>
                </a:lnTo>
                <a:lnTo>
                  <a:pt x="562" y="759"/>
                </a:lnTo>
                <a:lnTo>
                  <a:pt x="554" y="767"/>
                </a:lnTo>
                <a:lnTo>
                  <a:pt x="547" y="776"/>
                </a:lnTo>
                <a:lnTo>
                  <a:pt x="540" y="785"/>
                </a:lnTo>
                <a:lnTo>
                  <a:pt x="533" y="795"/>
                </a:lnTo>
                <a:lnTo>
                  <a:pt x="527" y="805"/>
                </a:lnTo>
                <a:lnTo>
                  <a:pt x="269" y="1251"/>
                </a:lnTo>
                <a:lnTo>
                  <a:pt x="263" y="1262"/>
                </a:lnTo>
                <a:lnTo>
                  <a:pt x="258" y="1273"/>
                </a:lnTo>
                <a:lnTo>
                  <a:pt x="254" y="1284"/>
                </a:lnTo>
                <a:lnTo>
                  <a:pt x="250" y="1295"/>
                </a:lnTo>
                <a:lnTo>
                  <a:pt x="246" y="1305"/>
                </a:lnTo>
                <a:lnTo>
                  <a:pt x="244" y="1316"/>
                </a:lnTo>
                <a:lnTo>
                  <a:pt x="242" y="1327"/>
                </a:lnTo>
                <a:lnTo>
                  <a:pt x="240" y="1338"/>
                </a:lnTo>
                <a:lnTo>
                  <a:pt x="239" y="1350"/>
                </a:lnTo>
                <a:lnTo>
                  <a:pt x="238" y="1361"/>
                </a:lnTo>
                <a:lnTo>
                  <a:pt x="238" y="1373"/>
                </a:lnTo>
                <a:lnTo>
                  <a:pt x="239" y="1384"/>
                </a:lnTo>
                <a:lnTo>
                  <a:pt x="240" y="1395"/>
                </a:lnTo>
                <a:lnTo>
                  <a:pt x="241" y="1406"/>
                </a:lnTo>
                <a:lnTo>
                  <a:pt x="243" y="1416"/>
                </a:lnTo>
                <a:lnTo>
                  <a:pt x="246" y="1427"/>
                </a:lnTo>
                <a:lnTo>
                  <a:pt x="249" y="1438"/>
                </a:lnTo>
                <a:lnTo>
                  <a:pt x="253" y="1448"/>
                </a:lnTo>
                <a:lnTo>
                  <a:pt x="257" y="1458"/>
                </a:lnTo>
                <a:lnTo>
                  <a:pt x="261" y="1469"/>
                </a:lnTo>
                <a:lnTo>
                  <a:pt x="267" y="1479"/>
                </a:lnTo>
                <a:lnTo>
                  <a:pt x="272" y="1489"/>
                </a:lnTo>
                <a:lnTo>
                  <a:pt x="278" y="1498"/>
                </a:lnTo>
                <a:lnTo>
                  <a:pt x="285" y="1507"/>
                </a:lnTo>
                <a:lnTo>
                  <a:pt x="292" y="1516"/>
                </a:lnTo>
                <a:lnTo>
                  <a:pt x="299" y="1524"/>
                </a:lnTo>
                <a:lnTo>
                  <a:pt x="307" y="1532"/>
                </a:lnTo>
                <a:lnTo>
                  <a:pt x="316" y="1540"/>
                </a:lnTo>
                <a:lnTo>
                  <a:pt x="325" y="1548"/>
                </a:lnTo>
                <a:lnTo>
                  <a:pt x="334" y="1555"/>
                </a:lnTo>
                <a:lnTo>
                  <a:pt x="344" y="1561"/>
                </a:lnTo>
                <a:lnTo>
                  <a:pt x="354" y="1567"/>
                </a:lnTo>
                <a:lnTo>
                  <a:pt x="1446" y="2198"/>
                </a:lnTo>
                <a:lnTo>
                  <a:pt x="1457" y="2204"/>
                </a:lnTo>
                <a:lnTo>
                  <a:pt x="1468" y="2209"/>
                </a:lnTo>
                <a:lnTo>
                  <a:pt x="1478" y="2214"/>
                </a:lnTo>
                <a:lnTo>
                  <a:pt x="1489" y="2218"/>
                </a:lnTo>
                <a:lnTo>
                  <a:pt x="1500" y="2221"/>
                </a:lnTo>
                <a:lnTo>
                  <a:pt x="1511" y="2224"/>
                </a:lnTo>
                <a:lnTo>
                  <a:pt x="1523" y="2226"/>
                </a:lnTo>
                <a:lnTo>
                  <a:pt x="1534" y="2228"/>
                </a:lnTo>
                <a:lnTo>
                  <a:pt x="1546" y="2229"/>
                </a:lnTo>
                <a:lnTo>
                  <a:pt x="1557" y="2230"/>
                </a:lnTo>
                <a:lnTo>
                  <a:pt x="1568" y="2230"/>
                </a:lnTo>
                <a:lnTo>
                  <a:pt x="1579" y="2229"/>
                </a:lnTo>
                <a:lnTo>
                  <a:pt x="1590" y="2228"/>
                </a:lnTo>
                <a:lnTo>
                  <a:pt x="1601" y="2226"/>
                </a:lnTo>
                <a:lnTo>
                  <a:pt x="1612" y="2224"/>
                </a:lnTo>
                <a:lnTo>
                  <a:pt x="1622" y="2222"/>
                </a:lnTo>
                <a:lnTo>
                  <a:pt x="1634" y="2218"/>
                </a:lnTo>
                <a:lnTo>
                  <a:pt x="1644" y="2215"/>
                </a:lnTo>
                <a:lnTo>
                  <a:pt x="1654" y="2211"/>
                </a:lnTo>
                <a:lnTo>
                  <a:pt x="1664" y="2206"/>
                </a:lnTo>
                <a:lnTo>
                  <a:pt x="1674" y="2201"/>
                </a:lnTo>
                <a:lnTo>
                  <a:pt x="1683" y="2195"/>
                </a:lnTo>
                <a:lnTo>
                  <a:pt x="1692" y="2189"/>
                </a:lnTo>
                <a:lnTo>
                  <a:pt x="1701" y="2183"/>
                </a:lnTo>
                <a:lnTo>
                  <a:pt x="1710" y="2175"/>
                </a:lnTo>
                <a:lnTo>
                  <a:pt x="1718" y="2167"/>
                </a:lnTo>
                <a:lnTo>
                  <a:pt x="1727" y="2159"/>
                </a:lnTo>
                <a:lnTo>
                  <a:pt x="1735" y="2151"/>
                </a:lnTo>
                <a:lnTo>
                  <a:pt x="1742" y="2142"/>
                </a:lnTo>
                <a:lnTo>
                  <a:pt x="1749" y="2133"/>
                </a:lnTo>
                <a:lnTo>
                  <a:pt x="1756" y="2123"/>
                </a:lnTo>
                <a:lnTo>
                  <a:pt x="1762" y="2113"/>
                </a:lnTo>
                <a:close/>
                <a:moveTo>
                  <a:pt x="73" y="2247"/>
                </a:moveTo>
                <a:lnTo>
                  <a:pt x="87" y="2223"/>
                </a:lnTo>
                <a:lnTo>
                  <a:pt x="102" y="2201"/>
                </a:lnTo>
                <a:lnTo>
                  <a:pt x="118" y="2179"/>
                </a:lnTo>
                <a:lnTo>
                  <a:pt x="136" y="2158"/>
                </a:lnTo>
                <a:lnTo>
                  <a:pt x="154" y="2139"/>
                </a:lnTo>
                <a:lnTo>
                  <a:pt x="173" y="2121"/>
                </a:lnTo>
                <a:lnTo>
                  <a:pt x="193" y="2104"/>
                </a:lnTo>
                <a:lnTo>
                  <a:pt x="213" y="2088"/>
                </a:lnTo>
                <a:lnTo>
                  <a:pt x="235" y="2072"/>
                </a:lnTo>
                <a:lnTo>
                  <a:pt x="256" y="2058"/>
                </a:lnTo>
                <a:lnTo>
                  <a:pt x="279" y="2045"/>
                </a:lnTo>
                <a:lnTo>
                  <a:pt x="301" y="2033"/>
                </a:lnTo>
                <a:lnTo>
                  <a:pt x="325" y="2022"/>
                </a:lnTo>
                <a:lnTo>
                  <a:pt x="349" y="2013"/>
                </a:lnTo>
                <a:lnTo>
                  <a:pt x="373" y="2005"/>
                </a:lnTo>
                <a:lnTo>
                  <a:pt x="398" y="1997"/>
                </a:lnTo>
                <a:lnTo>
                  <a:pt x="423" y="1991"/>
                </a:lnTo>
                <a:lnTo>
                  <a:pt x="448" y="1987"/>
                </a:lnTo>
                <a:lnTo>
                  <a:pt x="474" y="1983"/>
                </a:lnTo>
                <a:lnTo>
                  <a:pt x="499" y="1981"/>
                </a:lnTo>
                <a:lnTo>
                  <a:pt x="525" y="1979"/>
                </a:lnTo>
                <a:lnTo>
                  <a:pt x="551" y="1979"/>
                </a:lnTo>
                <a:lnTo>
                  <a:pt x="577" y="1981"/>
                </a:lnTo>
                <a:lnTo>
                  <a:pt x="603" y="1983"/>
                </a:lnTo>
                <a:lnTo>
                  <a:pt x="629" y="1987"/>
                </a:lnTo>
                <a:lnTo>
                  <a:pt x="655" y="1992"/>
                </a:lnTo>
                <a:lnTo>
                  <a:pt x="680" y="1999"/>
                </a:lnTo>
                <a:lnTo>
                  <a:pt x="706" y="2006"/>
                </a:lnTo>
                <a:lnTo>
                  <a:pt x="731" y="2015"/>
                </a:lnTo>
                <a:lnTo>
                  <a:pt x="756" y="2026"/>
                </a:lnTo>
                <a:lnTo>
                  <a:pt x="780" y="2037"/>
                </a:lnTo>
                <a:lnTo>
                  <a:pt x="805" y="2050"/>
                </a:lnTo>
                <a:lnTo>
                  <a:pt x="828" y="2065"/>
                </a:lnTo>
                <a:lnTo>
                  <a:pt x="851" y="2081"/>
                </a:lnTo>
                <a:lnTo>
                  <a:pt x="872" y="2097"/>
                </a:lnTo>
                <a:lnTo>
                  <a:pt x="893" y="2114"/>
                </a:lnTo>
                <a:lnTo>
                  <a:pt x="913" y="2132"/>
                </a:lnTo>
                <a:lnTo>
                  <a:pt x="931" y="2151"/>
                </a:lnTo>
                <a:lnTo>
                  <a:pt x="948" y="2170"/>
                </a:lnTo>
                <a:lnTo>
                  <a:pt x="964" y="2192"/>
                </a:lnTo>
                <a:lnTo>
                  <a:pt x="980" y="2213"/>
                </a:lnTo>
                <a:lnTo>
                  <a:pt x="994" y="2234"/>
                </a:lnTo>
                <a:lnTo>
                  <a:pt x="1007" y="2256"/>
                </a:lnTo>
                <a:lnTo>
                  <a:pt x="1019" y="2279"/>
                </a:lnTo>
                <a:lnTo>
                  <a:pt x="1029" y="2303"/>
                </a:lnTo>
                <a:lnTo>
                  <a:pt x="1039" y="2327"/>
                </a:lnTo>
                <a:lnTo>
                  <a:pt x="1047" y="2351"/>
                </a:lnTo>
                <a:lnTo>
                  <a:pt x="1054" y="2375"/>
                </a:lnTo>
                <a:lnTo>
                  <a:pt x="1060" y="2401"/>
                </a:lnTo>
                <a:lnTo>
                  <a:pt x="1065" y="2426"/>
                </a:lnTo>
                <a:lnTo>
                  <a:pt x="1070" y="2451"/>
                </a:lnTo>
                <a:lnTo>
                  <a:pt x="1072" y="2477"/>
                </a:lnTo>
                <a:lnTo>
                  <a:pt x="1073" y="2503"/>
                </a:lnTo>
                <a:lnTo>
                  <a:pt x="1073" y="2529"/>
                </a:lnTo>
                <a:lnTo>
                  <a:pt x="1072" y="2555"/>
                </a:lnTo>
                <a:lnTo>
                  <a:pt x="1069" y="2580"/>
                </a:lnTo>
                <a:lnTo>
                  <a:pt x="1065" y="2607"/>
                </a:lnTo>
                <a:lnTo>
                  <a:pt x="1059" y="2632"/>
                </a:lnTo>
                <a:lnTo>
                  <a:pt x="1053" y="2658"/>
                </a:lnTo>
                <a:lnTo>
                  <a:pt x="1045" y="2683"/>
                </a:lnTo>
                <a:lnTo>
                  <a:pt x="1036" y="2709"/>
                </a:lnTo>
                <a:lnTo>
                  <a:pt x="1026" y="2734"/>
                </a:lnTo>
                <a:lnTo>
                  <a:pt x="1014" y="2758"/>
                </a:lnTo>
                <a:lnTo>
                  <a:pt x="1001" y="2782"/>
                </a:lnTo>
                <a:lnTo>
                  <a:pt x="987" y="2806"/>
                </a:lnTo>
                <a:lnTo>
                  <a:pt x="971" y="2829"/>
                </a:lnTo>
                <a:lnTo>
                  <a:pt x="955" y="2850"/>
                </a:lnTo>
                <a:lnTo>
                  <a:pt x="937" y="2870"/>
                </a:lnTo>
                <a:lnTo>
                  <a:pt x="919" y="2890"/>
                </a:lnTo>
                <a:lnTo>
                  <a:pt x="901" y="2909"/>
                </a:lnTo>
                <a:lnTo>
                  <a:pt x="881" y="2926"/>
                </a:lnTo>
                <a:lnTo>
                  <a:pt x="860" y="2942"/>
                </a:lnTo>
                <a:lnTo>
                  <a:pt x="839" y="2957"/>
                </a:lnTo>
                <a:lnTo>
                  <a:pt x="817" y="2971"/>
                </a:lnTo>
                <a:lnTo>
                  <a:pt x="795" y="2984"/>
                </a:lnTo>
                <a:lnTo>
                  <a:pt x="771" y="2997"/>
                </a:lnTo>
                <a:lnTo>
                  <a:pt x="748" y="3007"/>
                </a:lnTo>
                <a:lnTo>
                  <a:pt x="725" y="3017"/>
                </a:lnTo>
                <a:lnTo>
                  <a:pt x="701" y="3025"/>
                </a:lnTo>
                <a:lnTo>
                  <a:pt x="675" y="3032"/>
                </a:lnTo>
                <a:lnTo>
                  <a:pt x="650" y="3038"/>
                </a:lnTo>
                <a:lnTo>
                  <a:pt x="625" y="3043"/>
                </a:lnTo>
                <a:lnTo>
                  <a:pt x="600" y="3047"/>
                </a:lnTo>
                <a:lnTo>
                  <a:pt x="574" y="3049"/>
                </a:lnTo>
                <a:lnTo>
                  <a:pt x="548" y="3050"/>
                </a:lnTo>
                <a:lnTo>
                  <a:pt x="523" y="3050"/>
                </a:lnTo>
                <a:lnTo>
                  <a:pt x="496" y="3049"/>
                </a:lnTo>
                <a:lnTo>
                  <a:pt x="470" y="3046"/>
                </a:lnTo>
                <a:lnTo>
                  <a:pt x="445" y="3042"/>
                </a:lnTo>
                <a:lnTo>
                  <a:pt x="419" y="3037"/>
                </a:lnTo>
                <a:lnTo>
                  <a:pt x="393" y="3031"/>
                </a:lnTo>
                <a:lnTo>
                  <a:pt x="368" y="3023"/>
                </a:lnTo>
                <a:lnTo>
                  <a:pt x="343" y="3014"/>
                </a:lnTo>
                <a:lnTo>
                  <a:pt x="318" y="3004"/>
                </a:lnTo>
                <a:lnTo>
                  <a:pt x="293" y="2991"/>
                </a:lnTo>
                <a:lnTo>
                  <a:pt x="269" y="2978"/>
                </a:lnTo>
                <a:lnTo>
                  <a:pt x="245" y="2964"/>
                </a:lnTo>
                <a:lnTo>
                  <a:pt x="223" y="2949"/>
                </a:lnTo>
                <a:lnTo>
                  <a:pt x="201" y="2932"/>
                </a:lnTo>
                <a:lnTo>
                  <a:pt x="180" y="2915"/>
                </a:lnTo>
                <a:lnTo>
                  <a:pt x="161" y="2897"/>
                </a:lnTo>
                <a:lnTo>
                  <a:pt x="143" y="2878"/>
                </a:lnTo>
                <a:lnTo>
                  <a:pt x="125" y="2858"/>
                </a:lnTo>
                <a:lnTo>
                  <a:pt x="109" y="2838"/>
                </a:lnTo>
                <a:lnTo>
                  <a:pt x="94" y="2817"/>
                </a:lnTo>
                <a:lnTo>
                  <a:pt x="80" y="2795"/>
                </a:lnTo>
                <a:lnTo>
                  <a:pt x="67" y="2772"/>
                </a:lnTo>
                <a:lnTo>
                  <a:pt x="55" y="2749"/>
                </a:lnTo>
                <a:lnTo>
                  <a:pt x="44" y="2726"/>
                </a:lnTo>
                <a:lnTo>
                  <a:pt x="35" y="2703"/>
                </a:lnTo>
                <a:lnTo>
                  <a:pt x="26" y="2678"/>
                </a:lnTo>
                <a:lnTo>
                  <a:pt x="18" y="2653"/>
                </a:lnTo>
                <a:lnTo>
                  <a:pt x="12" y="2628"/>
                </a:lnTo>
                <a:lnTo>
                  <a:pt x="8" y="2603"/>
                </a:lnTo>
                <a:lnTo>
                  <a:pt x="4" y="2577"/>
                </a:lnTo>
                <a:lnTo>
                  <a:pt x="2" y="2552"/>
                </a:lnTo>
                <a:lnTo>
                  <a:pt x="0" y="2526"/>
                </a:lnTo>
                <a:lnTo>
                  <a:pt x="1" y="2501"/>
                </a:lnTo>
                <a:lnTo>
                  <a:pt x="2" y="2474"/>
                </a:lnTo>
                <a:lnTo>
                  <a:pt x="4" y="2448"/>
                </a:lnTo>
                <a:lnTo>
                  <a:pt x="8" y="2423"/>
                </a:lnTo>
                <a:lnTo>
                  <a:pt x="13" y="2397"/>
                </a:lnTo>
                <a:lnTo>
                  <a:pt x="20" y="2371"/>
                </a:lnTo>
                <a:lnTo>
                  <a:pt x="27" y="2346"/>
                </a:lnTo>
                <a:lnTo>
                  <a:pt x="37" y="2321"/>
                </a:lnTo>
                <a:lnTo>
                  <a:pt x="48" y="2296"/>
                </a:lnTo>
                <a:lnTo>
                  <a:pt x="59" y="2271"/>
                </a:lnTo>
                <a:lnTo>
                  <a:pt x="73" y="2247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6" name="Freeform 9"/>
          <p:cNvSpPr>
            <a:spLocks noEditPoints="1"/>
          </p:cNvSpPr>
          <p:nvPr/>
        </p:nvSpPr>
        <p:spPr bwMode="auto">
          <a:xfrm>
            <a:off x="4595809" y="802489"/>
            <a:ext cx="279797" cy="207169"/>
          </a:xfrm>
          <a:custGeom>
            <a:avLst/>
            <a:gdLst>
              <a:gd name="T0" fmla="*/ 764 w 3050"/>
              <a:gd name="T1" fmla="*/ 559 h 2265"/>
              <a:gd name="T2" fmla="*/ 720 w 3050"/>
              <a:gd name="T3" fmla="*/ 611 h 2265"/>
              <a:gd name="T4" fmla="*/ 694 w 3050"/>
              <a:gd name="T5" fmla="*/ 672 h 2265"/>
              <a:gd name="T6" fmla="*/ 686 w 3050"/>
              <a:gd name="T7" fmla="*/ 738 h 2265"/>
              <a:gd name="T8" fmla="*/ 698 w 3050"/>
              <a:gd name="T9" fmla="*/ 805 h 2265"/>
              <a:gd name="T10" fmla="*/ 115 w 3050"/>
              <a:gd name="T11" fmla="*/ 1297 h 2265"/>
              <a:gd name="T12" fmla="*/ 61 w 3050"/>
              <a:gd name="T13" fmla="*/ 1340 h 2265"/>
              <a:gd name="T14" fmla="*/ 23 w 3050"/>
              <a:gd name="T15" fmla="*/ 1396 h 2265"/>
              <a:gd name="T16" fmla="*/ 3 w 3050"/>
              <a:gd name="T17" fmla="*/ 1459 h 2265"/>
              <a:gd name="T18" fmla="*/ 2 w 3050"/>
              <a:gd name="T19" fmla="*/ 1526 h 2265"/>
              <a:gd name="T20" fmla="*/ 20 w 3050"/>
              <a:gd name="T21" fmla="*/ 1592 h 2265"/>
              <a:gd name="T22" fmla="*/ 361 w 3050"/>
              <a:gd name="T23" fmla="*/ 2180 h 2265"/>
              <a:gd name="T24" fmla="*/ 411 w 3050"/>
              <a:gd name="T25" fmla="*/ 2225 h 2265"/>
              <a:gd name="T26" fmla="*/ 471 w 3050"/>
              <a:gd name="T27" fmla="*/ 2254 h 2265"/>
              <a:gd name="T28" fmla="*/ 536 w 3050"/>
              <a:gd name="T29" fmla="*/ 2265 h 2265"/>
              <a:gd name="T30" fmla="*/ 603 w 3050"/>
              <a:gd name="T31" fmla="*/ 2257 h 2265"/>
              <a:gd name="T32" fmla="*/ 1307 w 3050"/>
              <a:gd name="T33" fmla="*/ 1860 h 2265"/>
              <a:gd name="T34" fmla="*/ 1387 w 3050"/>
              <a:gd name="T35" fmla="*/ 1983 h 2265"/>
              <a:gd name="T36" fmla="*/ 1440 w 3050"/>
              <a:gd name="T37" fmla="*/ 2024 h 2265"/>
              <a:gd name="T38" fmla="*/ 1503 w 3050"/>
              <a:gd name="T39" fmla="*/ 2047 h 2265"/>
              <a:gd name="T40" fmla="*/ 1569 w 3050"/>
              <a:gd name="T41" fmla="*/ 2051 h 2265"/>
              <a:gd name="T42" fmla="*/ 1635 w 3050"/>
              <a:gd name="T43" fmla="*/ 2037 h 2265"/>
              <a:gd name="T44" fmla="*/ 2134 w 3050"/>
              <a:gd name="T45" fmla="*/ 1750 h 2265"/>
              <a:gd name="T46" fmla="*/ 2183 w 3050"/>
              <a:gd name="T47" fmla="*/ 1703 h 2265"/>
              <a:gd name="T48" fmla="*/ 2215 w 3050"/>
              <a:gd name="T49" fmla="*/ 1644 h 2265"/>
              <a:gd name="T50" fmla="*/ 2229 w 3050"/>
              <a:gd name="T51" fmla="*/ 1579 h 2265"/>
              <a:gd name="T52" fmla="*/ 2224 w 3050"/>
              <a:gd name="T53" fmla="*/ 1512 h 2265"/>
              <a:gd name="T54" fmla="*/ 2199 w 3050"/>
              <a:gd name="T55" fmla="*/ 1447 h 2265"/>
              <a:gd name="T56" fmla="*/ 1533 w 3050"/>
              <a:gd name="T57" fmla="*/ 308 h 2265"/>
              <a:gd name="T58" fmla="*/ 1479 w 3050"/>
              <a:gd name="T59" fmla="*/ 268 h 2265"/>
              <a:gd name="T60" fmla="*/ 1417 w 3050"/>
              <a:gd name="T61" fmla="*/ 245 h 2265"/>
              <a:gd name="T62" fmla="*/ 1350 w 3050"/>
              <a:gd name="T63" fmla="*/ 240 h 2265"/>
              <a:gd name="T64" fmla="*/ 1284 w 3050"/>
              <a:gd name="T65" fmla="*/ 257 h 2265"/>
              <a:gd name="T66" fmla="*/ 2734 w 3050"/>
              <a:gd name="T67" fmla="*/ 1025 h 2265"/>
              <a:gd name="T68" fmla="*/ 2580 w 3050"/>
              <a:gd name="T69" fmla="*/ 1068 h 2265"/>
              <a:gd name="T70" fmla="*/ 2426 w 3050"/>
              <a:gd name="T71" fmla="*/ 1065 h 2265"/>
              <a:gd name="T72" fmla="*/ 2279 w 3050"/>
              <a:gd name="T73" fmla="*/ 1017 h 2265"/>
              <a:gd name="T74" fmla="*/ 2151 w 3050"/>
              <a:gd name="T75" fmla="*/ 930 h 2265"/>
              <a:gd name="T76" fmla="*/ 2051 w 3050"/>
              <a:gd name="T77" fmla="*/ 804 h 2265"/>
              <a:gd name="T78" fmla="*/ 1991 w 3050"/>
              <a:gd name="T79" fmla="*/ 654 h 2265"/>
              <a:gd name="T80" fmla="*/ 1980 w 3050"/>
              <a:gd name="T81" fmla="*/ 499 h 2265"/>
              <a:gd name="T82" fmla="*/ 2012 w 3050"/>
              <a:gd name="T83" fmla="*/ 349 h 2265"/>
              <a:gd name="T84" fmla="*/ 2087 w 3050"/>
              <a:gd name="T85" fmla="*/ 213 h 2265"/>
              <a:gd name="T86" fmla="*/ 2200 w 3050"/>
              <a:gd name="T87" fmla="*/ 102 h 2265"/>
              <a:gd name="T88" fmla="*/ 2346 w 3050"/>
              <a:gd name="T89" fmla="*/ 27 h 2265"/>
              <a:gd name="T90" fmla="*/ 2500 w 3050"/>
              <a:gd name="T91" fmla="*/ 0 h 2265"/>
              <a:gd name="T92" fmla="*/ 2653 w 3050"/>
              <a:gd name="T93" fmla="*/ 18 h 2265"/>
              <a:gd name="T94" fmla="*/ 2795 w 3050"/>
              <a:gd name="T95" fmla="*/ 79 h 2265"/>
              <a:gd name="T96" fmla="*/ 2915 w 3050"/>
              <a:gd name="T97" fmla="*/ 180 h 2265"/>
              <a:gd name="T98" fmla="*/ 3004 w 3050"/>
              <a:gd name="T99" fmla="*/ 317 h 2265"/>
              <a:gd name="T100" fmla="*/ 3046 w 3050"/>
              <a:gd name="T101" fmla="*/ 470 h 2265"/>
              <a:gd name="T102" fmla="*/ 3043 w 3050"/>
              <a:gd name="T103" fmla="*/ 624 h 2265"/>
              <a:gd name="T104" fmla="*/ 2997 w 3050"/>
              <a:gd name="T105" fmla="*/ 771 h 2265"/>
              <a:gd name="T106" fmla="*/ 2909 w 3050"/>
              <a:gd name="T107" fmla="*/ 899 h 2265"/>
              <a:gd name="T108" fmla="*/ 2782 w 3050"/>
              <a:gd name="T109" fmla="*/ 1000 h 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0" h="2265">
                <a:moveTo>
                  <a:pt x="1252" y="272"/>
                </a:moveTo>
                <a:lnTo>
                  <a:pt x="801" y="531"/>
                </a:lnTo>
                <a:lnTo>
                  <a:pt x="791" y="537"/>
                </a:lnTo>
                <a:lnTo>
                  <a:pt x="782" y="544"/>
                </a:lnTo>
                <a:lnTo>
                  <a:pt x="773" y="552"/>
                </a:lnTo>
                <a:lnTo>
                  <a:pt x="764" y="559"/>
                </a:lnTo>
                <a:lnTo>
                  <a:pt x="756" y="567"/>
                </a:lnTo>
                <a:lnTo>
                  <a:pt x="748" y="575"/>
                </a:lnTo>
                <a:lnTo>
                  <a:pt x="740" y="583"/>
                </a:lnTo>
                <a:lnTo>
                  <a:pt x="734" y="592"/>
                </a:lnTo>
                <a:lnTo>
                  <a:pt x="727" y="601"/>
                </a:lnTo>
                <a:lnTo>
                  <a:pt x="720" y="611"/>
                </a:lnTo>
                <a:lnTo>
                  <a:pt x="715" y="620"/>
                </a:lnTo>
                <a:lnTo>
                  <a:pt x="709" y="630"/>
                </a:lnTo>
                <a:lnTo>
                  <a:pt x="705" y="640"/>
                </a:lnTo>
                <a:lnTo>
                  <a:pt x="701" y="650"/>
                </a:lnTo>
                <a:lnTo>
                  <a:pt x="697" y="662"/>
                </a:lnTo>
                <a:lnTo>
                  <a:pt x="694" y="672"/>
                </a:lnTo>
                <a:lnTo>
                  <a:pt x="692" y="683"/>
                </a:lnTo>
                <a:lnTo>
                  <a:pt x="689" y="694"/>
                </a:lnTo>
                <a:lnTo>
                  <a:pt x="688" y="705"/>
                </a:lnTo>
                <a:lnTo>
                  <a:pt x="687" y="716"/>
                </a:lnTo>
                <a:lnTo>
                  <a:pt x="686" y="727"/>
                </a:lnTo>
                <a:lnTo>
                  <a:pt x="686" y="738"/>
                </a:lnTo>
                <a:lnTo>
                  <a:pt x="687" y="749"/>
                </a:lnTo>
                <a:lnTo>
                  <a:pt x="688" y="761"/>
                </a:lnTo>
                <a:lnTo>
                  <a:pt x="690" y="772"/>
                </a:lnTo>
                <a:lnTo>
                  <a:pt x="692" y="783"/>
                </a:lnTo>
                <a:lnTo>
                  <a:pt x="694" y="794"/>
                </a:lnTo>
                <a:lnTo>
                  <a:pt x="698" y="805"/>
                </a:lnTo>
                <a:lnTo>
                  <a:pt x="702" y="815"/>
                </a:lnTo>
                <a:lnTo>
                  <a:pt x="706" y="826"/>
                </a:lnTo>
                <a:lnTo>
                  <a:pt x="711" y="836"/>
                </a:lnTo>
                <a:lnTo>
                  <a:pt x="717" y="847"/>
                </a:lnTo>
                <a:lnTo>
                  <a:pt x="762" y="924"/>
                </a:lnTo>
                <a:lnTo>
                  <a:pt x="115" y="1297"/>
                </a:lnTo>
                <a:lnTo>
                  <a:pt x="105" y="1303"/>
                </a:lnTo>
                <a:lnTo>
                  <a:pt x="96" y="1310"/>
                </a:lnTo>
                <a:lnTo>
                  <a:pt x="86" y="1317"/>
                </a:lnTo>
                <a:lnTo>
                  <a:pt x="78" y="1324"/>
                </a:lnTo>
                <a:lnTo>
                  <a:pt x="69" y="1332"/>
                </a:lnTo>
                <a:lnTo>
                  <a:pt x="61" y="1340"/>
                </a:lnTo>
                <a:lnTo>
                  <a:pt x="53" y="1348"/>
                </a:lnTo>
                <a:lnTo>
                  <a:pt x="46" y="1357"/>
                </a:lnTo>
                <a:lnTo>
                  <a:pt x="40" y="1367"/>
                </a:lnTo>
                <a:lnTo>
                  <a:pt x="34" y="1377"/>
                </a:lnTo>
                <a:lnTo>
                  <a:pt x="28" y="1386"/>
                </a:lnTo>
                <a:lnTo>
                  <a:pt x="23" y="1396"/>
                </a:lnTo>
                <a:lnTo>
                  <a:pt x="19" y="1406"/>
                </a:lnTo>
                <a:lnTo>
                  <a:pt x="14" y="1416"/>
                </a:lnTo>
                <a:lnTo>
                  <a:pt x="11" y="1427"/>
                </a:lnTo>
                <a:lnTo>
                  <a:pt x="8" y="1437"/>
                </a:lnTo>
                <a:lnTo>
                  <a:pt x="5" y="1448"/>
                </a:lnTo>
                <a:lnTo>
                  <a:pt x="3" y="1459"/>
                </a:lnTo>
                <a:lnTo>
                  <a:pt x="1" y="1471"/>
                </a:lnTo>
                <a:lnTo>
                  <a:pt x="0" y="1482"/>
                </a:lnTo>
                <a:lnTo>
                  <a:pt x="0" y="1493"/>
                </a:lnTo>
                <a:lnTo>
                  <a:pt x="0" y="1504"/>
                </a:lnTo>
                <a:lnTo>
                  <a:pt x="0" y="1515"/>
                </a:lnTo>
                <a:lnTo>
                  <a:pt x="2" y="1526"/>
                </a:lnTo>
                <a:lnTo>
                  <a:pt x="3" y="1537"/>
                </a:lnTo>
                <a:lnTo>
                  <a:pt x="5" y="1548"/>
                </a:lnTo>
                <a:lnTo>
                  <a:pt x="8" y="1559"/>
                </a:lnTo>
                <a:lnTo>
                  <a:pt x="11" y="1571"/>
                </a:lnTo>
                <a:lnTo>
                  <a:pt x="15" y="1581"/>
                </a:lnTo>
                <a:lnTo>
                  <a:pt x="20" y="1592"/>
                </a:lnTo>
                <a:lnTo>
                  <a:pt x="25" y="1603"/>
                </a:lnTo>
                <a:lnTo>
                  <a:pt x="30" y="1613"/>
                </a:lnTo>
                <a:lnTo>
                  <a:pt x="341" y="2150"/>
                </a:lnTo>
                <a:lnTo>
                  <a:pt x="347" y="2160"/>
                </a:lnTo>
                <a:lnTo>
                  <a:pt x="354" y="2170"/>
                </a:lnTo>
                <a:lnTo>
                  <a:pt x="361" y="2180"/>
                </a:lnTo>
                <a:lnTo>
                  <a:pt x="369" y="2189"/>
                </a:lnTo>
                <a:lnTo>
                  <a:pt x="376" y="2197"/>
                </a:lnTo>
                <a:lnTo>
                  <a:pt x="384" y="2205"/>
                </a:lnTo>
                <a:lnTo>
                  <a:pt x="393" y="2212"/>
                </a:lnTo>
                <a:lnTo>
                  <a:pt x="402" y="2219"/>
                </a:lnTo>
                <a:lnTo>
                  <a:pt x="411" y="2225"/>
                </a:lnTo>
                <a:lnTo>
                  <a:pt x="420" y="2231"/>
                </a:lnTo>
                <a:lnTo>
                  <a:pt x="430" y="2237"/>
                </a:lnTo>
                <a:lnTo>
                  <a:pt x="439" y="2242"/>
                </a:lnTo>
                <a:lnTo>
                  <a:pt x="450" y="2247"/>
                </a:lnTo>
                <a:lnTo>
                  <a:pt x="461" y="2251"/>
                </a:lnTo>
                <a:lnTo>
                  <a:pt x="471" y="2254"/>
                </a:lnTo>
                <a:lnTo>
                  <a:pt x="482" y="2257"/>
                </a:lnTo>
                <a:lnTo>
                  <a:pt x="492" y="2260"/>
                </a:lnTo>
                <a:lnTo>
                  <a:pt x="503" y="2262"/>
                </a:lnTo>
                <a:lnTo>
                  <a:pt x="514" y="2264"/>
                </a:lnTo>
                <a:lnTo>
                  <a:pt x="525" y="2265"/>
                </a:lnTo>
                <a:lnTo>
                  <a:pt x="536" y="2265"/>
                </a:lnTo>
                <a:lnTo>
                  <a:pt x="548" y="2265"/>
                </a:lnTo>
                <a:lnTo>
                  <a:pt x="559" y="2265"/>
                </a:lnTo>
                <a:lnTo>
                  <a:pt x="570" y="2264"/>
                </a:lnTo>
                <a:lnTo>
                  <a:pt x="581" y="2262"/>
                </a:lnTo>
                <a:lnTo>
                  <a:pt x="592" y="2260"/>
                </a:lnTo>
                <a:lnTo>
                  <a:pt x="603" y="2257"/>
                </a:lnTo>
                <a:lnTo>
                  <a:pt x="614" y="2254"/>
                </a:lnTo>
                <a:lnTo>
                  <a:pt x="625" y="2250"/>
                </a:lnTo>
                <a:lnTo>
                  <a:pt x="637" y="2245"/>
                </a:lnTo>
                <a:lnTo>
                  <a:pt x="647" y="2240"/>
                </a:lnTo>
                <a:lnTo>
                  <a:pt x="657" y="2235"/>
                </a:lnTo>
                <a:lnTo>
                  <a:pt x="1307" y="1860"/>
                </a:lnTo>
                <a:lnTo>
                  <a:pt x="1351" y="1937"/>
                </a:lnTo>
                <a:lnTo>
                  <a:pt x="1357" y="1947"/>
                </a:lnTo>
                <a:lnTo>
                  <a:pt x="1364" y="1956"/>
                </a:lnTo>
                <a:lnTo>
                  <a:pt x="1371" y="1965"/>
                </a:lnTo>
                <a:lnTo>
                  <a:pt x="1378" y="1975"/>
                </a:lnTo>
                <a:lnTo>
                  <a:pt x="1387" y="1983"/>
                </a:lnTo>
                <a:lnTo>
                  <a:pt x="1395" y="1991"/>
                </a:lnTo>
                <a:lnTo>
                  <a:pt x="1403" y="1999"/>
                </a:lnTo>
                <a:lnTo>
                  <a:pt x="1412" y="2006"/>
                </a:lnTo>
                <a:lnTo>
                  <a:pt x="1421" y="2012"/>
                </a:lnTo>
                <a:lnTo>
                  <a:pt x="1430" y="2018"/>
                </a:lnTo>
                <a:lnTo>
                  <a:pt x="1440" y="2024"/>
                </a:lnTo>
                <a:lnTo>
                  <a:pt x="1450" y="2029"/>
                </a:lnTo>
                <a:lnTo>
                  <a:pt x="1460" y="2033"/>
                </a:lnTo>
                <a:lnTo>
                  <a:pt x="1470" y="2037"/>
                </a:lnTo>
                <a:lnTo>
                  <a:pt x="1482" y="2041"/>
                </a:lnTo>
                <a:lnTo>
                  <a:pt x="1492" y="2044"/>
                </a:lnTo>
                <a:lnTo>
                  <a:pt x="1503" y="2047"/>
                </a:lnTo>
                <a:lnTo>
                  <a:pt x="1514" y="2049"/>
                </a:lnTo>
                <a:lnTo>
                  <a:pt x="1524" y="2050"/>
                </a:lnTo>
                <a:lnTo>
                  <a:pt x="1535" y="2051"/>
                </a:lnTo>
                <a:lnTo>
                  <a:pt x="1546" y="2052"/>
                </a:lnTo>
                <a:lnTo>
                  <a:pt x="1558" y="2052"/>
                </a:lnTo>
                <a:lnTo>
                  <a:pt x="1569" y="2051"/>
                </a:lnTo>
                <a:lnTo>
                  <a:pt x="1581" y="2050"/>
                </a:lnTo>
                <a:lnTo>
                  <a:pt x="1592" y="2049"/>
                </a:lnTo>
                <a:lnTo>
                  <a:pt x="1603" y="2047"/>
                </a:lnTo>
                <a:lnTo>
                  <a:pt x="1614" y="2044"/>
                </a:lnTo>
                <a:lnTo>
                  <a:pt x="1625" y="2040"/>
                </a:lnTo>
                <a:lnTo>
                  <a:pt x="1635" y="2037"/>
                </a:lnTo>
                <a:lnTo>
                  <a:pt x="1646" y="2032"/>
                </a:lnTo>
                <a:lnTo>
                  <a:pt x="1656" y="2027"/>
                </a:lnTo>
                <a:lnTo>
                  <a:pt x="1668" y="2022"/>
                </a:lnTo>
                <a:lnTo>
                  <a:pt x="2114" y="1763"/>
                </a:lnTo>
                <a:lnTo>
                  <a:pt x="2124" y="1757"/>
                </a:lnTo>
                <a:lnTo>
                  <a:pt x="2134" y="1750"/>
                </a:lnTo>
                <a:lnTo>
                  <a:pt x="2144" y="1743"/>
                </a:lnTo>
                <a:lnTo>
                  <a:pt x="2153" y="1736"/>
                </a:lnTo>
                <a:lnTo>
                  <a:pt x="2161" y="1728"/>
                </a:lnTo>
                <a:lnTo>
                  <a:pt x="2169" y="1720"/>
                </a:lnTo>
                <a:lnTo>
                  <a:pt x="2176" y="1712"/>
                </a:lnTo>
                <a:lnTo>
                  <a:pt x="2183" y="1703"/>
                </a:lnTo>
                <a:lnTo>
                  <a:pt x="2190" y="1694"/>
                </a:lnTo>
                <a:lnTo>
                  <a:pt x="2196" y="1685"/>
                </a:lnTo>
                <a:lnTo>
                  <a:pt x="2201" y="1675"/>
                </a:lnTo>
                <a:lnTo>
                  <a:pt x="2206" y="1664"/>
                </a:lnTo>
                <a:lnTo>
                  <a:pt x="2211" y="1654"/>
                </a:lnTo>
                <a:lnTo>
                  <a:pt x="2215" y="1644"/>
                </a:lnTo>
                <a:lnTo>
                  <a:pt x="2219" y="1633"/>
                </a:lnTo>
                <a:lnTo>
                  <a:pt x="2222" y="1623"/>
                </a:lnTo>
                <a:lnTo>
                  <a:pt x="2224" y="1612"/>
                </a:lnTo>
                <a:lnTo>
                  <a:pt x="2226" y="1601"/>
                </a:lnTo>
                <a:lnTo>
                  <a:pt x="2228" y="1590"/>
                </a:lnTo>
                <a:lnTo>
                  <a:pt x="2229" y="1579"/>
                </a:lnTo>
                <a:lnTo>
                  <a:pt x="2231" y="1568"/>
                </a:lnTo>
                <a:lnTo>
                  <a:pt x="2231" y="1556"/>
                </a:lnTo>
                <a:lnTo>
                  <a:pt x="2229" y="1545"/>
                </a:lnTo>
                <a:lnTo>
                  <a:pt x="2228" y="1534"/>
                </a:lnTo>
                <a:lnTo>
                  <a:pt x="2226" y="1523"/>
                </a:lnTo>
                <a:lnTo>
                  <a:pt x="2224" y="1512"/>
                </a:lnTo>
                <a:lnTo>
                  <a:pt x="2221" y="1501"/>
                </a:lnTo>
                <a:lnTo>
                  <a:pt x="2218" y="1490"/>
                </a:lnTo>
                <a:lnTo>
                  <a:pt x="2214" y="1480"/>
                </a:lnTo>
                <a:lnTo>
                  <a:pt x="2210" y="1469"/>
                </a:lnTo>
                <a:lnTo>
                  <a:pt x="2205" y="1457"/>
                </a:lnTo>
                <a:lnTo>
                  <a:pt x="2199" y="1447"/>
                </a:lnTo>
                <a:lnTo>
                  <a:pt x="1568" y="356"/>
                </a:lnTo>
                <a:lnTo>
                  <a:pt x="1562" y="345"/>
                </a:lnTo>
                <a:lnTo>
                  <a:pt x="1555" y="335"/>
                </a:lnTo>
                <a:lnTo>
                  <a:pt x="1548" y="326"/>
                </a:lnTo>
                <a:lnTo>
                  <a:pt x="1541" y="317"/>
                </a:lnTo>
                <a:lnTo>
                  <a:pt x="1533" y="308"/>
                </a:lnTo>
                <a:lnTo>
                  <a:pt x="1525" y="301"/>
                </a:lnTo>
                <a:lnTo>
                  <a:pt x="1516" y="293"/>
                </a:lnTo>
                <a:lnTo>
                  <a:pt x="1507" y="286"/>
                </a:lnTo>
                <a:lnTo>
                  <a:pt x="1498" y="280"/>
                </a:lnTo>
                <a:lnTo>
                  <a:pt x="1489" y="274"/>
                </a:lnTo>
                <a:lnTo>
                  <a:pt x="1479" y="268"/>
                </a:lnTo>
                <a:lnTo>
                  <a:pt x="1468" y="263"/>
                </a:lnTo>
                <a:lnTo>
                  <a:pt x="1458" y="258"/>
                </a:lnTo>
                <a:lnTo>
                  <a:pt x="1448" y="254"/>
                </a:lnTo>
                <a:lnTo>
                  <a:pt x="1438" y="251"/>
                </a:lnTo>
                <a:lnTo>
                  <a:pt x="1427" y="248"/>
                </a:lnTo>
                <a:lnTo>
                  <a:pt x="1417" y="245"/>
                </a:lnTo>
                <a:lnTo>
                  <a:pt x="1406" y="242"/>
                </a:lnTo>
                <a:lnTo>
                  <a:pt x="1395" y="241"/>
                </a:lnTo>
                <a:lnTo>
                  <a:pt x="1384" y="240"/>
                </a:lnTo>
                <a:lnTo>
                  <a:pt x="1372" y="239"/>
                </a:lnTo>
                <a:lnTo>
                  <a:pt x="1361" y="240"/>
                </a:lnTo>
                <a:lnTo>
                  <a:pt x="1350" y="240"/>
                </a:lnTo>
                <a:lnTo>
                  <a:pt x="1339" y="241"/>
                </a:lnTo>
                <a:lnTo>
                  <a:pt x="1328" y="243"/>
                </a:lnTo>
                <a:lnTo>
                  <a:pt x="1317" y="246"/>
                </a:lnTo>
                <a:lnTo>
                  <a:pt x="1306" y="249"/>
                </a:lnTo>
                <a:lnTo>
                  <a:pt x="1296" y="253"/>
                </a:lnTo>
                <a:lnTo>
                  <a:pt x="1284" y="257"/>
                </a:lnTo>
                <a:lnTo>
                  <a:pt x="1273" y="261"/>
                </a:lnTo>
                <a:lnTo>
                  <a:pt x="1263" y="266"/>
                </a:lnTo>
                <a:lnTo>
                  <a:pt x="1252" y="272"/>
                </a:lnTo>
                <a:close/>
                <a:moveTo>
                  <a:pt x="2782" y="1000"/>
                </a:moveTo>
                <a:lnTo>
                  <a:pt x="2758" y="1013"/>
                </a:lnTo>
                <a:lnTo>
                  <a:pt x="2734" y="1025"/>
                </a:lnTo>
                <a:lnTo>
                  <a:pt x="2709" y="1035"/>
                </a:lnTo>
                <a:lnTo>
                  <a:pt x="2683" y="1044"/>
                </a:lnTo>
                <a:lnTo>
                  <a:pt x="2658" y="1052"/>
                </a:lnTo>
                <a:lnTo>
                  <a:pt x="2633" y="1059"/>
                </a:lnTo>
                <a:lnTo>
                  <a:pt x="2607" y="1064"/>
                </a:lnTo>
                <a:lnTo>
                  <a:pt x="2580" y="1068"/>
                </a:lnTo>
                <a:lnTo>
                  <a:pt x="2555" y="1071"/>
                </a:lnTo>
                <a:lnTo>
                  <a:pt x="2529" y="1072"/>
                </a:lnTo>
                <a:lnTo>
                  <a:pt x="2502" y="1072"/>
                </a:lnTo>
                <a:lnTo>
                  <a:pt x="2477" y="1071"/>
                </a:lnTo>
                <a:lnTo>
                  <a:pt x="2452" y="1068"/>
                </a:lnTo>
                <a:lnTo>
                  <a:pt x="2426" y="1065"/>
                </a:lnTo>
                <a:lnTo>
                  <a:pt x="2400" y="1060"/>
                </a:lnTo>
                <a:lnTo>
                  <a:pt x="2376" y="1053"/>
                </a:lnTo>
                <a:lnTo>
                  <a:pt x="2351" y="1046"/>
                </a:lnTo>
                <a:lnTo>
                  <a:pt x="2327" y="1037"/>
                </a:lnTo>
                <a:lnTo>
                  <a:pt x="2302" y="1028"/>
                </a:lnTo>
                <a:lnTo>
                  <a:pt x="2279" y="1017"/>
                </a:lnTo>
                <a:lnTo>
                  <a:pt x="2257" y="1006"/>
                </a:lnTo>
                <a:lnTo>
                  <a:pt x="2234" y="993"/>
                </a:lnTo>
                <a:lnTo>
                  <a:pt x="2212" y="979"/>
                </a:lnTo>
                <a:lnTo>
                  <a:pt x="2191" y="964"/>
                </a:lnTo>
                <a:lnTo>
                  <a:pt x="2171" y="947"/>
                </a:lnTo>
                <a:lnTo>
                  <a:pt x="2151" y="930"/>
                </a:lnTo>
                <a:lnTo>
                  <a:pt x="2131" y="911"/>
                </a:lnTo>
                <a:lnTo>
                  <a:pt x="2113" y="892"/>
                </a:lnTo>
                <a:lnTo>
                  <a:pt x="2096" y="872"/>
                </a:lnTo>
                <a:lnTo>
                  <a:pt x="2080" y="849"/>
                </a:lnTo>
                <a:lnTo>
                  <a:pt x="2065" y="827"/>
                </a:lnTo>
                <a:lnTo>
                  <a:pt x="2051" y="804"/>
                </a:lnTo>
                <a:lnTo>
                  <a:pt x="2036" y="780"/>
                </a:lnTo>
                <a:lnTo>
                  <a:pt x="2025" y="755"/>
                </a:lnTo>
                <a:lnTo>
                  <a:pt x="2014" y="730"/>
                </a:lnTo>
                <a:lnTo>
                  <a:pt x="2005" y="705"/>
                </a:lnTo>
                <a:lnTo>
                  <a:pt x="1998" y="680"/>
                </a:lnTo>
                <a:lnTo>
                  <a:pt x="1991" y="654"/>
                </a:lnTo>
                <a:lnTo>
                  <a:pt x="1986" y="628"/>
                </a:lnTo>
                <a:lnTo>
                  <a:pt x="1982" y="602"/>
                </a:lnTo>
                <a:lnTo>
                  <a:pt x="1980" y="577"/>
                </a:lnTo>
                <a:lnTo>
                  <a:pt x="1979" y="551"/>
                </a:lnTo>
                <a:lnTo>
                  <a:pt x="1978" y="524"/>
                </a:lnTo>
                <a:lnTo>
                  <a:pt x="1980" y="499"/>
                </a:lnTo>
                <a:lnTo>
                  <a:pt x="1982" y="473"/>
                </a:lnTo>
                <a:lnTo>
                  <a:pt x="1986" y="447"/>
                </a:lnTo>
                <a:lnTo>
                  <a:pt x="1991" y="422"/>
                </a:lnTo>
                <a:lnTo>
                  <a:pt x="1997" y="397"/>
                </a:lnTo>
                <a:lnTo>
                  <a:pt x="2004" y="373"/>
                </a:lnTo>
                <a:lnTo>
                  <a:pt x="2012" y="349"/>
                </a:lnTo>
                <a:lnTo>
                  <a:pt x="2021" y="324"/>
                </a:lnTo>
                <a:lnTo>
                  <a:pt x="2032" y="301"/>
                </a:lnTo>
                <a:lnTo>
                  <a:pt x="2045" y="278"/>
                </a:lnTo>
                <a:lnTo>
                  <a:pt x="2058" y="256"/>
                </a:lnTo>
                <a:lnTo>
                  <a:pt x="2072" y="233"/>
                </a:lnTo>
                <a:lnTo>
                  <a:pt x="2087" y="213"/>
                </a:lnTo>
                <a:lnTo>
                  <a:pt x="2103" y="192"/>
                </a:lnTo>
                <a:lnTo>
                  <a:pt x="2120" y="173"/>
                </a:lnTo>
                <a:lnTo>
                  <a:pt x="2139" y="154"/>
                </a:lnTo>
                <a:lnTo>
                  <a:pt x="2158" y="135"/>
                </a:lnTo>
                <a:lnTo>
                  <a:pt x="2179" y="118"/>
                </a:lnTo>
                <a:lnTo>
                  <a:pt x="2200" y="102"/>
                </a:lnTo>
                <a:lnTo>
                  <a:pt x="2222" y="86"/>
                </a:lnTo>
                <a:lnTo>
                  <a:pt x="2247" y="72"/>
                </a:lnTo>
                <a:lnTo>
                  <a:pt x="2271" y="59"/>
                </a:lnTo>
                <a:lnTo>
                  <a:pt x="2295" y="47"/>
                </a:lnTo>
                <a:lnTo>
                  <a:pt x="2320" y="36"/>
                </a:lnTo>
                <a:lnTo>
                  <a:pt x="2346" y="27"/>
                </a:lnTo>
                <a:lnTo>
                  <a:pt x="2371" y="19"/>
                </a:lnTo>
                <a:lnTo>
                  <a:pt x="2396" y="13"/>
                </a:lnTo>
                <a:lnTo>
                  <a:pt x="2423" y="8"/>
                </a:lnTo>
                <a:lnTo>
                  <a:pt x="2448" y="4"/>
                </a:lnTo>
                <a:lnTo>
                  <a:pt x="2474" y="1"/>
                </a:lnTo>
                <a:lnTo>
                  <a:pt x="2500" y="0"/>
                </a:lnTo>
                <a:lnTo>
                  <a:pt x="2526" y="0"/>
                </a:lnTo>
                <a:lnTo>
                  <a:pt x="2552" y="1"/>
                </a:lnTo>
                <a:lnTo>
                  <a:pt x="2577" y="4"/>
                </a:lnTo>
                <a:lnTo>
                  <a:pt x="2602" y="7"/>
                </a:lnTo>
                <a:lnTo>
                  <a:pt x="2628" y="12"/>
                </a:lnTo>
                <a:lnTo>
                  <a:pt x="2653" y="18"/>
                </a:lnTo>
                <a:lnTo>
                  <a:pt x="2678" y="25"/>
                </a:lnTo>
                <a:lnTo>
                  <a:pt x="2703" y="34"/>
                </a:lnTo>
                <a:lnTo>
                  <a:pt x="2726" y="44"/>
                </a:lnTo>
                <a:lnTo>
                  <a:pt x="2750" y="55"/>
                </a:lnTo>
                <a:lnTo>
                  <a:pt x="2772" y="67"/>
                </a:lnTo>
                <a:lnTo>
                  <a:pt x="2795" y="79"/>
                </a:lnTo>
                <a:lnTo>
                  <a:pt x="2817" y="93"/>
                </a:lnTo>
                <a:lnTo>
                  <a:pt x="2838" y="108"/>
                </a:lnTo>
                <a:lnTo>
                  <a:pt x="2858" y="125"/>
                </a:lnTo>
                <a:lnTo>
                  <a:pt x="2878" y="142"/>
                </a:lnTo>
                <a:lnTo>
                  <a:pt x="2898" y="161"/>
                </a:lnTo>
                <a:lnTo>
                  <a:pt x="2915" y="180"/>
                </a:lnTo>
                <a:lnTo>
                  <a:pt x="2933" y="200"/>
                </a:lnTo>
                <a:lnTo>
                  <a:pt x="2949" y="222"/>
                </a:lnTo>
                <a:lnTo>
                  <a:pt x="2964" y="245"/>
                </a:lnTo>
                <a:lnTo>
                  <a:pt x="2978" y="268"/>
                </a:lnTo>
                <a:lnTo>
                  <a:pt x="2992" y="292"/>
                </a:lnTo>
                <a:lnTo>
                  <a:pt x="3004" y="317"/>
                </a:lnTo>
                <a:lnTo>
                  <a:pt x="3014" y="341"/>
                </a:lnTo>
                <a:lnTo>
                  <a:pt x="3023" y="367"/>
                </a:lnTo>
                <a:lnTo>
                  <a:pt x="3031" y="393"/>
                </a:lnTo>
                <a:lnTo>
                  <a:pt x="3037" y="418"/>
                </a:lnTo>
                <a:lnTo>
                  <a:pt x="3043" y="443"/>
                </a:lnTo>
                <a:lnTo>
                  <a:pt x="3046" y="470"/>
                </a:lnTo>
                <a:lnTo>
                  <a:pt x="3049" y="496"/>
                </a:lnTo>
                <a:lnTo>
                  <a:pt x="3050" y="521"/>
                </a:lnTo>
                <a:lnTo>
                  <a:pt x="3050" y="547"/>
                </a:lnTo>
                <a:lnTo>
                  <a:pt x="3049" y="573"/>
                </a:lnTo>
                <a:lnTo>
                  <a:pt x="3047" y="599"/>
                </a:lnTo>
                <a:lnTo>
                  <a:pt x="3043" y="624"/>
                </a:lnTo>
                <a:lnTo>
                  <a:pt x="3038" y="649"/>
                </a:lnTo>
                <a:lnTo>
                  <a:pt x="3032" y="675"/>
                </a:lnTo>
                <a:lnTo>
                  <a:pt x="3025" y="699"/>
                </a:lnTo>
                <a:lnTo>
                  <a:pt x="3017" y="723"/>
                </a:lnTo>
                <a:lnTo>
                  <a:pt x="3007" y="747"/>
                </a:lnTo>
                <a:lnTo>
                  <a:pt x="2997" y="771"/>
                </a:lnTo>
                <a:lnTo>
                  <a:pt x="2985" y="794"/>
                </a:lnTo>
                <a:lnTo>
                  <a:pt x="2971" y="816"/>
                </a:lnTo>
                <a:lnTo>
                  <a:pt x="2957" y="838"/>
                </a:lnTo>
                <a:lnTo>
                  <a:pt x="2942" y="860"/>
                </a:lnTo>
                <a:lnTo>
                  <a:pt x="2926" y="880"/>
                </a:lnTo>
                <a:lnTo>
                  <a:pt x="2909" y="899"/>
                </a:lnTo>
                <a:lnTo>
                  <a:pt x="2891" y="918"/>
                </a:lnTo>
                <a:lnTo>
                  <a:pt x="2870" y="936"/>
                </a:lnTo>
                <a:lnTo>
                  <a:pt x="2850" y="953"/>
                </a:lnTo>
                <a:lnTo>
                  <a:pt x="2829" y="970"/>
                </a:lnTo>
                <a:lnTo>
                  <a:pt x="2806" y="986"/>
                </a:lnTo>
                <a:lnTo>
                  <a:pt x="2782" y="10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7" name="Freeform 10"/>
          <p:cNvSpPr>
            <a:spLocks noEditPoints="1"/>
          </p:cNvSpPr>
          <p:nvPr/>
        </p:nvSpPr>
        <p:spPr bwMode="auto">
          <a:xfrm>
            <a:off x="3580209" y="1384705"/>
            <a:ext cx="279797" cy="207169"/>
          </a:xfrm>
          <a:custGeom>
            <a:avLst/>
            <a:gdLst>
              <a:gd name="T0" fmla="*/ 2286 w 3050"/>
              <a:gd name="T1" fmla="*/ 1706 h 2265"/>
              <a:gd name="T2" fmla="*/ 2330 w 3050"/>
              <a:gd name="T3" fmla="*/ 1654 h 2265"/>
              <a:gd name="T4" fmla="*/ 2356 w 3050"/>
              <a:gd name="T5" fmla="*/ 1593 h 2265"/>
              <a:gd name="T6" fmla="*/ 2364 w 3050"/>
              <a:gd name="T7" fmla="*/ 1527 h 2265"/>
              <a:gd name="T8" fmla="*/ 2352 w 3050"/>
              <a:gd name="T9" fmla="*/ 1460 h 2265"/>
              <a:gd name="T10" fmla="*/ 2935 w 3050"/>
              <a:gd name="T11" fmla="*/ 968 h 2265"/>
              <a:gd name="T12" fmla="*/ 2989 w 3050"/>
              <a:gd name="T13" fmla="*/ 925 h 2265"/>
              <a:gd name="T14" fmla="*/ 3027 w 3050"/>
              <a:gd name="T15" fmla="*/ 869 h 2265"/>
              <a:gd name="T16" fmla="*/ 3047 w 3050"/>
              <a:gd name="T17" fmla="*/ 806 h 2265"/>
              <a:gd name="T18" fmla="*/ 3048 w 3050"/>
              <a:gd name="T19" fmla="*/ 739 h 2265"/>
              <a:gd name="T20" fmla="*/ 3030 w 3050"/>
              <a:gd name="T21" fmla="*/ 673 h 2265"/>
              <a:gd name="T22" fmla="*/ 2689 w 3050"/>
              <a:gd name="T23" fmla="*/ 85 h 2265"/>
              <a:gd name="T24" fmla="*/ 2639 w 3050"/>
              <a:gd name="T25" fmla="*/ 40 h 2265"/>
              <a:gd name="T26" fmla="*/ 2579 w 3050"/>
              <a:gd name="T27" fmla="*/ 11 h 2265"/>
              <a:gd name="T28" fmla="*/ 2514 w 3050"/>
              <a:gd name="T29" fmla="*/ 0 h 2265"/>
              <a:gd name="T30" fmla="*/ 2447 w 3050"/>
              <a:gd name="T31" fmla="*/ 8 h 2265"/>
              <a:gd name="T32" fmla="*/ 1743 w 3050"/>
              <a:gd name="T33" fmla="*/ 405 h 2265"/>
              <a:gd name="T34" fmla="*/ 1663 w 3050"/>
              <a:gd name="T35" fmla="*/ 282 h 2265"/>
              <a:gd name="T36" fmla="*/ 1610 w 3050"/>
              <a:gd name="T37" fmla="*/ 241 h 2265"/>
              <a:gd name="T38" fmla="*/ 1547 w 3050"/>
              <a:gd name="T39" fmla="*/ 218 h 2265"/>
              <a:gd name="T40" fmla="*/ 1481 w 3050"/>
              <a:gd name="T41" fmla="*/ 214 h 2265"/>
              <a:gd name="T42" fmla="*/ 1415 w 3050"/>
              <a:gd name="T43" fmla="*/ 228 h 2265"/>
              <a:gd name="T44" fmla="*/ 916 w 3050"/>
              <a:gd name="T45" fmla="*/ 515 h 2265"/>
              <a:gd name="T46" fmla="*/ 867 w 3050"/>
              <a:gd name="T47" fmla="*/ 562 h 2265"/>
              <a:gd name="T48" fmla="*/ 835 w 3050"/>
              <a:gd name="T49" fmla="*/ 621 h 2265"/>
              <a:gd name="T50" fmla="*/ 821 w 3050"/>
              <a:gd name="T51" fmla="*/ 686 h 2265"/>
              <a:gd name="T52" fmla="*/ 826 w 3050"/>
              <a:gd name="T53" fmla="*/ 753 h 2265"/>
              <a:gd name="T54" fmla="*/ 851 w 3050"/>
              <a:gd name="T55" fmla="*/ 818 h 2265"/>
              <a:gd name="T56" fmla="*/ 1517 w 3050"/>
              <a:gd name="T57" fmla="*/ 1957 h 2265"/>
              <a:gd name="T58" fmla="*/ 1571 w 3050"/>
              <a:gd name="T59" fmla="*/ 1997 h 2265"/>
              <a:gd name="T60" fmla="*/ 1633 w 3050"/>
              <a:gd name="T61" fmla="*/ 2020 h 2265"/>
              <a:gd name="T62" fmla="*/ 1700 w 3050"/>
              <a:gd name="T63" fmla="*/ 2025 h 2265"/>
              <a:gd name="T64" fmla="*/ 1766 w 3050"/>
              <a:gd name="T65" fmla="*/ 2008 h 2265"/>
              <a:gd name="T66" fmla="*/ 316 w 3050"/>
              <a:gd name="T67" fmla="*/ 1240 h 2265"/>
              <a:gd name="T68" fmla="*/ 470 w 3050"/>
              <a:gd name="T69" fmla="*/ 1197 h 2265"/>
              <a:gd name="T70" fmla="*/ 624 w 3050"/>
              <a:gd name="T71" fmla="*/ 1200 h 2265"/>
              <a:gd name="T72" fmla="*/ 771 w 3050"/>
              <a:gd name="T73" fmla="*/ 1248 h 2265"/>
              <a:gd name="T74" fmla="*/ 899 w 3050"/>
              <a:gd name="T75" fmla="*/ 1335 h 2265"/>
              <a:gd name="T76" fmla="*/ 999 w 3050"/>
              <a:gd name="T77" fmla="*/ 1461 h 2265"/>
              <a:gd name="T78" fmla="*/ 1059 w 3050"/>
              <a:gd name="T79" fmla="*/ 1611 h 2265"/>
              <a:gd name="T80" fmla="*/ 1070 w 3050"/>
              <a:gd name="T81" fmla="*/ 1766 h 2265"/>
              <a:gd name="T82" fmla="*/ 1038 w 3050"/>
              <a:gd name="T83" fmla="*/ 1916 h 2265"/>
              <a:gd name="T84" fmla="*/ 963 w 3050"/>
              <a:gd name="T85" fmla="*/ 2052 h 2265"/>
              <a:gd name="T86" fmla="*/ 850 w 3050"/>
              <a:gd name="T87" fmla="*/ 2163 h 2265"/>
              <a:gd name="T88" fmla="*/ 704 w 3050"/>
              <a:gd name="T89" fmla="*/ 2238 h 2265"/>
              <a:gd name="T90" fmla="*/ 550 w 3050"/>
              <a:gd name="T91" fmla="*/ 2265 h 2265"/>
              <a:gd name="T92" fmla="*/ 397 w 3050"/>
              <a:gd name="T93" fmla="*/ 2247 h 2265"/>
              <a:gd name="T94" fmla="*/ 255 w 3050"/>
              <a:gd name="T95" fmla="*/ 2186 h 2265"/>
              <a:gd name="T96" fmla="*/ 135 w 3050"/>
              <a:gd name="T97" fmla="*/ 2085 h 2265"/>
              <a:gd name="T98" fmla="*/ 46 w 3050"/>
              <a:gd name="T99" fmla="*/ 1948 h 2265"/>
              <a:gd name="T100" fmla="*/ 4 w 3050"/>
              <a:gd name="T101" fmla="*/ 1795 h 2265"/>
              <a:gd name="T102" fmla="*/ 7 w 3050"/>
              <a:gd name="T103" fmla="*/ 1641 h 2265"/>
              <a:gd name="T104" fmla="*/ 53 w 3050"/>
              <a:gd name="T105" fmla="*/ 1494 h 2265"/>
              <a:gd name="T106" fmla="*/ 141 w 3050"/>
              <a:gd name="T107" fmla="*/ 1366 h 2265"/>
              <a:gd name="T108" fmla="*/ 268 w 3050"/>
              <a:gd name="T109" fmla="*/ 1265 h 2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0" h="2265">
                <a:moveTo>
                  <a:pt x="1798" y="1993"/>
                </a:moveTo>
                <a:lnTo>
                  <a:pt x="2249" y="1734"/>
                </a:lnTo>
                <a:lnTo>
                  <a:pt x="2259" y="1728"/>
                </a:lnTo>
                <a:lnTo>
                  <a:pt x="2268" y="1721"/>
                </a:lnTo>
                <a:lnTo>
                  <a:pt x="2277" y="1713"/>
                </a:lnTo>
                <a:lnTo>
                  <a:pt x="2286" y="1706"/>
                </a:lnTo>
                <a:lnTo>
                  <a:pt x="2294" y="1698"/>
                </a:lnTo>
                <a:lnTo>
                  <a:pt x="2302" y="1690"/>
                </a:lnTo>
                <a:lnTo>
                  <a:pt x="2310" y="1682"/>
                </a:lnTo>
                <a:lnTo>
                  <a:pt x="2316" y="1673"/>
                </a:lnTo>
                <a:lnTo>
                  <a:pt x="2323" y="1664"/>
                </a:lnTo>
                <a:lnTo>
                  <a:pt x="2330" y="1654"/>
                </a:lnTo>
                <a:lnTo>
                  <a:pt x="2335" y="1645"/>
                </a:lnTo>
                <a:lnTo>
                  <a:pt x="2341" y="1635"/>
                </a:lnTo>
                <a:lnTo>
                  <a:pt x="2345" y="1625"/>
                </a:lnTo>
                <a:lnTo>
                  <a:pt x="2349" y="1615"/>
                </a:lnTo>
                <a:lnTo>
                  <a:pt x="2353" y="1603"/>
                </a:lnTo>
                <a:lnTo>
                  <a:pt x="2356" y="1593"/>
                </a:lnTo>
                <a:lnTo>
                  <a:pt x="2358" y="1582"/>
                </a:lnTo>
                <a:lnTo>
                  <a:pt x="2361" y="1571"/>
                </a:lnTo>
                <a:lnTo>
                  <a:pt x="2362" y="1560"/>
                </a:lnTo>
                <a:lnTo>
                  <a:pt x="2363" y="1549"/>
                </a:lnTo>
                <a:lnTo>
                  <a:pt x="2364" y="1538"/>
                </a:lnTo>
                <a:lnTo>
                  <a:pt x="2364" y="1527"/>
                </a:lnTo>
                <a:lnTo>
                  <a:pt x="2363" y="1516"/>
                </a:lnTo>
                <a:lnTo>
                  <a:pt x="2362" y="1504"/>
                </a:lnTo>
                <a:lnTo>
                  <a:pt x="2360" y="1493"/>
                </a:lnTo>
                <a:lnTo>
                  <a:pt x="2358" y="1482"/>
                </a:lnTo>
                <a:lnTo>
                  <a:pt x="2356" y="1471"/>
                </a:lnTo>
                <a:lnTo>
                  <a:pt x="2352" y="1460"/>
                </a:lnTo>
                <a:lnTo>
                  <a:pt x="2348" y="1450"/>
                </a:lnTo>
                <a:lnTo>
                  <a:pt x="2344" y="1439"/>
                </a:lnTo>
                <a:lnTo>
                  <a:pt x="2339" y="1429"/>
                </a:lnTo>
                <a:lnTo>
                  <a:pt x="2333" y="1418"/>
                </a:lnTo>
                <a:lnTo>
                  <a:pt x="2288" y="1341"/>
                </a:lnTo>
                <a:lnTo>
                  <a:pt x="2935" y="968"/>
                </a:lnTo>
                <a:lnTo>
                  <a:pt x="2945" y="962"/>
                </a:lnTo>
                <a:lnTo>
                  <a:pt x="2954" y="955"/>
                </a:lnTo>
                <a:lnTo>
                  <a:pt x="2964" y="948"/>
                </a:lnTo>
                <a:lnTo>
                  <a:pt x="2972" y="941"/>
                </a:lnTo>
                <a:lnTo>
                  <a:pt x="2981" y="933"/>
                </a:lnTo>
                <a:lnTo>
                  <a:pt x="2989" y="925"/>
                </a:lnTo>
                <a:lnTo>
                  <a:pt x="2997" y="917"/>
                </a:lnTo>
                <a:lnTo>
                  <a:pt x="3004" y="908"/>
                </a:lnTo>
                <a:lnTo>
                  <a:pt x="3010" y="898"/>
                </a:lnTo>
                <a:lnTo>
                  <a:pt x="3016" y="888"/>
                </a:lnTo>
                <a:lnTo>
                  <a:pt x="3022" y="879"/>
                </a:lnTo>
                <a:lnTo>
                  <a:pt x="3027" y="869"/>
                </a:lnTo>
                <a:lnTo>
                  <a:pt x="3031" y="859"/>
                </a:lnTo>
                <a:lnTo>
                  <a:pt x="3036" y="849"/>
                </a:lnTo>
                <a:lnTo>
                  <a:pt x="3039" y="838"/>
                </a:lnTo>
                <a:lnTo>
                  <a:pt x="3042" y="828"/>
                </a:lnTo>
                <a:lnTo>
                  <a:pt x="3045" y="817"/>
                </a:lnTo>
                <a:lnTo>
                  <a:pt x="3047" y="806"/>
                </a:lnTo>
                <a:lnTo>
                  <a:pt x="3049" y="794"/>
                </a:lnTo>
                <a:lnTo>
                  <a:pt x="3050" y="783"/>
                </a:lnTo>
                <a:lnTo>
                  <a:pt x="3050" y="772"/>
                </a:lnTo>
                <a:lnTo>
                  <a:pt x="3050" y="761"/>
                </a:lnTo>
                <a:lnTo>
                  <a:pt x="3050" y="750"/>
                </a:lnTo>
                <a:lnTo>
                  <a:pt x="3048" y="739"/>
                </a:lnTo>
                <a:lnTo>
                  <a:pt x="3047" y="728"/>
                </a:lnTo>
                <a:lnTo>
                  <a:pt x="3045" y="717"/>
                </a:lnTo>
                <a:lnTo>
                  <a:pt x="3042" y="706"/>
                </a:lnTo>
                <a:lnTo>
                  <a:pt x="3039" y="694"/>
                </a:lnTo>
                <a:lnTo>
                  <a:pt x="3035" y="684"/>
                </a:lnTo>
                <a:lnTo>
                  <a:pt x="3030" y="673"/>
                </a:lnTo>
                <a:lnTo>
                  <a:pt x="3025" y="662"/>
                </a:lnTo>
                <a:lnTo>
                  <a:pt x="3020" y="652"/>
                </a:lnTo>
                <a:lnTo>
                  <a:pt x="2709" y="115"/>
                </a:lnTo>
                <a:lnTo>
                  <a:pt x="2703" y="105"/>
                </a:lnTo>
                <a:lnTo>
                  <a:pt x="2696" y="95"/>
                </a:lnTo>
                <a:lnTo>
                  <a:pt x="2689" y="85"/>
                </a:lnTo>
                <a:lnTo>
                  <a:pt x="2681" y="76"/>
                </a:lnTo>
                <a:lnTo>
                  <a:pt x="2674" y="68"/>
                </a:lnTo>
                <a:lnTo>
                  <a:pt x="2666" y="60"/>
                </a:lnTo>
                <a:lnTo>
                  <a:pt x="2657" y="53"/>
                </a:lnTo>
                <a:lnTo>
                  <a:pt x="2648" y="46"/>
                </a:lnTo>
                <a:lnTo>
                  <a:pt x="2639" y="40"/>
                </a:lnTo>
                <a:lnTo>
                  <a:pt x="2630" y="34"/>
                </a:lnTo>
                <a:lnTo>
                  <a:pt x="2620" y="28"/>
                </a:lnTo>
                <a:lnTo>
                  <a:pt x="2611" y="23"/>
                </a:lnTo>
                <a:lnTo>
                  <a:pt x="2600" y="18"/>
                </a:lnTo>
                <a:lnTo>
                  <a:pt x="2589" y="14"/>
                </a:lnTo>
                <a:lnTo>
                  <a:pt x="2579" y="11"/>
                </a:lnTo>
                <a:lnTo>
                  <a:pt x="2568" y="8"/>
                </a:lnTo>
                <a:lnTo>
                  <a:pt x="2558" y="5"/>
                </a:lnTo>
                <a:lnTo>
                  <a:pt x="2547" y="3"/>
                </a:lnTo>
                <a:lnTo>
                  <a:pt x="2536" y="1"/>
                </a:lnTo>
                <a:lnTo>
                  <a:pt x="2525" y="0"/>
                </a:lnTo>
                <a:lnTo>
                  <a:pt x="2514" y="0"/>
                </a:lnTo>
                <a:lnTo>
                  <a:pt x="2502" y="0"/>
                </a:lnTo>
                <a:lnTo>
                  <a:pt x="2491" y="0"/>
                </a:lnTo>
                <a:lnTo>
                  <a:pt x="2480" y="1"/>
                </a:lnTo>
                <a:lnTo>
                  <a:pt x="2469" y="3"/>
                </a:lnTo>
                <a:lnTo>
                  <a:pt x="2458" y="5"/>
                </a:lnTo>
                <a:lnTo>
                  <a:pt x="2447" y="8"/>
                </a:lnTo>
                <a:lnTo>
                  <a:pt x="2436" y="11"/>
                </a:lnTo>
                <a:lnTo>
                  <a:pt x="2425" y="15"/>
                </a:lnTo>
                <a:lnTo>
                  <a:pt x="2413" y="20"/>
                </a:lnTo>
                <a:lnTo>
                  <a:pt x="2403" y="25"/>
                </a:lnTo>
                <a:lnTo>
                  <a:pt x="2393" y="30"/>
                </a:lnTo>
                <a:lnTo>
                  <a:pt x="1743" y="405"/>
                </a:lnTo>
                <a:lnTo>
                  <a:pt x="1699" y="328"/>
                </a:lnTo>
                <a:lnTo>
                  <a:pt x="1693" y="318"/>
                </a:lnTo>
                <a:lnTo>
                  <a:pt x="1686" y="309"/>
                </a:lnTo>
                <a:lnTo>
                  <a:pt x="1679" y="300"/>
                </a:lnTo>
                <a:lnTo>
                  <a:pt x="1672" y="290"/>
                </a:lnTo>
                <a:lnTo>
                  <a:pt x="1663" y="282"/>
                </a:lnTo>
                <a:lnTo>
                  <a:pt x="1655" y="274"/>
                </a:lnTo>
                <a:lnTo>
                  <a:pt x="1647" y="266"/>
                </a:lnTo>
                <a:lnTo>
                  <a:pt x="1638" y="259"/>
                </a:lnTo>
                <a:lnTo>
                  <a:pt x="1629" y="253"/>
                </a:lnTo>
                <a:lnTo>
                  <a:pt x="1620" y="247"/>
                </a:lnTo>
                <a:lnTo>
                  <a:pt x="1610" y="241"/>
                </a:lnTo>
                <a:lnTo>
                  <a:pt x="1600" y="236"/>
                </a:lnTo>
                <a:lnTo>
                  <a:pt x="1590" y="232"/>
                </a:lnTo>
                <a:lnTo>
                  <a:pt x="1580" y="228"/>
                </a:lnTo>
                <a:lnTo>
                  <a:pt x="1568" y="224"/>
                </a:lnTo>
                <a:lnTo>
                  <a:pt x="1558" y="221"/>
                </a:lnTo>
                <a:lnTo>
                  <a:pt x="1547" y="218"/>
                </a:lnTo>
                <a:lnTo>
                  <a:pt x="1536" y="216"/>
                </a:lnTo>
                <a:lnTo>
                  <a:pt x="1526" y="215"/>
                </a:lnTo>
                <a:lnTo>
                  <a:pt x="1515" y="214"/>
                </a:lnTo>
                <a:lnTo>
                  <a:pt x="1504" y="213"/>
                </a:lnTo>
                <a:lnTo>
                  <a:pt x="1492" y="213"/>
                </a:lnTo>
                <a:lnTo>
                  <a:pt x="1481" y="214"/>
                </a:lnTo>
                <a:lnTo>
                  <a:pt x="1469" y="215"/>
                </a:lnTo>
                <a:lnTo>
                  <a:pt x="1458" y="216"/>
                </a:lnTo>
                <a:lnTo>
                  <a:pt x="1447" y="218"/>
                </a:lnTo>
                <a:lnTo>
                  <a:pt x="1436" y="221"/>
                </a:lnTo>
                <a:lnTo>
                  <a:pt x="1425" y="225"/>
                </a:lnTo>
                <a:lnTo>
                  <a:pt x="1415" y="228"/>
                </a:lnTo>
                <a:lnTo>
                  <a:pt x="1404" y="233"/>
                </a:lnTo>
                <a:lnTo>
                  <a:pt x="1394" y="238"/>
                </a:lnTo>
                <a:lnTo>
                  <a:pt x="1382" y="243"/>
                </a:lnTo>
                <a:lnTo>
                  <a:pt x="936" y="502"/>
                </a:lnTo>
                <a:lnTo>
                  <a:pt x="926" y="508"/>
                </a:lnTo>
                <a:lnTo>
                  <a:pt x="916" y="515"/>
                </a:lnTo>
                <a:lnTo>
                  <a:pt x="906" y="522"/>
                </a:lnTo>
                <a:lnTo>
                  <a:pt x="897" y="529"/>
                </a:lnTo>
                <a:lnTo>
                  <a:pt x="889" y="537"/>
                </a:lnTo>
                <a:lnTo>
                  <a:pt x="881" y="545"/>
                </a:lnTo>
                <a:lnTo>
                  <a:pt x="874" y="553"/>
                </a:lnTo>
                <a:lnTo>
                  <a:pt x="867" y="562"/>
                </a:lnTo>
                <a:lnTo>
                  <a:pt x="860" y="571"/>
                </a:lnTo>
                <a:lnTo>
                  <a:pt x="854" y="580"/>
                </a:lnTo>
                <a:lnTo>
                  <a:pt x="849" y="590"/>
                </a:lnTo>
                <a:lnTo>
                  <a:pt x="844" y="601"/>
                </a:lnTo>
                <a:lnTo>
                  <a:pt x="839" y="611"/>
                </a:lnTo>
                <a:lnTo>
                  <a:pt x="835" y="621"/>
                </a:lnTo>
                <a:lnTo>
                  <a:pt x="831" y="632"/>
                </a:lnTo>
                <a:lnTo>
                  <a:pt x="828" y="642"/>
                </a:lnTo>
                <a:lnTo>
                  <a:pt x="826" y="653"/>
                </a:lnTo>
                <a:lnTo>
                  <a:pt x="824" y="664"/>
                </a:lnTo>
                <a:lnTo>
                  <a:pt x="822" y="675"/>
                </a:lnTo>
                <a:lnTo>
                  <a:pt x="821" y="686"/>
                </a:lnTo>
                <a:lnTo>
                  <a:pt x="819" y="697"/>
                </a:lnTo>
                <a:lnTo>
                  <a:pt x="819" y="709"/>
                </a:lnTo>
                <a:lnTo>
                  <a:pt x="821" y="720"/>
                </a:lnTo>
                <a:lnTo>
                  <a:pt x="822" y="731"/>
                </a:lnTo>
                <a:lnTo>
                  <a:pt x="824" y="742"/>
                </a:lnTo>
                <a:lnTo>
                  <a:pt x="826" y="753"/>
                </a:lnTo>
                <a:lnTo>
                  <a:pt x="829" y="764"/>
                </a:lnTo>
                <a:lnTo>
                  <a:pt x="832" y="775"/>
                </a:lnTo>
                <a:lnTo>
                  <a:pt x="836" y="785"/>
                </a:lnTo>
                <a:lnTo>
                  <a:pt x="840" y="796"/>
                </a:lnTo>
                <a:lnTo>
                  <a:pt x="845" y="808"/>
                </a:lnTo>
                <a:lnTo>
                  <a:pt x="851" y="818"/>
                </a:lnTo>
                <a:lnTo>
                  <a:pt x="1482" y="1909"/>
                </a:lnTo>
                <a:lnTo>
                  <a:pt x="1488" y="1920"/>
                </a:lnTo>
                <a:lnTo>
                  <a:pt x="1495" y="1930"/>
                </a:lnTo>
                <a:lnTo>
                  <a:pt x="1502" y="1939"/>
                </a:lnTo>
                <a:lnTo>
                  <a:pt x="1509" y="1948"/>
                </a:lnTo>
                <a:lnTo>
                  <a:pt x="1517" y="1957"/>
                </a:lnTo>
                <a:lnTo>
                  <a:pt x="1525" y="1964"/>
                </a:lnTo>
                <a:lnTo>
                  <a:pt x="1534" y="1972"/>
                </a:lnTo>
                <a:lnTo>
                  <a:pt x="1543" y="1979"/>
                </a:lnTo>
                <a:lnTo>
                  <a:pt x="1552" y="1985"/>
                </a:lnTo>
                <a:lnTo>
                  <a:pt x="1561" y="1991"/>
                </a:lnTo>
                <a:lnTo>
                  <a:pt x="1571" y="1997"/>
                </a:lnTo>
                <a:lnTo>
                  <a:pt x="1582" y="2002"/>
                </a:lnTo>
                <a:lnTo>
                  <a:pt x="1592" y="2007"/>
                </a:lnTo>
                <a:lnTo>
                  <a:pt x="1602" y="2011"/>
                </a:lnTo>
                <a:lnTo>
                  <a:pt x="1612" y="2014"/>
                </a:lnTo>
                <a:lnTo>
                  <a:pt x="1623" y="2017"/>
                </a:lnTo>
                <a:lnTo>
                  <a:pt x="1633" y="2020"/>
                </a:lnTo>
                <a:lnTo>
                  <a:pt x="1644" y="2023"/>
                </a:lnTo>
                <a:lnTo>
                  <a:pt x="1655" y="2024"/>
                </a:lnTo>
                <a:lnTo>
                  <a:pt x="1666" y="2025"/>
                </a:lnTo>
                <a:lnTo>
                  <a:pt x="1678" y="2026"/>
                </a:lnTo>
                <a:lnTo>
                  <a:pt x="1689" y="2025"/>
                </a:lnTo>
                <a:lnTo>
                  <a:pt x="1700" y="2025"/>
                </a:lnTo>
                <a:lnTo>
                  <a:pt x="1711" y="2024"/>
                </a:lnTo>
                <a:lnTo>
                  <a:pt x="1722" y="2022"/>
                </a:lnTo>
                <a:lnTo>
                  <a:pt x="1733" y="2019"/>
                </a:lnTo>
                <a:lnTo>
                  <a:pt x="1744" y="2016"/>
                </a:lnTo>
                <a:lnTo>
                  <a:pt x="1754" y="2012"/>
                </a:lnTo>
                <a:lnTo>
                  <a:pt x="1766" y="2008"/>
                </a:lnTo>
                <a:lnTo>
                  <a:pt x="1777" y="2004"/>
                </a:lnTo>
                <a:lnTo>
                  <a:pt x="1787" y="1999"/>
                </a:lnTo>
                <a:lnTo>
                  <a:pt x="1798" y="1993"/>
                </a:lnTo>
                <a:close/>
                <a:moveTo>
                  <a:pt x="268" y="1265"/>
                </a:moveTo>
                <a:lnTo>
                  <a:pt x="292" y="1252"/>
                </a:lnTo>
                <a:lnTo>
                  <a:pt x="316" y="1240"/>
                </a:lnTo>
                <a:lnTo>
                  <a:pt x="341" y="1230"/>
                </a:lnTo>
                <a:lnTo>
                  <a:pt x="367" y="1221"/>
                </a:lnTo>
                <a:lnTo>
                  <a:pt x="392" y="1213"/>
                </a:lnTo>
                <a:lnTo>
                  <a:pt x="417" y="1206"/>
                </a:lnTo>
                <a:lnTo>
                  <a:pt x="443" y="1201"/>
                </a:lnTo>
                <a:lnTo>
                  <a:pt x="470" y="1197"/>
                </a:lnTo>
                <a:lnTo>
                  <a:pt x="495" y="1194"/>
                </a:lnTo>
                <a:lnTo>
                  <a:pt x="521" y="1193"/>
                </a:lnTo>
                <a:lnTo>
                  <a:pt x="548" y="1193"/>
                </a:lnTo>
                <a:lnTo>
                  <a:pt x="573" y="1194"/>
                </a:lnTo>
                <a:lnTo>
                  <a:pt x="598" y="1197"/>
                </a:lnTo>
                <a:lnTo>
                  <a:pt x="624" y="1200"/>
                </a:lnTo>
                <a:lnTo>
                  <a:pt x="650" y="1205"/>
                </a:lnTo>
                <a:lnTo>
                  <a:pt x="674" y="1212"/>
                </a:lnTo>
                <a:lnTo>
                  <a:pt x="699" y="1219"/>
                </a:lnTo>
                <a:lnTo>
                  <a:pt x="723" y="1228"/>
                </a:lnTo>
                <a:lnTo>
                  <a:pt x="748" y="1237"/>
                </a:lnTo>
                <a:lnTo>
                  <a:pt x="771" y="1248"/>
                </a:lnTo>
                <a:lnTo>
                  <a:pt x="793" y="1259"/>
                </a:lnTo>
                <a:lnTo>
                  <a:pt x="816" y="1272"/>
                </a:lnTo>
                <a:lnTo>
                  <a:pt x="838" y="1286"/>
                </a:lnTo>
                <a:lnTo>
                  <a:pt x="859" y="1301"/>
                </a:lnTo>
                <a:lnTo>
                  <a:pt x="879" y="1318"/>
                </a:lnTo>
                <a:lnTo>
                  <a:pt x="899" y="1335"/>
                </a:lnTo>
                <a:lnTo>
                  <a:pt x="919" y="1354"/>
                </a:lnTo>
                <a:lnTo>
                  <a:pt x="937" y="1373"/>
                </a:lnTo>
                <a:lnTo>
                  <a:pt x="954" y="1393"/>
                </a:lnTo>
                <a:lnTo>
                  <a:pt x="970" y="1416"/>
                </a:lnTo>
                <a:lnTo>
                  <a:pt x="985" y="1438"/>
                </a:lnTo>
                <a:lnTo>
                  <a:pt x="999" y="1461"/>
                </a:lnTo>
                <a:lnTo>
                  <a:pt x="1014" y="1485"/>
                </a:lnTo>
                <a:lnTo>
                  <a:pt x="1025" y="1510"/>
                </a:lnTo>
                <a:lnTo>
                  <a:pt x="1036" y="1535"/>
                </a:lnTo>
                <a:lnTo>
                  <a:pt x="1045" y="1560"/>
                </a:lnTo>
                <a:lnTo>
                  <a:pt x="1052" y="1585"/>
                </a:lnTo>
                <a:lnTo>
                  <a:pt x="1059" y="1611"/>
                </a:lnTo>
                <a:lnTo>
                  <a:pt x="1064" y="1637"/>
                </a:lnTo>
                <a:lnTo>
                  <a:pt x="1068" y="1663"/>
                </a:lnTo>
                <a:lnTo>
                  <a:pt x="1070" y="1688"/>
                </a:lnTo>
                <a:lnTo>
                  <a:pt x="1071" y="1714"/>
                </a:lnTo>
                <a:lnTo>
                  <a:pt x="1072" y="1741"/>
                </a:lnTo>
                <a:lnTo>
                  <a:pt x="1070" y="1766"/>
                </a:lnTo>
                <a:lnTo>
                  <a:pt x="1068" y="1792"/>
                </a:lnTo>
                <a:lnTo>
                  <a:pt x="1064" y="1818"/>
                </a:lnTo>
                <a:lnTo>
                  <a:pt x="1059" y="1843"/>
                </a:lnTo>
                <a:lnTo>
                  <a:pt x="1053" y="1868"/>
                </a:lnTo>
                <a:lnTo>
                  <a:pt x="1046" y="1892"/>
                </a:lnTo>
                <a:lnTo>
                  <a:pt x="1038" y="1916"/>
                </a:lnTo>
                <a:lnTo>
                  <a:pt x="1029" y="1941"/>
                </a:lnTo>
                <a:lnTo>
                  <a:pt x="1018" y="1964"/>
                </a:lnTo>
                <a:lnTo>
                  <a:pt x="1005" y="1987"/>
                </a:lnTo>
                <a:lnTo>
                  <a:pt x="992" y="2009"/>
                </a:lnTo>
                <a:lnTo>
                  <a:pt x="978" y="2032"/>
                </a:lnTo>
                <a:lnTo>
                  <a:pt x="963" y="2052"/>
                </a:lnTo>
                <a:lnTo>
                  <a:pt x="947" y="2073"/>
                </a:lnTo>
                <a:lnTo>
                  <a:pt x="930" y="2092"/>
                </a:lnTo>
                <a:lnTo>
                  <a:pt x="911" y="2111"/>
                </a:lnTo>
                <a:lnTo>
                  <a:pt x="892" y="2130"/>
                </a:lnTo>
                <a:lnTo>
                  <a:pt x="871" y="2147"/>
                </a:lnTo>
                <a:lnTo>
                  <a:pt x="850" y="2163"/>
                </a:lnTo>
                <a:lnTo>
                  <a:pt x="828" y="2179"/>
                </a:lnTo>
                <a:lnTo>
                  <a:pt x="803" y="2193"/>
                </a:lnTo>
                <a:lnTo>
                  <a:pt x="779" y="2206"/>
                </a:lnTo>
                <a:lnTo>
                  <a:pt x="755" y="2218"/>
                </a:lnTo>
                <a:lnTo>
                  <a:pt x="730" y="2229"/>
                </a:lnTo>
                <a:lnTo>
                  <a:pt x="704" y="2238"/>
                </a:lnTo>
                <a:lnTo>
                  <a:pt x="679" y="2246"/>
                </a:lnTo>
                <a:lnTo>
                  <a:pt x="654" y="2252"/>
                </a:lnTo>
                <a:lnTo>
                  <a:pt x="627" y="2257"/>
                </a:lnTo>
                <a:lnTo>
                  <a:pt x="602" y="2261"/>
                </a:lnTo>
                <a:lnTo>
                  <a:pt x="576" y="2264"/>
                </a:lnTo>
                <a:lnTo>
                  <a:pt x="550" y="2265"/>
                </a:lnTo>
                <a:lnTo>
                  <a:pt x="524" y="2265"/>
                </a:lnTo>
                <a:lnTo>
                  <a:pt x="498" y="2264"/>
                </a:lnTo>
                <a:lnTo>
                  <a:pt x="473" y="2261"/>
                </a:lnTo>
                <a:lnTo>
                  <a:pt x="448" y="2258"/>
                </a:lnTo>
                <a:lnTo>
                  <a:pt x="422" y="2253"/>
                </a:lnTo>
                <a:lnTo>
                  <a:pt x="397" y="2247"/>
                </a:lnTo>
                <a:lnTo>
                  <a:pt x="372" y="2240"/>
                </a:lnTo>
                <a:lnTo>
                  <a:pt x="347" y="2231"/>
                </a:lnTo>
                <a:lnTo>
                  <a:pt x="324" y="2221"/>
                </a:lnTo>
                <a:lnTo>
                  <a:pt x="300" y="2210"/>
                </a:lnTo>
                <a:lnTo>
                  <a:pt x="278" y="2198"/>
                </a:lnTo>
                <a:lnTo>
                  <a:pt x="255" y="2186"/>
                </a:lnTo>
                <a:lnTo>
                  <a:pt x="233" y="2172"/>
                </a:lnTo>
                <a:lnTo>
                  <a:pt x="212" y="2157"/>
                </a:lnTo>
                <a:lnTo>
                  <a:pt x="192" y="2140"/>
                </a:lnTo>
                <a:lnTo>
                  <a:pt x="172" y="2123"/>
                </a:lnTo>
                <a:lnTo>
                  <a:pt x="152" y="2104"/>
                </a:lnTo>
                <a:lnTo>
                  <a:pt x="135" y="2085"/>
                </a:lnTo>
                <a:lnTo>
                  <a:pt x="117" y="2065"/>
                </a:lnTo>
                <a:lnTo>
                  <a:pt x="101" y="2043"/>
                </a:lnTo>
                <a:lnTo>
                  <a:pt x="86" y="2020"/>
                </a:lnTo>
                <a:lnTo>
                  <a:pt x="72" y="1997"/>
                </a:lnTo>
                <a:lnTo>
                  <a:pt x="58" y="1973"/>
                </a:lnTo>
                <a:lnTo>
                  <a:pt x="46" y="1948"/>
                </a:lnTo>
                <a:lnTo>
                  <a:pt x="36" y="1924"/>
                </a:lnTo>
                <a:lnTo>
                  <a:pt x="27" y="1898"/>
                </a:lnTo>
                <a:lnTo>
                  <a:pt x="19" y="1872"/>
                </a:lnTo>
                <a:lnTo>
                  <a:pt x="13" y="1847"/>
                </a:lnTo>
                <a:lnTo>
                  <a:pt x="7" y="1822"/>
                </a:lnTo>
                <a:lnTo>
                  <a:pt x="4" y="1795"/>
                </a:lnTo>
                <a:lnTo>
                  <a:pt x="1" y="1769"/>
                </a:lnTo>
                <a:lnTo>
                  <a:pt x="0" y="1744"/>
                </a:lnTo>
                <a:lnTo>
                  <a:pt x="0" y="1718"/>
                </a:lnTo>
                <a:lnTo>
                  <a:pt x="1" y="1692"/>
                </a:lnTo>
                <a:lnTo>
                  <a:pt x="3" y="1666"/>
                </a:lnTo>
                <a:lnTo>
                  <a:pt x="7" y="1641"/>
                </a:lnTo>
                <a:lnTo>
                  <a:pt x="12" y="1616"/>
                </a:lnTo>
                <a:lnTo>
                  <a:pt x="18" y="1590"/>
                </a:lnTo>
                <a:lnTo>
                  <a:pt x="25" y="1566"/>
                </a:lnTo>
                <a:lnTo>
                  <a:pt x="33" y="1542"/>
                </a:lnTo>
                <a:lnTo>
                  <a:pt x="43" y="1518"/>
                </a:lnTo>
                <a:lnTo>
                  <a:pt x="53" y="1494"/>
                </a:lnTo>
                <a:lnTo>
                  <a:pt x="65" y="1471"/>
                </a:lnTo>
                <a:lnTo>
                  <a:pt x="79" y="1449"/>
                </a:lnTo>
                <a:lnTo>
                  <a:pt x="93" y="1427"/>
                </a:lnTo>
                <a:lnTo>
                  <a:pt x="108" y="1405"/>
                </a:lnTo>
                <a:lnTo>
                  <a:pt x="124" y="1385"/>
                </a:lnTo>
                <a:lnTo>
                  <a:pt x="141" y="1366"/>
                </a:lnTo>
                <a:lnTo>
                  <a:pt x="159" y="1347"/>
                </a:lnTo>
                <a:lnTo>
                  <a:pt x="180" y="1329"/>
                </a:lnTo>
                <a:lnTo>
                  <a:pt x="200" y="1312"/>
                </a:lnTo>
                <a:lnTo>
                  <a:pt x="221" y="1295"/>
                </a:lnTo>
                <a:lnTo>
                  <a:pt x="244" y="1279"/>
                </a:lnTo>
                <a:lnTo>
                  <a:pt x="268" y="126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8" name="Freeform 11"/>
          <p:cNvSpPr>
            <a:spLocks noEditPoints="1"/>
          </p:cNvSpPr>
          <p:nvPr/>
        </p:nvSpPr>
        <p:spPr bwMode="auto">
          <a:xfrm>
            <a:off x="4673202" y="1117999"/>
            <a:ext cx="295275" cy="158354"/>
          </a:xfrm>
          <a:custGeom>
            <a:avLst/>
            <a:gdLst>
              <a:gd name="T0" fmla="*/ 1162 w 3226"/>
              <a:gd name="T1" fmla="*/ 5 h 1723"/>
              <a:gd name="T2" fmla="*/ 1099 w 3226"/>
              <a:gd name="T3" fmla="*/ 28 h 1723"/>
              <a:gd name="T4" fmla="*/ 1046 w 3226"/>
              <a:gd name="T5" fmla="*/ 68 h 1723"/>
              <a:gd name="T6" fmla="*/ 1005 w 3226"/>
              <a:gd name="T7" fmla="*/ 121 h 1723"/>
              <a:gd name="T8" fmla="*/ 982 w 3226"/>
              <a:gd name="T9" fmla="*/ 185 h 1723"/>
              <a:gd name="T10" fmla="*/ 231 w 3226"/>
              <a:gd name="T11" fmla="*/ 320 h 1723"/>
              <a:gd name="T12" fmla="*/ 162 w 3226"/>
              <a:gd name="T13" fmla="*/ 330 h 1723"/>
              <a:gd name="T14" fmla="*/ 102 w 3226"/>
              <a:gd name="T15" fmla="*/ 360 h 1723"/>
              <a:gd name="T16" fmla="*/ 53 w 3226"/>
              <a:gd name="T17" fmla="*/ 404 h 1723"/>
              <a:gd name="T18" fmla="*/ 18 w 3226"/>
              <a:gd name="T19" fmla="*/ 462 h 1723"/>
              <a:gd name="T20" fmla="*/ 1 w 3226"/>
              <a:gd name="T21" fmla="*/ 527 h 1723"/>
              <a:gd name="T22" fmla="*/ 3 w 3226"/>
              <a:gd name="T23" fmla="*/ 1207 h 1723"/>
              <a:gd name="T24" fmla="*/ 23 w 3226"/>
              <a:gd name="T25" fmla="*/ 1272 h 1723"/>
              <a:gd name="T26" fmla="*/ 60 w 3226"/>
              <a:gd name="T27" fmla="*/ 1327 h 1723"/>
              <a:gd name="T28" fmla="*/ 112 w 3226"/>
              <a:gd name="T29" fmla="*/ 1369 h 1723"/>
              <a:gd name="T30" fmla="*/ 174 w 3226"/>
              <a:gd name="T31" fmla="*/ 1396 h 1723"/>
              <a:gd name="T32" fmla="*/ 981 w 3226"/>
              <a:gd name="T33" fmla="*/ 1403 h 1723"/>
              <a:gd name="T34" fmla="*/ 989 w 3226"/>
              <a:gd name="T35" fmla="*/ 1549 h 1723"/>
              <a:gd name="T36" fmla="*/ 1015 w 3226"/>
              <a:gd name="T37" fmla="*/ 1611 h 1723"/>
              <a:gd name="T38" fmla="*/ 1057 w 3226"/>
              <a:gd name="T39" fmla="*/ 1662 h 1723"/>
              <a:gd name="T40" fmla="*/ 1113 w 3226"/>
              <a:gd name="T41" fmla="*/ 1700 h 1723"/>
              <a:gd name="T42" fmla="*/ 1177 w 3226"/>
              <a:gd name="T43" fmla="*/ 1720 h 1723"/>
              <a:gd name="T44" fmla="*/ 1753 w 3226"/>
              <a:gd name="T45" fmla="*/ 1722 h 1723"/>
              <a:gd name="T46" fmla="*/ 1819 w 3226"/>
              <a:gd name="T47" fmla="*/ 1705 h 1723"/>
              <a:gd name="T48" fmla="*/ 1877 w 3226"/>
              <a:gd name="T49" fmla="*/ 1669 h 1723"/>
              <a:gd name="T50" fmla="*/ 1921 w 3226"/>
              <a:gd name="T51" fmla="*/ 1621 h 1723"/>
              <a:gd name="T52" fmla="*/ 1950 w 3226"/>
              <a:gd name="T53" fmla="*/ 1560 h 1723"/>
              <a:gd name="T54" fmla="*/ 1961 w 3226"/>
              <a:gd name="T55" fmla="*/ 1492 h 1723"/>
              <a:gd name="T56" fmla="*/ 1953 w 3226"/>
              <a:gd name="T57" fmla="*/ 173 h 1723"/>
              <a:gd name="T58" fmla="*/ 1927 w 3226"/>
              <a:gd name="T59" fmla="*/ 110 h 1723"/>
              <a:gd name="T60" fmla="*/ 1885 w 3226"/>
              <a:gd name="T61" fmla="*/ 59 h 1723"/>
              <a:gd name="T62" fmla="*/ 1829 w 3226"/>
              <a:gd name="T63" fmla="*/ 22 h 1723"/>
              <a:gd name="T64" fmla="*/ 1764 w 3226"/>
              <a:gd name="T65" fmla="*/ 3 h 1723"/>
              <a:gd name="T66" fmla="*/ 2635 w 3226"/>
              <a:gd name="T67" fmla="*/ 1393 h 1723"/>
              <a:gd name="T68" fmla="*/ 2481 w 3226"/>
              <a:gd name="T69" fmla="*/ 1353 h 1723"/>
              <a:gd name="T70" fmla="*/ 2349 w 3226"/>
              <a:gd name="T71" fmla="*/ 1273 h 1723"/>
              <a:gd name="T72" fmla="*/ 2246 w 3226"/>
              <a:gd name="T73" fmla="*/ 1159 h 1723"/>
              <a:gd name="T74" fmla="*/ 2178 w 3226"/>
              <a:gd name="T75" fmla="*/ 1019 h 1723"/>
              <a:gd name="T76" fmla="*/ 2154 w 3226"/>
              <a:gd name="T77" fmla="*/ 859 h 1723"/>
              <a:gd name="T78" fmla="*/ 2178 w 3226"/>
              <a:gd name="T79" fmla="*/ 700 h 1723"/>
              <a:gd name="T80" fmla="*/ 2246 w 3226"/>
              <a:gd name="T81" fmla="*/ 561 h 1723"/>
              <a:gd name="T82" fmla="*/ 2349 w 3226"/>
              <a:gd name="T83" fmla="*/ 446 h 1723"/>
              <a:gd name="T84" fmla="*/ 2481 w 3226"/>
              <a:gd name="T85" fmla="*/ 366 h 1723"/>
              <a:gd name="T86" fmla="*/ 2635 w 3226"/>
              <a:gd name="T87" fmla="*/ 326 h 1723"/>
              <a:gd name="T88" fmla="*/ 2798 w 3226"/>
              <a:gd name="T89" fmla="*/ 334 h 1723"/>
              <a:gd name="T90" fmla="*/ 2945 w 3226"/>
              <a:gd name="T91" fmla="*/ 389 h 1723"/>
              <a:gd name="T92" fmla="*/ 3069 w 3226"/>
              <a:gd name="T93" fmla="*/ 481 h 1723"/>
              <a:gd name="T94" fmla="*/ 3161 w 3226"/>
              <a:gd name="T95" fmla="*/ 604 h 1723"/>
              <a:gd name="T96" fmla="*/ 3215 w 3226"/>
              <a:gd name="T97" fmla="*/ 751 h 1723"/>
              <a:gd name="T98" fmla="*/ 3223 w 3226"/>
              <a:gd name="T99" fmla="*/ 914 h 1723"/>
              <a:gd name="T100" fmla="*/ 3184 w 3226"/>
              <a:gd name="T101" fmla="*/ 1069 h 1723"/>
              <a:gd name="T102" fmla="*/ 3104 w 3226"/>
              <a:gd name="T103" fmla="*/ 1200 h 1723"/>
              <a:gd name="T104" fmla="*/ 2989 w 3226"/>
              <a:gd name="T105" fmla="*/ 1304 h 1723"/>
              <a:gd name="T106" fmla="*/ 2849 w 3226"/>
              <a:gd name="T107" fmla="*/ 1372 h 1723"/>
              <a:gd name="T108" fmla="*/ 2690 w 3226"/>
              <a:gd name="T109" fmla="*/ 1395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729" y="0"/>
                </a:moveTo>
                <a:lnTo>
                  <a:pt x="1209" y="0"/>
                </a:lnTo>
                <a:lnTo>
                  <a:pt x="1197" y="0"/>
                </a:lnTo>
                <a:lnTo>
                  <a:pt x="1185" y="1"/>
                </a:lnTo>
                <a:lnTo>
                  <a:pt x="1174" y="3"/>
                </a:lnTo>
                <a:lnTo>
                  <a:pt x="1162" y="5"/>
                </a:lnTo>
                <a:lnTo>
                  <a:pt x="1151" y="7"/>
                </a:lnTo>
                <a:lnTo>
                  <a:pt x="1140" y="10"/>
                </a:lnTo>
                <a:lnTo>
                  <a:pt x="1130" y="14"/>
                </a:lnTo>
                <a:lnTo>
                  <a:pt x="1120" y="18"/>
                </a:lnTo>
                <a:lnTo>
                  <a:pt x="1108" y="23"/>
                </a:lnTo>
                <a:lnTo>
                  <a:pt x="1099" y="28"/>
                </a:lnTo>
                <a:lnTo>
                  <a:pt x="1089" y="33"/>
                </a:lnTo>
                <a:lnTo>
                  <a:pt x="1080" y="39"/>
                </a:lnTo>
                <a:lnTo>
                  <a:pt x="1071" y="46"/>
                </a:lnTo>
                <a:lnTo>
                  <a:pt x="1062" y="54"/>
                </a:lnTo>
                <a:lnTo>
                  <a:pt x="1054" y="61"/>
                </a:lnTo>
                <a:lnTo>
                  <a:pt x="1046" y="68"/>
                </a:lnTo>
                <a:lnTo>
                  <a:pt x="1038" y="76"/>
                </a:lnTo>
                <a:lnTo>
                  <a:pt x="1031" y="85"/>
                </a:lnTo>
                <a:lnTo>
                  <a:pt x="1024" y="93"/>
                </a:lnTo>
                <a:lnTo>
                  <a:pt x="1018" y="102"/>
                </a:lnTo>
                <a:lnTo>
                  <a:pt x="1011" y="112"/>
                </a:lnTo>
                <a:lnTo>
                  <a:pt x="1005" y="121"/>
                </a:lnTo>
                <a:lnTo>
                  <a:pt x="1000" y="131"/>
                </a:lnTo>
                <a:lnTo>
                  <a:pt x="996" y="141"/>
                </a:lnTo>
                <a:lnTo>
                  <a:pt x="991" y="152"/>
                </a:lnTo>
                <a:lnTo>
                  <a:pt x="988" y="163"/>
                </a:lnTo>
                <a:lnTo>
                  <a:pt x="985" y="174"/>
                </a:lnTo>
                <a:lnTo>
                  <a:pt x="982" y="185"/>
                </a:lnTo>
                <a:lnTo>
                  <a:pt x="980" y="196"/>
                </a:lnTo>
                <a:lnTo>
                  <a:pt x="979" y="208"/>
                </a:lnTo>
                <a:lnTo>
                  <a:pt x="978" y="219"/>
                </a:lnTo>
                <a:lnTo>
                  <a:pt x="977" y="231"/>
                </a:lnTo>
                <a:lnTo>
                  <a:pt x="977" y="320"/>
                </a:lnTo>
                <a:lnTo>
                  <a:pt x="231" y="320"/>
                </a:lnTo>
                <a:lnTo>
                  <a:pt x="219" y="320"/>
                </a:lnTo>
                <a:lnTo>
                  <a:pt x="208" y="321"/>
                </a:lnTo>
                <a:lnTo>
                  <a:pt x="196" y="323"/>
                </a:lnTo>
                <a:lnTo>
                  <a:pt x="185" y="325"/>
                </a:lnTo>
                <a:lnTo>
                  <a:pt x="174" y="327"/>
                </a:lnTo>
                <a:lnTo>
                  <a:pt x="162" y="330"/>
                </a:lnTo>
                <a:lnTo>
                  <a:pt x="152" y="334"/>
                </a:lnTo>
                <a:lnTo>
                  <a:pt x="141" y="338"/>
                </a:lnTo>
                <a:lnTo>
                  <a:pt x="131" y="343"/>
                </a:lnTo>
                <a:lnTo>
                  <a:pt x="121" y="348"/>
                </a:lnTo>
                <a:lnTo>
                  <a:pt x="112" y="354"/>
                </a:lnTo>
                <a:lnTo>
                  <a:pt x="102" y="360"/>
                </a:lnTo>
                <a:lnTo>
                  <a:pt x="93" y="366"/>
                </a:lnTo>
                <a:lnTo>
                  <a:pt x="85" y="373"/>
                </a:lnTo>
                <a:lnTo>
                  <a:pt x="75" y="380"/>
                </a:lnTo>
                <a:lnTo>
                  <a:pt x="67" y="388"/>
                </a:lnTo>
                <a:lnTo>
                  <a:pt x="60" y="396"/>
                </a:lnTo>
                <a:lnTo>
                  <a:pt x="53" y="404"/>
                </a:lnTo>
                <a:lnTo>
                  <a:pt x="46" y="413"/>
                </a:lnTo>
                <a:lnTo>
                  <a:pt x="39" y="422"/>
                </a:lnTo>
                <a:lnTo>
                  <a:pt x="33" y="431"/>
                </a:lnTo>
                <a:lnTo>
                  <a:pt x="28" y="441"/>
                </a:lnTo>
                <a:lnTo>
                  <a:pt x="23" y="451"/>
                </a:lnTo>
                <a:lnTo>
                  <a:pt x="18" y="462"/>
                </a:lnTo>
                <a:lnTo>
                  <a:pt x="14" y="472"/>
                </a:lnTo>
                <a:lnTo>
                  <a:pt x="10" y="483"/>
                </a:lnTo>
                <a:lnTo>
                  <a:pt x="7" y="494"/>
                </a:lnTo>
                <a:lnTo>
                  <a:pt x="5" y="505"/>
                </a:lnTo>
                <a:lnTo>
                  <a:pt x="3" y="516"/>
                </a:lnTo>
                <a:lnTo>
                  <a:pt x="1" y="527"/>
                </a:lnTo>
                <a:lnTo>
                  <a:pt x="0" y="539"/>
                </a:lnTo>
                <a:lnTo>
                  <a:pt x="0" y="551"/>
                </a:lnTo>
                <a:lnTo>
                  <a:pt x="0" y="1172"/>
                </a:lnTo>
                <a:lnTo>
                  <a:pt x="0" y="1184"/>
                </a:lnTo>
                <a:lnTo>
                  <a:pt x="1" y="1196"/>
                </a:lnTo>
                <a:lnTo>
                  <a:pt x="3" y="1207"/>
                </a:lnTo>
                <a:lnTo>
                  <a:pt x="5" y="1218"/>
                </a:lnTo>
                <a:lnTo>
                  <a:pt x="7" y="1229"/>
                </a:lnTo>
                <a:lnTo>
                  <a:pt x="10" y="1240"/>
                </a:lnTo>
                <a:lnTo>
                  <a:pt x="14" y="1251"/>
                </a:lnTo>
                <a:lnTo>
                  <a:pt x="18" y="1261"/>
                </a:lnTo>
                <a:lnTo>
                  <a:pt x="23" y="1272"/>
                </a:lnTo>
                <a:lnTo>
                  <a:pt x="28" y="1282"/>
                </a:lnTo>
                <a:lnTo>
                  <a:pt x="33" y="1292"/>
                </a:lnTo>
                <a:lnTo>
                  <a:pt x="39" y="1301"/>
                </a:lnTo>
                <a:lnTo>
                  <a:pt x="46" y="1310"/>
                </a:lnTo>
                <a:lnTo>
                  <a:pt x="53" y="1319"/>
                </a:lnTo>
                <a:lnTo>
                  <a:pt x="60" y="1327"/>
                </a:lnTo>
                <a:lnTo>
                  <a:pt x="67" y="1335"/>
                </a:lnTo>
                <a:lnTo>
                  <a:pt x="75" y="1342"/>
                </a:lnTo>
                <a:lnTo>
                  <a:pt x="85" y="1350"/>
                </a:lnTo>
                <a:lnTo>
                  <a:pt x="93" y="1356"/>
                </a:lnTo>
                <a:lnTo>
                  <a:pt x="102" y="1363"/>
                </a:lnTo>
                <a:lnTo>
                  <a:pt x="112" y="1369"/>
                </a:lnTo>
                <a:lnTo>
                  <a:pt x="121" y="1375"/>
                </a:lnTo>
                <a:lnTo>
                  <a:pt x="131" y="1380"/>
                </a:lnTo>
                <a:lnTo>
                  <a:pt x="141" y="1385"/>
                </a:lnTo>
                <a:lnTo>
                  <a:pt x="152" y="1389"/>
                </a:lnTo>
                <a:lnTo>
                  <a:pt x="162" y="1393"/>
                </a:lnTo>
                <a:lnTo>
                  <a:pt x="174" y="1396"/>
                </a:lnTo>
                <a:lnTo>
                  <a:pt x="185" y="1398"/>
                </a:lnTo>
                <a:lnTo>
                  <a:pt x="196" y="1400"/>
                </a:lnTo>
                <a:lnTo>
                  <a:pt x="208" y="1402"/>
                </a:lnTo>
                <a:lnTo>
                  <a:pt x="219" y="1403"/>
                </a:lnTo>
                <a:lnTo>
                  <a:pt x="231" y="1403"/>
                </a:lnTo>
                <a:lnTo>
                  <a:pt x="981" y="1403"/>
                </a:lnTo>
                <a:lnTo>
                  <a:pt x="981" y="1492"/>
                </a:lnTo>
                <a:lnTo>
                  <a:pt x="982" y="1504"/>
                </a:lnTo>
                <a:lnTo>
                  <a:pt x="982" y="1515"/>
                </a:lnTo>
                <a:lnTo>
                  <a:pt x="984" y="1527"/>
                </a:lnTo>
                <a:lnTo>
                  <a:pt x="986" y="1538"/>
                </a:lnTo>
                <a:lnTo>
                  <a:pt x="989" y="1549"/>
                </a:lnTo>
                <a:lnTo>
                  <a:pt x="992" y="1560"/>
                </a:lnTo>
                <a:lnTo>
                  <a:pt x="995" y="1570"/>
                </a:lnTo>
                <a:lnTo>
                  <a:pt x="999" y="1582"/>
                </a:lnTo>
                <a:lnTo>
                  <a:pt x="1004" y="1592"/>
                </a:lnTo>
                <a:lnTo>
                  <a:pt x="1009" y="1602"/>
                </a:lnTo>
                <a:lnTo>
                  <a:pt x="1015" y="1611"/>
                </a:lnTo>
                <a:lnTo>
                  <a:pt x="1022" y="1621"/>
                </a:lnTo>
                <a:lnTo>
                  <a:pt x="1028" y="1630"/>
                </a:lnTo>
                <a:lnTo>
                  <a:pt x="1035" y="1638"/>
                </a:lnTo>
                <a:lnTo>
                  <a:pt x="1042" y="1647"/>
                </a:lnTo>
                <a:lnTo>
                  <a:pt x="1050" y="1655"/>
                </a:lnTo>
                <a:lnTo>
                  <a:pt x="1057" y="1662"/>
                </a:lnTo>
                <a:lnTo>
                  <a:pt x="1066" y="1669"/>
                </a:lnTo>
                <a:lnTo>
                  <a:pt x="1074" y="1677"/>
                </a:lnTo>
                <a:lnTo>
                  <a:pt x="1083" y="1684"/>
                </a:lnTo>
                <a:lnTo>
                  <a:pt x="1093" y="1690"/>
                </a:lnTo>
                <a:lnTo>
                  <a:pt x="1102" y="1695"/>
                </a:lnTo>
                <a:lnTo>
                  <a:pt x="1113" y="1700"/>
                </a:lnTo>
                <a:lnTo>
                  <a:pt x="1123" y="1705"/>
                </a:lnTo>
                <a:lnTo>
                  <a:pt x="1134" y="1709"/>
                </a:lnTo>
                <a:lnTo>
                  <a:pt x="1144" y="1713"/>
                </a:lnTo>
                <a:lnTo>
                  <a:pt x="1155" y="1716"/>
                </a:lnTo>
                <a:lnTo>
                  <a:pt x="1166" y="1718"/>
                </a:lnTo>
                <a:lnTo>
                  <a:pt x="1177" y="1720"/>
                </a:lnTo>
                <a:lnTo>
                  <a:pt x="1189" y="1722"/>
                </a:lnTo>
                <a:lnTo>
                  <a:pt x="1201" y="1723"/>
                </a:lnTo>
                <a:lnTo>
                  <a:pt x="1213" y="1723"/>
                </a:lnTo>
                <a:lnTo>
                  <a:pt x="1729" y="1723"/>
                </a:lnTo>
                <a:lnTo>
                  <a:pt x="1741" y="1723"/>
                </a:lnTo>
                <a:lnTo>
                  <a:pt x="1753" y="1722"/>
                </a:lnTo>
                <a:lnTo>
                  <a:pt x="1764" y="1720"/>
                </a:lnTo>
                <a:lnTo>
                  <a:pt x="1776" y="1718"/>
                </a:lnTo>
                <a:lnTo>
                  <a:pt x="1787" y="1716"/>
                </a:lnTo>
                <a:lnTo>
                  <a:pt x="1798" y="1713"/>
                </a:lnTo>
                <a:lnTo>
                  <a:pt x="1809" y="1709"/>
                </a:lnTo>
                <a:lnTo>
                  <a:pt x="1819" y="1705"/>
                </a:lnTo>
                <a:lnTo>
                  <a:pt x="1829" y="1700"/>
                </a:lnTo>
                <a:lnTo>
                  <a:pt x="1839" y="1695"/>
                </a:lnTo>
                <a:lnTo>
                  <a:pt x="1849" y="1690"/>
                </a:lnTo>
                <a:lnTo>
                  <a:pt x="1858" y="1684"/>
                </a:lnTo>
                <a:lnTo>
                  <a:pt x="1868" y="1677"/>
                </a:lnTo>
                <a:lnTo>
                  <a:pt x="1877" y="1669"/>
                </a:lnTo>
                <a:lnTo>
                  <a:pt x="1885" y="1662"/>
                </a:lnTo>
                <a:lnTo>
                  <a:pt x="1893" y="1655"/>
                </a:lnTo>
                <a:lnTo>
                  <a:pt x="1901" y="1647"/>
                </a:lnTo>
                <a:lnTo>
                  <a:pt x="1908" y="1638"/>
                </a:lnTo>
                <a:lnTo>
                  <a:pt x="1915" y="1630"/>
                </a:lnTo>
                <a:lnTo>
                  <a:pt x="1921" y="1621"/>
                </a:lnTo>
                <a:lnTo>
                  <a:pt x="1927" y="1611"/>
                </a:lnTo>
                <a:lnTo>
                  <a:pt x="1933" y="1602"/>
                </a:lnTo>
                <a:lnTo>
                  <a:pt x="1938" y="1592"/>
                </a:lnTo>
                <a:lnTo>
                  <a:pt x="1942" y="1582"/>
                </a:lnTo>
                <a:lnTo>
                  <a:pt x="1946" y="1570"/>
                </a:lnTo>
                <a:lnTo>
                  <a:pt x="1950" y="1560"/>
                </a:lnTo>
                <a:lnTo>
                  <a:pt x="1953" y="1549"/>
                </a:lnTo>
                <a:lnTo>
                  <a:pt x="1956" y="1538"/>
                </a:lnTo>
                <a:lnTo>
                  <a:pt x="1959" y="1527"/>
                </a:lnTo>
                <a:lnTo>
                  <a:pt x="1960" y="1515"/>
                </a:lnTo>
                <a:lnTo>
                  <a:pt x="1961" y="1504"/>
                </a:lnTo>
                <a:lnTo>
                  <a:pt x="1961" y="1492"/>
                </a:lnTo>
                <a:lnTo>
                  <a:pt x="1961" y="231"/>
                </a:lnTo>
                <a:lnTo>
                  <a:pt x="1961" y="219"/>
                </a:lnTo>
                <a:lnTo>
                  <a:pt x="1960" y="207"/>
                </a:lnTo>
                <a:lnTo>
                  <a:pt x="1959" y="195"/>
                </a:lnTo>
                <a:lnTo>
                  <a:pt x="1956" y="184"/>
                </a:lnTo>
                <a:lnTo>
                  <a:pt x="1953" y="173"/>
                </a:lnTo>
                <a:lnTo>
                  <a:pt x="1950" y="162"/>
                </a:lnTo>
                <a:lnTo>
                  <a:pt x="1946" y="151"/>
                </a:lnTo>
                <a:lnTo>
                  <a:pt x="1942" y="139"/>
                </a:lnTo>
                <a:lnTo>
                  <a:pt x="1938" y="129"/>
                </a:lnTo>
                <a:lnTo>
                  <a:pt x="1933" y="119"/>
                </a:lnTo>
                <a:lnTo>
                  <a:pt x="1927" y="110"/>
                </a:lnTo>
                <a:lnTo>
                  <a:pt x="1921" y="101"/>
                </a:lnTo>
                <a:lnTo>
                  <a:pt x="1915" y="92"/>
                </a:lnTo>
                <a:lnTo>
                  <a:pt x="1908" y="83"/>
                </a:lnTo>
                <a:lnTo>
                  <a:pt x="1901" y="75"/>
                </a:lnTo>
                <a:lnTo>
                  <a:pt x="1893" y="67"/>
                </a:lnTo>
                <a:lnTo>
                  <a:pt x="1885" y="59"/>
                </a:lnTo>
                <a:lnTo>
                  <a:pt x="1877" y="52"/>
                </a:lnTo>
                <a:lnTo>
                  <a:pt x="1868" y="45"/>
                </a:lnTo>
                <a:lnTo>
                  <a:pt x="1858" y="38"/>
                </a:lnTo>
                <a:lnTo>
                  <a:pt x="1849" y="32"/>
                </a:lnTo>
                <a:lnTo>
                  <a:pt x="1839" y="27"/>
                </a:lnTo>
                <a:lnTo>
                  <a:pt x="1829" y="22"/>
                </a:lnTo>
                <a:lnTo>
                  <a:pt x="1819" y="18"/>
                </a:lnTo>
                <a:lnTo>
                  <a:pt x="1809" y="14"/>
                </a:lnTo>
                <a:lnTo>
                  <a:pt x="1798" y="10"/>
                </a:lnTo>
                <a:lnTo>
                  <a:pt x="1787" y="7"/>
                </a:lnTo>
                <a:lnTo>
                  <a:pt x="1776" y="5"/>
                </a:lnTo>
                <a:lnTo>
                  <a:pt x="1764" y="3"/>
                </a:lnTo>
                <a:lnTo>
                  <a:pt x="1753" y="1"/>
                </a:lnTo>
                <a:lnTo>
                  <a:pt x="1741" y="0"/>
                </a:lnTo>
                <a:lnTo>
                  <a:pt x="1729" y="0"/>
                </a:lnTo>
                <a:close/>
                <a:moveTo>
                  <a:pt x="2690" y="1395"/>
                </a:moveTo>
                <a:lnTo>
                  <a:pt x="2662" y="1395"/>
                </a:lnTo>
                <a:lnTo>
                  <a:pt x="2635" y="1393"/>
                </a:lnTo>
                <a:lnTo>
                  <a:pt x="2608" y="1389"/>
                </a:lnTo>
                <a:lnTo>
                  <a:pt x="2582" y="1385"/>
                </a:lnTo>
                <a:lnTo>
                  <a:pt x="2556" y="1379"/>
                </a:lnTo>
                <a:lnTo>
                  <a:pt x="2531" y="1372"/>
                </a:lnTo>
                <a:lnTo>
                  <a:pt x="2505" y="1362"/>
                </a:lnTo>
                <a:lnTo>
                  <a:pt x="2481" y="1353"/>
                </a:lnTo>
                <a:lnTo>
                  <a:pt x="2458" y="1342"/>
                </a:lnTo>
                <a:lnTo>
                  <a:pt x="2435" y="1330"/>
                </a:lnTo>
                <a:lnTo>
                  <a:pt x="2412" y="1318"/>
                </a:lnTo>
                <a:lnTo>
                  <a:pt x="2390" y="1304"/>
                </a:lnTo>
                <a:lnTo>
                  <a:pt x="2369" y="1289"/>
                </a:lnTo>
                <a:lnTo>
                  <a:pt x="2349" y="1273"/>
                </a:lnTo>
                <a:lnTo>
                  <a:pt x="2329" y="1256"/>
                </a:lnTo>
                <a:lnTo>
                  <a:pt x="2310" y="1238"/>
                </a:lnTo>
                <a:lnTo>
                  <a:pt x="2293" y="1220"/>
                </a:lnTo>
                <a:lnTo>
                  <a:pt x="2276" y="1200"/>
                </a:lnTo>
                <a:lnTo>
                  <a:pt x="2260" y="1180"/>
                </a:lnTo>
                <a:lnTo>
                  <a:pt x="2246" y="1159"/>
                </a:lnTo>
                <a:lnTo>
                  <a:pt x="2231" y="1137"/>
                </a:lnTo>
                <a:lnTo>
                  <a:pt x="2218" y="1115"/>
                </a:lnTo>
                <a:lnTo>
                  <a:pt x="2206" y="1092"/>
                </a:lnTo>
                <a:lnTo>
                  <a:pt x="2196" y="1069"/>
                </a:lnTo>
                <a:lnTo>
                  <a:pt x="2186" y="1044"/>
                </a:lnTo>
                <a:lnTo>
                  <a:pt x="2178" y="1019"/>
                </a:lnTo>
                <a:lnTo>
                  <a:pt x="2171" y="994"/>
                </a:lnTo>
                <a:lnTo>
                  <a:pt x="2165" y="968"/>
                </a:lnTo>
                <a:lnTo>
                  <a:pt x="2160" y="941"/>
                </a:lnTo>
                <a:lnTo>
                  <a:pt x="2157" y="914"/>
                </a:lnTo>
                <a:lnTo>
                  <a:pt x="2155" y="887"/>
                </a:lnTo>
                <a:lnTo>
                  <a:pt x="2154" y="859"/>
                </a:lnTo>
                <a:lnTo>
                  <a:pt x="2155" y="832"/>
                </a:lnTo>
                <a:lnTo>
                  <a:pt x="2157" y="805"/>
                </a:lnTo>
                <a:lnTo>
                  <a:pt x="2160" y="778"/>
                </a:lnTo>
                <a:lnTo>
                  <a:pt x="2165" y="751"/>
                </a:lnTo>
                <a:lnTo>
                  <a:pt x="2171" y="726"/>
                </a:lnTo>
                <a:lnTo>
                  <a:pt x="2178" y="700"/>
                </a:lnTo>
                <a:lnTo>
                  <a:pt x="2186" y="676"/>
                </a:lnTo>
                <a:lnTo>
                  <a:pt x="2196" y="651"/>
                </a:lnTo>
                <a:lnTo>
                  <a:pt x="2206" y="627"/>
                </a:lnTo>
                <a:lnTo>
                  <a:pt x="2218" y="604"/>
                </a:lnTo>
                <a:lnTo>
                  <a:pt x="2231" y="582"/>
                </a:lnTo>
                <a:lnTo>
                  <a:pt x="2246" y="561"/>
                </a:lnTo>
                <a:lnTo>
                  <a:pt x="2260" y="539"/>
                </a:lnTo>
                <a:lnTo>
                  <a:pt x="2276" y="519"/>
                </a:lnTo>
                <a:lnTo>
                  <a:pt x="2293" y="499"/>
                </a:lnTo>
                <a:lnTo>
                  <a:pt x="2310" y="481"/>
                </a:lnTo>
                <a:lnTo>
                  <a:pt x="2329" y="463"/>
                </a:lnTo>
                <a:lnTo>
                  <a:pt x="2349" y="446"/>
                </a:lnTo>
                <a:lnTo>
                  <a:pt x="2369" y="430"/>
                </a:lnTo>
                <a:lnTo>
                  <a:pt x="2390" y="415"/>
                </a:lnTo>
                <a:lnTo>
                  <a:pt x="2412" y="401"/>
                </a:lnTo>
                <a:lnTo>
                  <a:pt x="2435" y="389"/>
                </a:lnTo>
                <a:lnTo>
                  <a:pt x="2458" y="377"/>
                </a:lnTo>
                <a:lnTo>
                  <a:pt x="2481" y="366"/>
                </a:lnTo>
                <a:lnTo>
                  <a:pt x="2505" y="357"/>
                </a:lnTo>
                <a:lnTo>
                  <a:pt x="2531" y="347"/>
                </a:lnTo>
                <a:lnTo>
                  <a:pt x="2556" y="340"/>
                </a:lnTo>
                <a:lnTo>
                  <a:pt x="2582" y="334"/>
                </a:lnTo>
                <a:lnTo>
                  <a:pt x="2608" y="330"/>
                </a:lnTo>
                <a:lnTo>
                  <a:pt x="2635" y="326"/>
                </a:lnTo>
                <a:lnTo>
                  <a:pt x="2662" y="324"/>
                </a:lnTo>
                <a:lnTo>
                  <a:pt x="2690" y="324"/>
                </a:lnTo>
                <a:lnTo>
                  <a:pt x="2718" y="324"/>
                </a:lnTo>
                <a:lnTo>
                  <a:pt x="2745" y="326"/>
                </a:lnTo>
                <a:lnTo>
                  <a:pt x="2771" y="330"/>
                </a:lnTo>
                <a:lnTo>
                  <a:pt x="2798" y="334"/>
                </a:lnTo>
                <a:lnTo>
                  <a:pt x="2824" y="340"/>
                </a:lnTo>
                <a:lnTo>
                  <a:pt x="2849" y="347"/>
                </a:lnTo>
                <a:lnTo>
                  <a:pt x="2874" y="357"/>
                </a:lnTo>
                <a:lnTo>
                  <a:pt x="2899" y="366"/>
                </a:lnTo>
                <a:lnTo>
                  <a:pt x="2923" y="377"/>
                </a:lnTo>
                <a:lnTo>
                  <a:pt x="2945" y="389"/>
                </a:lnTo>
                <a:lnTo>
                  <a:pt x="2968" y="401"/>
                </a:lnTo>
                <a:lnTo>
                  <a:pt x="2989" y="415"/>
                </a:lnTo>
                <a:lnTo>
                  <a:pt x="3011" y="430"/>
                </a:lnTo>
                <a:lnTo>
                  <a:pt x="3031" y="446"/>
                </a:lnTo>
                <a:lnTo>
                  <a:pt x="3050" y="463"/>
                </a:lnTo>
                <a:lnTo>
                  <a:pt x="3069" y="481"/>
                </a:lnTo>
                <a:lnTo>
                  <a:pt x="3087" y="499"/>
                </a:lnTo>
                <a:lnTo>
                  <a:pt x="3104" y="519"/>
                </a:lnTo>
                <a:lnTo>
                  <a:pt x="3120" y="539"/>
                </a:lnTo>
                <a:lnTo>
                  <a:pt x="3134" y="561"/>
                </a:lnTo>
                <a:lnTo>
                  <a:pt x="3148" y="582"/>
                </a:lnTo>
                <a:lnTo>
                  <a:pt x="3161" y="604"/>
                </a:lnTo>
                <a:lnTo>
                  <a:pt x="3173" y="627"/>
                </a:lnTo>
                <a:lnTo>
                  <a:pt x="3184" y="651"/>
                </a:lnTo>
                <a:lnTo>
                  <a:pt x="3194" y="676"/>
                </a:lnTo>
                <a:lnTo>
                  <a:pt x="3202" y="700"/>
                </a:lnTo>
                <a:lnTo>
                  <a:pt x="3209" y="726"/>
                </a:lnTo>
                <a:lnTo>
                  <a:pt x="3215" y="751"/>
                </a:lnTo>
                <a:lnTo>
                  <a:pt x="3220" y="778"/>
                </a:lnTo>
                <a:lnTo>
                  <a:pt x="3223" y="805"/>
                </a:lnTo>
                <a:lnTo>
                  <a:pt x="3225" y="832"/>
                </a:lnTo>
                <a:lnTo>
                  <a:pt x="3226" y="859"/>
                </a:lnTo>
                <a:lnTo>
                  <a:pt x="3225" y="887"/>
                </a:lnTo>
                <a:lnTo>
                  <a:pt x="3223" y="914"/>
                </a:lnTo>
                <a:lnTo>
                  <a:pt x="3220" y="941"/>
                </a:lnTo>
                <a:lnTo>
                  <a:pt x="3215" y="968"/>
                </a:lnTo>
                <a:lnTo>
                  <a:pt x="3209" y="994"/>
                </a:lnTo>
                <a:lnTo>
                  <a:pt x="3202" y="1019"/>
                </a:lnTo>
                <a:lnTo>
                  <a:pt x="3194" y="1044"/>
                </a:lnTo>
                <a:lnTo>
                  <a:pt x="3184" y="1069"/>
                </a:lnTo>
                <a:lnTo>
                  <a:pt x="3173" y="1092"/>
                </a:lnTo>
                <a:lnTo>
                  <a:pt x="3161" y="1115"/>
                </a:lnTo>
                <a:lnTo>
                  <a:pt x="3148" y="1137"/>
                </a:lnTo>
                <a:lnTo>
                  <a:pt x="3134" y="1159"/>
                </a:lnTo>
                <a:lnTo>
                  <a:pt x="3120" y="1180"/>
                </a:lnTo>
                <a:lnTo>
                  <a:pt x="3104" y="1200"/>
                </a:lnTo>
                <a:lnTo>
                  <a:pt x="3087" y="1220"/>
                </a:lnTo>
                <a:lnTo>
                  <a:pt x="3069" y="1238"/>
                </a:lnTo>
                <a:lnTo>
                  <a:pt x="3050" y="1256"/>
                </a:lnTo>
                <a:lnTo>
                  <a:pt x="3031" y="1273"/>
                </a:lnTo>
                <a:lnTo>
                  <a:pt x="3011" y="1289"/>
                </a:lnTo>
                <a:lnTo>
                  <a:pt x="2989" y="1304"/>
                </a:lnTo>
                <a:lnTo>
                  <a:pt x="2968" y="1318"/>
                </a:lnTo>
                <a:lnTo>
                  <a:pt x="2945" y="1330"/>
                </a:lnTo>
                <a:lnTo>
                  <a:pt x="2923" y="1342"/>
                </a:lnTo>
                <a:lnTo>
                  <a:pt x="2899" y="1353"/>
                </a:lnTo>
                <a:lnTo>
                  <a:pt x="2874" y="1362"/>
                </a:lnTo>
                <a:lnTo>
                  <a:pt x="2849" y="1372"/>
                </a:lnTo>
                <a:lnTo>
                  <a:pt x="2824" y="1379"/>
                </a:lnTo>
                <a:lnTo>
                  <a:pt x="2798" y="1385"/>
                </a:lnTo>
                <a:lnTo>
                  <a:pt x="2771" y="1389"/>
                </a:lnTo>
                <a:lnTo>
                  <a:pt x="2745" y="1393"/>
                </a:lnTo>
                <a:lnTo>
                  <a:pt x="2718" y="1395"/>
                </a:lnTo>
                <a:lnTo>
                  <a:pt x="2690" y="13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09" name="Freeform 12"/>
          <p:cNvSpPr>
            <a:spLocks noEditPoints="1"/>
          </p:cNvSpPr>
          <p:nvPr/>
        </p:nvSpPr>
        <p:spPr bwMode="auto">
          <a:xfrm>
            <a:off x="3487337" y="1117999"/>
            <a:ext cx="295275" cy="158354"/>
          </a:xfrm>
          <a:custGeom>
            <a:avLst/>
            <a:gdLst>
              <a:gd name="T0" fmla="*/ 2064 w 3226"/>
              <a:gd name="T1" fmla="*/ 1718 h 1723"/>
              <a:gd name="T2" fmla="*/ 2127 w 3226"/>
              <a:gd name="T3" fmla="*/ 1695 h 1723"/>
              <a:gd name="T4" fmla="*/ 2180 w 3226"/>
              <a:gd name="T5" fmla="*/ 1655 h 1723"/>
              <a:gd name="T6" fmla="*/ 2221 w 3226"/>
              <a:gd name="T7" fmla="*/ 1602 h 1723"/>
              <a:gd name="T8" fmla="*/ 2244 w 3226"/>
              <a:gd name="T9" fmla="*/ 1538 h 1723"/>
              <a:gd name="T10" fmla="*/ 2995 w 3226"/>
              <a:gd name="T11" fmla="*/ 1403 h 1723"/>
              <a:gd name="T12" fmla="*/ 3064 w 3226"/>
              <a:gd name="T13" fmla="*/ 1393 h 1723"/>
              <a:gd name="T14" fmla="*/ 3124 w 3226"/>
              <a:gd name="T15" fmla="*/ 1363 h 1723"/>
              <a:gd name="T16" fmla="*/ 3173 w 3226"/>
              <a:gd name="T17" fmla="*/ 1319 h 1723"/>
              <a:gd name="T18" fmla="*/ 3208 w 3226"/>
              <a:gd name="T19" fmla="*/ 1261 h 1723"/>
              <a:gd name="T20" fmla="*/ 3225 w 3226"/>
              <a:gd name="T21" fmla="*/ 1196 h 1723"/>
              <a:gd name="T22" fmla="*/ 3223 w 3226"/>
              <a:gd name="T23" fmla="*/ 516 h 1723"/>
              <a:gd name="T24" fmla="*/ 3203 w 3226"/>
              <a:gd name="T25" fmla="*/ 451 h 1723"/>
              <a:gd name="T26" fmla="*/ 3166 w 3226"/>
              <a:gd name="T27" fmla="*/ 396 h 1723"/>
              <a:gd name="T28" fmla="*/ 3114 w 3226"/>
              <a:gd name="T29" fmla="*/ 354 h 1723"/>
              <a:gd name="T30" fmla="*/ 3052 w 3226"/>
              <a:gd name="T31" fmla="*/ 327 h 1723"/>
              <a:gd name="T32" fmla="*/ 2245 w 3226"/>
              <a:gd name="T33" fmla="*/ 320 h 1723"/>
              <a:gd name="T34" fmla="*/ 2237 w 3226"/>
              <a:gd name="T35" fmla="*/ 174 h 1723"/>
              <a:gd name="T36" fmla="*/ 2211 w 3226"/>
              <a:gd name="T37" fmla="*/ 112 h 1723"/>
              <a:gd name="T38" fmla="*/ 2169 w 3226"/>
              <a:gd name="T39" fmla="*/ 61 h 1723"/>
              <a:gd name="T40" fmla="*/ 2113 w 3226"/>
              <a:gd name="T41" fmla="*/ 23 h 1723"/>
              <a:gd name="T42" fmla="*/ 2049 w 3226"/>
              <a:gd name="T43" fmla="*/ 3 h 1723"/>
              <a:gd name="T44" fmla="*/ 1473 w 3226"/>
              <a:gd name="T45" fmla="*/ 1 h 1723"/>
              <a:gd name="T46" fmla="*/ 1407 w 3226"/>
              <a:gd name="T47" fmla="*/ 18 h 1723"/>
              <a:gd name="T48" fmla="*/ 1349 w 3226"/>
              <a:gd name="T49" fmla="*/ 54 h 1723"/>
              <a:gd name="T50" fmla="*/ 1305 w 3226"/>
              <a:gd name="T51" fmla="*/ 102 h 1723"/>
              <a:gd name="T52" fmla="*/ 1276 w 3226"/>
              <a:gd name="T53" fmla="*/ 163 h 1723"/>
              <a:gd name="T54" fmla="*/ 1265 w 3226"/>
              <a:gd name="T55" fmla="*/ 231 h 1723"/>
              <a:gd name="T56" fmla="*/ 1273 w 3226"/>
              <a:gd name="T57" fmla="*/ 1550 h 1723"/>
              <a:gd name="T58" fmla="*/ 1299 w 3226"/>
              <a:gd name="T59" fmla="*/ 1613 h 1723"/>
              <a:gd name="T60" fmla="*/ 1341 w 3226"/>
              <a:gd name="T61" fmla="*/ 1664 h 1723"/>
              <a:gd name="T62" fmla="*/ 1397 w 3226"/>
              <a:gd name="T63" fmla="*/ 1701 h 1723"/>
              <a:gd name="T64" fmla="*/ 1462 w 3226"/>
              <a:gd name="T65" fmla="*/ 1720 h 1723"/>
              <a:gd name="T66" fmla="*/ 591 w 3226"/>
              <a:gd name="T67" fmla="*/ 330 h 1723"/>
              <a:gd name="T68" fmla="*/ 745 w 3226"/>
              <a:gd name="T69" fmla="*/ 370 h 1723"/>
              <a:gd name="T70" fmla="*/ 877 w 3226"/>
              <a:gd name="T71" fmla="*/ 450 h 1723"/>
              <a:gd name="T72" fmla="*/ 980 w 3226"/>
              <a:gd name="T73" fmla="*/ 564 h 1723"/>
              <a:gd name="T74" fmla="*/ 1048 w 3226"/>
              <a:gd name="T75" fmla="*/ 704 h 1723"/>
              <a:gd name="T76" fmla="*/ 1072 w 3226"/>
              <a:gd name="T77" fmla="*/ 864 h 1723"/>
              <a:gd name="T78" fmla="*/ 1048 w 3226"/>
              <a:gd name="T79" fmla="*/ 1023 h 1723"/>
              <a:gd name="T80" fmla="*/ 980 w 3226"/>
              <a:gd name="T81" fmla="*/ 1162 h 1723"/>
              <a:gd name="T82" fmla="*/ 877 w 3226"/>
              <a:gd name="T83" fmla="*/ 1277 h 1723"/>
              <a:gd name="T84" fmla="*/ 745 w 3226"/>
              <a:gd name="T85" fmla="*/ 1357 h 1723"/>
              <a:gd name="T86" fmla="*/ 591 w 3226"/>
              <a:gd name="T87" fmla="*/ 1397 h 1723"/>
              <a:gd name="T88" fmla="*/ 428 w 3226"/>
              <a:gd name="T89" fmla="*/ 1389 h 1723"/>
              <a:gd name="T90" fmla="*/ 281 w 3226"/>
              <a:gd name="T91" fmla="*/ 1334 h 1723"/>
              <a:gd name="T92" fmla="*/ 157 w 3226"/>
              <a:gd name="T93" fmla="*/ 1242 h 1723"/>
              <a:gd name="T94" fmla="*/ 65 w 3226"/>
              <a:gd name="T95" fmla="*/ 1119 h 1723"/>
              <a:gd name="T96" fmla="*/ 11 w 3226"/>
              <a:gd name="T97" fmla="*/ 972 h 1723"/>
              <a:gd name="T98" fmla="*/ 3 w 3226"/>
              <a:gd name="T99" fmla="*/ 809 h 1723"/>
              <a:gd name="T100" fmla="*/ 42 w 3226"/>
              <a:gd name="T101" fmla="*/ 654 h 1723"/>
              <a:gd name="T102" fmla="*/ 122 w 3226"/>
              <a:gd name="T103" fmla="*/ 523 h 1723"/>
              <a:gd name="T104" fmla="*/ 237 w 3226"/>
              <a:gd name="T105" fmla="*/ 419 h 1723"/>
              <a:gd name="T106" fmla="*/ 377 w 3226"/>
              <a:gd name="T107" fmla="*/ 351 h 1723"/>
              <a:gd name="T108" fmla="*/ 536 w 3226"/>
              <a:gd name="T109" fmla="*/ 328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26" h="1723">
                <a:moveTo>
                  <a:pt x="1497" y="1723"/>
                </a:moveTo>
                <a:lnTo>
                  <a:pt x="2017" y="1723"/>
                </a:lnTo>
                <a:lnTo>
                  <a:pt x="2029" y="1723"/>
                </a:lnTo>
                <a:lnTo>
                  <a:pt x="2041" y="1722"/>
                </a:lnTo>
                <a:lnTo>
                  <a:pt x="2052" y="1720"/>
                </a:lnTo>
                <a:lnTo>
                  <a:pt x="2064" y="1718"/>
                </a:lnTo>
                <a:lnTo>
                  <a:pt x="2075" y="1716"/>
                </a:lnTo>
                <a:lnTo>
                  <a:pt x="2086" y="1713"/>
                </a:lnTo>
                <a:lnTo>
                  <a:pt x="2096" y="1709"/>
                </a:lnTo>
                <a:lnTo>
                  <a:pt x="2106" y="1705"/>
                </a:lnTo>
                <a:lnTo>
                  <a:pt x="2118" y="1700"/>
                </a:lnTo>
                <a:lnTo>
                  <a:pt x="2127" y="1695"/>
                </a:lnTo>
                <a:lnTo>
                  <a:pt x="2137" y="1690"/>
                </a:lnTo>
                <a:lnTo>
                  <a:pt x="2146" y="1684"/>
                </a:lnTo>
                <a:lnTo>
                  <a:pt x="2155" y="1677"/>
                </a:lnTo>
                <a:lnTo>
                  <a:pt x="2164" y="1669"/>
                </a:lnTo>
                <a:lnTo>
                  <a:pt x="2172" y="1662"/>
                </a:lnTo>
                <a:lnTo>
                  <a:pt x="2180" y="1655"/>
                </a:lnTo>
                <a:lnTo>
                  <a:pt x="2188" y="1647"/>
                </a:lnTo>
                <a:lnTo>
                  <a:pt x="2195" y="1638"/>
                </a:lnTo>
                <a:lnTo>
                  <a:pt x="2202" y="1630"/>
                </a:lnTo>
                <a:lnTo>
                  <a:pt x="2208" y="1621"/>
                </a:lnTo>
                <a:lnTo>
                  <a:pt x="2215" y="1611"/>
                </a:lnTo>
                <a:lnTo>
                  <a:pt x="2221" y="1602"/>
                </a:lnTo>
                <a:lnTo>
                  <a:pt x="2226" y="1592"/>
                </a:lnTo>
                <a:lnTo>
                  <a:pt x="2230" y="1582"/>
                </a:lnTo>
                <a:lnTo>
                  <a:pt x="2235" y="1571"/>
                </a:lnTo>
                <a:lnTo>
                  <a:pt x="2238" y="1560"/>
                </a:lnTo>
                <a:lnTo>
                  <a:pt x="2241" y="1549"/>
                </a:lnTo>
                <a:lnTo>
                  <a:pt x="2244" y="1538"/>
                </a:lnTo>
                <a:lnTo>
                  <a:pt x="2246" y="1527"/>
                </a:lnTo>
                <a:lnTo>
                  <a:pt x="2247" y="1515"/>
                </a:lnTo>
                <a:lnTo>
                  <a:pt x="2248" y="1504"/>
                </a:lnTo>
                <a:lnTo>
                  <a:pt x="2249" y="1492"/>
                </a:lnTo>
                <a:lnTo>
                  <a:pt x="2249" y="1403"/>
                </a:lnTo>
                <a:lnTo>
                  <a:pt x="2995" y="1403"/>
                </a:lnTo>
                <a:lnTo>
                  <a:pt x="3007" y="1403"/>
                </a:lnTo>
                <a:lnTo>
                  <a:pt x="3018" y="1402"/>
                </a:lnTo>
                <a:lnTo>
                  <a:pt x="3030" y="1400"/>
                </a:lnTo>
                <a:lnTo>
                  <a:pt x="3041" y="1398"/>
                </a:lnTo>
                <a:lnTo>
                  <a:pt x="3052" y="1396"/>
                </a:lnTo>
                <a:lnTo>
                  <a:pt x="3064" y="1393"/>
                </a:lnTo>
                <a:lnTo>
                  <a:pt x="3074" y="1389"/>
                </a:lnTo>
                <a:lnTo>
                  <a:pt x="3085" y="1385"/>
                </a:lnTo>
                <a:lnTo>
                  <a:pt x="3095" y="1380"/>
                </a:lnTo>
                <a:lnTo>
                  <a:pt x="3105" y="1375"/>
                </a:lnTo>
                <a:lnTo>
                  <a:pt x="3114" y="1369"/>
                </a:lnTo>
                <a:lnTo>
                  <a:pt x="3124" y="1363"/>
                </a:lnTo>
                <a:lnTo>
                  <a:pt x="3133" y="1357"/>
                </a:lnTo>
                <a:lnTo>
                  <a:pt x="3141" y="1350"/>
                </a:lnTo>
                <a:lnTo>
                  <a:pt x="3151" y="1343"/>
                </a:lnTo>
                <a:lnTo>
                  <a:pt x="3159" y="1335"/>
                </a:lnTo>
                <a:lnTo>
                  <a:pt x="3166" y="1327"/>
                </a:lnTo>
                <a:lnTo>
                  <a:pt x="3173" y="1319"/>
                </a:lnTo>
                <a:lnTo>
                  <a:pt x="3180" y="1310"/>
                </a:lnTo>
                <a:lnTo>
                  <a:pt x="3187" y="1301"/>
                </a:lnTo>
                <a:lnTo>
                  <a:pt x="3193" y="1292"/>
                </a:lnTo>
                <a:lnTo>
                  <a:pt x="3198" y="1282"/>
                </a:lnTo>
                <a:lnTo>
                  <a:pt x="3203" y="1272"/>
                </a:lnTo>
                <a:lnTo>
                  <a:pt x="3208" y="1261"/>
                </a:lnTo>
                <a:lnTo>
                  <a:pt x="3212" y="1251"/>
                </a:lnTo>
                <a:lnTo>
                  <a:pt x="3216" y="1240"/>
                </a:lnTo>
                <a:lnTo>
                  <a:pt x="3219" y="1229"/>
                </a:lnTo>
                <a:lnTo>
                  <a:pt x="3221" y="1218"/>
                </a:lnTo>
                <a:lnTo>
                  <a:pt x="3223" y="1207"/>
                </a:lnTo>
                <a:lnTo>
                  <a:pt x="3225" y="1196"/>
                </a:lnTo>
                <a:lnTo>
                  <a:pt x="3226" y="1184"/>
                </a:lnTo>
                <a:lnTo>
                  <a:pt x="3226" y="1172"/>
                </a:lnTo>
                <a:lnTo>
                  <a:pt x="3226" y="551"/>
                </a:lnTo>
                <a:lnTo>
                  <a:pt x="3226" y="539"/>
                </a:lnTo>
                <a:lnTo>
                  <a:pt x="3225" y="527"/>
                </a:lnTo>
                <a:lnTo>
                  <a:pt x="3223" y="516"/>
                </a:lnTo>
                <a:lnTo>
                  <a:pt x="3221" y="505"/>
                </a:lnTo>
                <a:lnTo>
                  <a:pt x="3219" y="494"/>
                </a:lnTo>
                <a:lnTo>
                  <a:pt x="3216" y="483"/>
                </a:lnTo>
                <a:lnTo>
                  <a:pt x="3212" y="472"/>
                </a:lnTo>
                <a:lnTo>
                  <a:pt x="3208" y="462"/>
                </a:lnTo>
                <a:lnTo>
                  <a:pt x="3203" y="451"/>
                </a:lnTo>
                <a:lnTo>
                  <a:pt x="3198" y="441"/>
                </a:lnTo>
                <a:lnTo>
                  <a:pt x="3193" y="431"/>
                </a:lnTo>
                <a:lnTo>
                  <a:pt x="3187" y="422"/>
                </a:lnTo>
                <a:lnTo>
                  <a:pt x="3180" y="413"/>
                </a:lnTo>
                <a:lnTo>
                  <a:pt x="3173" y="404"/>
                </a:lnTo>
                <a:lnTo>
                  <a:pt x="3166" y="396"/>
                </a:lnTo>
                <a:lnTo>
                  <a:pt x="3159" y="388"/>
                </a:lnTo>
                <a:lnTo>
                  <a:pt x="3151" y="381"/>
                </a:lnTo>
                <a:lnTo>
                  <a:pt x="3141" y="373"/>
                </a:lnTo>
                <a:lnTo>
                  <a:pt x="3133" y="367"/>
                </a:lnTo>
                <a:lnTo>
                  <a:pt x="3124" y="360"/>
                </a:lnTo>
                <a:lnTo>
                  <a:pt x="3114" y="354"/>
                </a:lnTo>
                <a:lnTo>
                  <a:pt x="3105" y="348"/>
                </a:lnTo>
                <a:lnTo>
                  <a:pt x="3095" y="343"/>
                </a:lnTo>
                <a:lnTo>
                  <a:pt x="3085" y="338"/>
                </a:lnTo>
                <a:lnTo>
                  <a:pt x="3074" y="334"/>
                </a:lnTo>
                <a:lnTo>
                  <a:pt x="3064" y="330"/>
                </a:lnTo>
                <a:lnTo>
                  <a:pt x="3052" y="327"/>
                </a:lnTo>
                <a:lnTo>
                  <a:pt x="3041" y="325"/>
                </a:lnTo>
                <a:lnTo>
                  <a:pt x="3030" y="323"/>
                </a:lnTo>
                <a:lnTo>
                  <a:pt x="3018" y="321"/>
                </a:lnTo>
                <a:lnTo>
                  <a:pt x="3007" y="320"/>
                </a:lnTo>
                <a:lnTo>
                  <a:pt x="2995" y="320"/>
                </a:lnTo>
                <a:lnTo>
                  <a:pt x="2245" y="320"/>
                </a:lnTo>
                <a:lnTo>
                  <a:pt x="2245" y="231"/>
                </a:lnTo>
                <a:lnTo>
                  <a:pt x="2244" y="219"/>
                </a:lnTo>
                <a:lnTo>
                  <a:pt x="2244" y="208"/>
                </a:lnTo>
                <a:lnTo>
                  <a:pt x="2242" y="196"/>
                </a:lnTo>
                <a:lnTo>
                  <a:pt x="2240" y="185"/>
                </a:lnTo>
                <a:lnTo>
                  <a:pt x="2237" y="174"/>
                </a:lnTo>
                <a:lnTo>
                  <a:pt x="2234" y="163"/>
                </a:lnTo>
                <a:lnTo>
                  <a:pt x="2231" y="153"/>
                </a:lnTo>
                <a:lnTo>
                  <a:pt x="2227" y="141"/>
                </a:lnTo>
                <a:lnTo>
                  <a:pt x="2222" y="131"/>
                </a:lnTo>
                <a:lnTo>
                  <a:pt x="2217" y="121"/>
                </a:lnTo>
                <a:lnTo>
                  <a:pt x="2211" y="112"/>
                </a:lnTo>
                <a:lnTo>
                  <a:pt x="2204" y="102"/>
                </a:lnTo>
                <a:lnTo>
                  <a:pt x="2198" y="93"/>
                </a:lnTo>
                <a:lnTo>
                  <a:pt x="2191" y="85"/>
                </a:lnTo>
                <a:lnTo>
                  <a:pt x="2184" y="76"/>
                </a:lnTo>
                <a:lnTo>
                  <a:pt x="2176" y="68"/>
                </a:lnTo>
                <a:lnTo>
                  <a:pt x="2169" y="61"/>
                </a:lnTo>
                <a:lnTo>
                  <a:pt x="2160" y="54"/>
                </a:lnTo>
                <a:lnTo>
                  <a:pt x="2152" y="46"/>
                </a:lnTo>
                <a:lnTo>
                  <a:pt x="2143" y="39"/>
                </a:lnTo>
                <a:lnTo>
                  <a:pt x="2133" y="33"/>
                </a:lnTo>
                <a:lnTo>
                  <a:pt x="2124" y="28"/>
                </a:lnTo>
                <a:lnTo>
                  <a:pt x="2113" y="23"/>
                </a:lnTo>
                <a:lnTo>
                  <a:pt x="2103" y="18"/>
                </a:lnTo>
                <a:lnTo>
                  <a:pt x="2092" y="14"/>
                </a:lnTo>
                <a:lnTo>
                  <a:pt x="2082" y="10"/>
                </a:lnTo>
                <a:lnTo>
                  <a:pt x="2071" y="7"/>
                </a:lnTo>
                <a:lnTo>
                  <a:pt x="2060" y="5"/>
                </a:lnTo>
                <a:lnTo>
                  <a:pt x="2049" y="3"/>
                </a:lnTo>
                <a:lnTo>
                  <a:pt x="2037" y="1"/>
                </a:lnTo>
                <a:lnTo>
                  <a:pt x="2025" y="0"/>
                </a:lnTo>
                <a:lnTo>
                  <a:pt x="2013" y="0"/>
                </a:lnTo>
                <a:lnTo>
                  <a:pt x="1497" y="0"/>
                </a:lnTo>
                <a:lnTo>
                  <a:pt x="1485" y="0"/>
                </a:lnTo>
                <a:lnTo>
                  <a:pt x="1473" y="1"/>
                </a:lnTo>
                <a:lnTo>
                  <a:pt x="1462" y="3"/>
                </a:lnTo>
                <a:lnTo>
                  <a:pt x="1450" y="5"/>
                </a:lnTo>
                <a:lnTo>
                  <a:pt x="1439" y="7"/>
                </a:lnTo>
                <a:lnTo>
                  <a:pt x="1428" y="10"/>
                </a:lnTo>
                <a:lnTo>
                  <a:pt x="1417" y="14"/>
                </a:lnTo>
                <a:lnTo>
                  <a:pt x="1407" y="18"/>
                </a:lnTo>
                <a:lnTo>
                  <a:pt x="1397" y="23"/>
                </a:lnTo>
                <a:lnTo>
                  <a:pt x="1387" y="28"/>
                </a:lnTo>
                <a:lnTo>
                  <a:pt x="1377" y="33"/>
                </a:lnTo>
                <a:lnTo>
                  <a:pt x="1368" y="39"/>
                </a:lnTo>
                <a:lnTo>
                  <a:pt x="1358" y="46"/>
                </a:lnTo>
                <a:lnTo>
                  <a:pt x="1349" y="54"/>
                </a:lnTo>
                <a:lnTo>
                  <a:pt x="1341" y="61"/>
                </a:lnTo>
                <a:lnTo>
                  <a:pt x="1333" y="68"/>
                </a:lnTo>
                <a:lnTo>
                  <a:pt x="1325" y="76"/>
                </a:lnTo>
                <a:lnTo>
                  <a:pt x="1318" y="85"/>
                </a:lnTo>
                <a:lnTo>
                  <a:pt x="1311" y="93"/>
                </a:lnTo>
                <a:lnTo>
                  <a:pt x="1305" y="102"/>
                </a:lnTo>
                <a:lnTo>
                  <a:pt x="1299" y="112"/>
                </a:lnTo>
                <a:lnTo>
                  <a:pt x="1293" y="121"/>
                </a:lnTo>
                <a:lnTo>
                  <a:pt x="1288" y="131"/>
                </a:lnTo>
                <a:lnTo>
                  <a:pt x="1284" y="141"/>
                </a:lnTo>
                <a:lnTo>
                  <a:pt x="1280" y="153"/>
                </a:lnTo>
                <a:lnTo>
                  <a:pt x="1276" y="163"/>
                </a:lnTo>
                <a:lnTo>
                  <a:pt x="1273" y="174"/>
                </a:lnTo>
                <a:lnTo>
                  <a:pt x="1270" y="185"/>
                </a:lnTo>
                <a:lnTo>
                  <a:pt x="1267" y="196"/>
                </a:lnTo>
                <a:lnTo>
                  <a:pt x="1266" y="208"/>
                </a:lnTo>
                <a:lnTo>
                  <a:pt x="1265" y="219"/>
                </a:lnTo>
                <a:lnTo>
                  <a:pt x="1265" y="231"/>
                </a:lnTo>
                <a:lnTo>
                  <a:pt x="1265" y="1492"/>
                </a:lnTo>
                <a:lnTo>
                  <a:pt x="1265" y="1504"/>
                </a:lnTo>
                <a:lnTo>
                  <a:pt x="1266" y="1516"/>
                </a:lnTo>
                <a:lnTo>
                  <a:pt x="1267" y="1528"/>
                </a:lnTo>
                <a:lnTo>
                  <a:pt x="1270" y="1539"/>
                </a:lnTo>
                <a:lnTo>
                  <a:pt x="1273" y="1550"/>
                </a:lnTo>
                <a:lnTo>
                  <a:pt x="1276" y="1561"/>
                </a:lnTo>
                <a:lnTo>
                  <a:pt x="1280" y="1572"/>
                </a:lnTo>
                <a:lnTo>
                  <a:pt x="1284" y="1584"/>
                </a:lnTo>
                <a:lnTo>
                  <a:pt x="1288" y="1594"/>
                </a:lnTo>
                <a:lnTo>
                  <a:pt x="1293" y="1604"/>
                </a:lnTo>
                <a:lnTo>
                  <a:pt x="1299" y="1613"/>
                </a:lnTo>
                <a:lnTo>
                  <a:pt x="1305" y="1622"/>
                </a:lnTo>
                <a:lnTo>
                  <a:pt x="1311" y="1631"/>
                </a:lnTo>
                <a:lnTo>
                  <a:pt x="1318" y="1640"/>
                </a:lnTo>
                <a:lnTo>
                  <a:pt x="1325" y="1648"/>
                </a:lnTo>
                <a:lnTo>
                  <a:pt x="1333" y="1656"/>
                </a:lnTo>
                <a:lnTo>
                  <a:pt x="1341" y="1664"/>
                </a:lnTo>
                <a:lnTo>
                  <a:pt x="1349" y="1671"/>
                </a:lnTo>
                <a:lnTo>
                  <a:pt x="1358" y="1678"/>
                </a:lnTo>
                <a:lnTo>
                  <a:pt x="1368" y="1685"/>
                </a:lnTo>
                <a:lnTo>
                  <a:pt x="1377" y="1691"/>
                </a:lnTo>
                <a:lnTo>
                  <a:pt x="1387" y="1696"/>
                </a:lnTo>
                <a:lnTo>
                  <a:pt x="1397" y="1701"/>
                </a:lnTo>
                <a:lnTo>
                  <a:pt x="1407" y="1705"/>
                </a:lnTo>
                <a:lnTo>
                  <a:pt x="1417" y="1709"/>
                </a:lnTo>
                <a:lnTo>
                  <a:pt x="1428" y="1713"/>
                </a:lnTo>
                <a:lnTo>
                  <a:pt x="1439" y="1716"/>
                </a:lnTo>
                <a:lnTo>
                  <a:pt x="1450" y="1718"/>
                </a:lnTo>
                <a:lnTo>
                  <a:pt x="1462" y="1720"/>
                </a:lnTo>
                <a:lnTo>
                  <a:pt x="1473" y="1722"/>
                </a:lnTo>
                <a:lnTo>
                  <a:pt x="1485" y="1723"/>
                </a:lnTo>
                <a:lnTo>
                  <a:pt x="1497" y="1723"/>
                </a:lnTo>
                <a:close/>
                <a:moveTo>
                  <a:pt x="536" y="328"/>
                </a:moveTo>
                <a:lnTo>
                  <a:pt x="564" y="328"/>
                </a:lnTo>
                <a:lnTo>
                  <a:pt x="591" y="330"/>
                </a:lnTo>
                <a:lnTo>
                  <a:pt x="618" y="334"/>
                </a:lnTo>
                <a:lnTo>
                  <a:pt x="644" y="338"/>
                </a:lnTo>
                <a:lnTo>
                  <a:pt x="670" y="344"/>
                </a:lnTo>
                <a:lnTo>
                  <a:pt x="695" y="351"/>
                </a:lnTo>
                <a:lnTo>
                  <a:pt x="721" y="361"/>
                </a:lnTo>
                <a:lnTo>
                  <a:pt x="745" y="370"/>
                </a:lnTo>
                <a:lnTo>
                  <a:pt x="768" y="381"/>
                </a:lnTo>
                <a:lnTo>
                  <a:pt x="791" y="393"/>
                </a:lnTo>
                <a:lnTo>
                  <a:pt x="814" y="405"/>
                </a:lnTo>
                <a:lnTo>
                  <a:pt x="836" y="419"/>
                </a:lnTo>
                <a:lnTo>
                  <a:pt x="857" y="434"/>
                </a:lnTo>
                <a:lnTo>
                  <a:pt x="877" y="450"/>
                </a:lnTo>
                <a:lnTo>
                  <a:pt x="897" y="467"/>
                </a:lnTo>
                <a:lnTo>
                  <a:pt x="916" y="485"/>
                </a:lnTo>
                <a:lnTo>
                  <a:pt x="933" y="503"/>
                </a:lnTo>
                <a:lnTo>
                  <a:pt x="950" y="523"/>
                </a:lnTo>
                <a:lnTo>
                  <a:pt x="966" y="543"/>
                </a:lnTo>
                <a:lnTo>
                  <a:pt x="980" y="564"/>
                </a:lnTo>
                <a:lnTo>
                  <a:pt x="995" y="586"/>
                </a:lnTo>
                <a:lnTo>
                  <a:pt x="1008" y="608"/>
                </a:lnTo>
                <a:lnTo>
                  <a:pt x="1020" y="631"/>
                </a:lnTo>
                <a:lnTo>
                  <a:pt x="1030" y="654"/>
                </a:lnTo>
                <a:lnTo>
                  <a:pt x="1040" y="679"/>
                </a:lnTo>
                <a:lnTo>
                  <a:pt x="1048" y="704"/>
                </a:lnTo>
                <a:lnTo>
                  <a:pt x="1055" y="729"/>
                </a:lnTo>
                <a:lnTo>
                  <a:pt x="1061" y="755"/>
                </a:lnTo>
                <a:lnTo>
                  <a:pt x="1066" y="782"/>
                </a:lnTo>
                <a:lnTo>
                  <a:pt x="1069" y="809"/>
                </a:lnTo>
                <a:lnTo>
                  <a:pt x="1071" y="836"/>
                </a:lnTo>
                <a:lnTo>
                  <a:pt x="1072" y="864"/>
                </a:lnTo>
                <a:lnTo>
                  <a:pt x="1071" y="891"/>
                </a:lnTo>
                <a:lnTo>
                  <a:pt x="1069" y="918"/>
                </a:lnTo>
                <a:lnTo>
                  <a:pt x="1066" y="945"/>
                </a:lnTo>
                <a:lnTo>
                  <a:pt x="1061" y="972"/>
                </a:lnTo>
                <a:lnTo>
                  <a:pt x="1055" y="997"/>
                </a:lnTo>
                <a:lnTo>
                  <a:pt x="1048" y="1023"/>
                </a:lnTo>
                <a:lnTo>
                  <a:pt x="1040" y="1047"/>
                </a:lnTo>
                <a:lnTo>
                  <a:pt x="1030" y="1072"/>
                </a:lnTo>
                <a:lnTo>
                  <a:pt x="1020" y="1096"/>
                </a:lnTo>
                <a:lnTo>
                  <a:pt x="1008" y="1119"/>
                </a:lnTo>
                <a:lnTo>
                  <a:pt x="995" y="1141"/>
                </a:lnTo>
                <a:lnTo>
                  <a:pt x="980" y="1162"/>
                </a:lnTo>
                <a:lnTo>
                  <a:pt x="966" y="1184"/>
                </a:lnTo>
                <a:lnTo>
                  <a:pt x="950" y="1204"/>
                </a:lnTo>
                <a:lnTo>
                  <a:pt x="933" y="1224"/>
                </a:lnTo>
                <a:lnTo>
                  <a:pt x="916" y="1242"/>
                </a:lnTo>
                <a:lnTo>
                  <a:pt x="897" y="1260"/>
                </a:lnTo>
                <a:lnTo>
                  <a:pt x="877" y="1277"/>
                </a:lnTo>
                <a:lnTo>
                  <a:pt x="857" y="1293"/>
                </a:lnTo>
                <a:lnTo>
                  <a:pt x="836" y="1308"/>
                </a:lnTo>
                <a:lnTo>
                  <a:pt x="814" y="1322"/>
                </a:lnTo>
                <a:lnTo>
                  <a:pt x="791" y="1334"/>
                </a:lnTo>
                <a:lnTo>
                  <a:pt x="768" y="1346"/>
                </a:lnTo>
                <a:lnTo>
                  <a:pt x="745" y="1357"/>
                </a:lnTo>
                <a:lnTo>
                  <a:pt x="721" y="1366"/>
                </a:lnTo>
                <a:lnTo>
                  <a:pt x="695" y="1376"/>
                </a:lnTo>
                <a:lnTo>
                  <a:pt x="670" y="1383"/>
                </a:lnTo>
                <a:lnTo>
                  <a:pt x="644" y="1389"/>
                </a:lnTo>
                <a:lnTo>
                  <a:pt x="618" y="1393"/>
                </a:lnTo>
                <a:lnTo>
                  <a:pt x="591" y="1397"/>
                </a:lnTo>
                <a:lnTo>
                  <a:pt x="564" y="1399"/>
                </a:lnTo>
                <a:lnTo>
                  <a:pt x="536" y="1399"/>
                </a:lnTo>
                <a:lnTo>
                  <a:pt x="508" y="1399"/>
                </a:lnTo>
                <a:lnTo>
                  <a:pt x="481" y="1397"/>
                </a:lnTo>
                <a:lnTo>
                  <a:pt x="455" y="1393"/>
                </a:lnTo>
                <a:lnTo>
                  <a:pt x="428" y="1389"/>
                </a:lnTo>
                <a:lnTo>
                  <a:pt x="402" y="1383"/>
                </a:lnTo>
                <a:lnTo>
                  <a:pt x="377" y="1376"/>
                </a:lnTo>
                <a:lnTo>
                  <a:pt x="352" y="1366"/>
                </a:lnTo>
                <a:lnTo>
                  <a:pt x="327" y="1357"/>
                </a:lnTo>
                <a:lnTo>
                  <a:pt x="303" y="1346"/>
                </a:lnTo>
                <a:lnTo>
                  <a:pt x="281" y="1334"/>
                </a:lnTo>
                <a:lnTo>
                  <a:pt x="258" y="1322"/>
                </a:lnTo>
                <a:lnTo>
                  <a:pt x="237" y="1308"/>
                </a:lnTo>
                <a:lnTo>
                  <a:pt x="215" y="1293"/>
                </a:lnTo>
                <a:lnTo>
                  <a:pt x="195" y="1277"/>
                </a:lnTo>
                <a:lnTo>
                  <a:pt x="176" y="1260"/>
                </a:lnTo>
                <a:lnTo>
                  <a:pt x="157" y="1242"/>
                </a:lnTo>
                <a:lnTo>
                  <a:pt x="139" y="1224"/>
                </a:lnTo>
                <a:lnTo>
                  <a:pt x="122" y="1204"/>
                </a:lnTo>
                <a:lnTo>
                  <a:pt x="106" y="1184"/>
                </a:lnTo>
                <a:lnTo>
                  <a:pt x="92" y="1162"/>
                </a:lnTo>
                <a:lnTo>
                  <a:pt x="78" y="1141"/>
                </a:lnTo>
                <a:lnTo>
                  <a:pt x="65" y="1119"/>
                </a:lnTo>
                <a:lnTo>
                  <a:pt x="53" y="1096"/>
                </a:lnTo>
                <a:lnTo>
                  <a:pt x="42" y="1072"/>
                </a:lnTo>
                <a:lnTo>
                  <a:pt x="32" y="1047"/>
                </a:lnTo>
                <a:lnTo>
                  <a:pt x="24" y="1023"/>
                </a:lnTo>
                <a:lnTo>
                  <a:pt x="17" y="997"/>
                </a:lnTo>
                <a:lnTo>
                  <a:pt x="11" y="972"/>
                </a:lnTo>
                <a:lnTo>
                  <a:pt x="6" y="945"/>
                </a:lnTo>
                <a:lnTo>
                  <a:pt x="3" y="918"/>
                </a:lnTo>
                <a:lnTo>
                  <a:pt x="1" y="891"/>
                </a:lnTo>
                <a:lnTo>
                  <a:pt x="0" y="864"/>
                </a:lnTo>
                <a:lnTo>
                  <a:pt x="1" y="836"/>
                </a:lnTo>
                <a:lnTo>
                  <a:pt x="3" y="809"/>
                </a:lnTo>
                <a:lnTo>
                  <a:pt x="6" y="782"/>
                </a:lnTo>
                <a:lnTo>
                  <a:pt x="11" y="755"/>
                </a:lnTo>
                <a:lnTo>
                  <a:pt x="17" y="729"/>
                </a:lnTo>
                <a:lnTo>
                  <a:pt x="24" y="704"/>
                </a:lnTo>
                <a:lnTo>
                  <a:pt x="32" y="679"/>
                </a:lnTo>
                <a:lnTo>
                  <a:pt x="42" y="654"/>
                </a:lnTo>
                <a:lnTo>
                  <a:pt x="53" y="631"/>
                </a:lnTo>
                <a:lnTo>
                  <a:pt x="65" y="608"/>
                </a:lnTo>
                <a:lnTo>
                  <a:pt x="78" y="586"/>
                </a:lnTo>
                <a:lnTo>
                  <a:pt x="92" y="564"/>
                </a:lnTo>
                <a:lnTo>
                  <a:pt x="106" y="543"/>
                </a:lnTo>
                <a:lnTo>
                  <a:pt x="122" y="523"/>
                </a:lnTo>
                <a:lnTo>
                  <a:pt x="139" y="503"/>
                </a:lnTo>
                <a:lnTo>
                  <a:pt x="157" y="485"/>
                </a:lnTo>
                <a:lnTo>
                  <a:pt x="176" y="467"/>
                </a:lnTo>
                <a:lnTo>
                  <a:pt x="195" y="450"/>
                </a:lnTo>
                <a:lnTo>
                  <a:pt x="215" y="434"/>
                </a:lnTo>
                <a:lnTo>
                  <a:pt x="237" y="419"/>
                </a:lnTo>
                <a:lnTo>
                  <a:pt x="258" y="405"/>
                </a:lnTo>
                <a:lnTo>
                  <a:pt x="281" y="393"/>
                </a:lnTo>
                <a:lnTo>
                  <a:pt x="303" y="381"/>
                </a:lnTo>
                <a:lnTo>
                  <a:pt x="327" y="370"/>
                </a:lnTo>
                <a:lnTo>
                  <a:pt x="352" y="361"/>
                </a:lnTo>
                <a:lnTo>
                  <a:pt x="377" y="351"/>
                </a:lnTo>
                <a:lnTo>
                  <a:pt x="402" y="344"/>
                </a:lnTo>
                <a:lnTo>
                  <a:pt x="428" y="338"/>
                </a:lnTo>
                <a:lnTo>
                  <a:pt x="455" y="334"/>
                </a:lnTo>
                <a:lnTo>
                  <a:pt x="481" y="330"/>
                </a:lnTo>
                <a:lnTo>
                  <a:pt x="508" y="328"/>
                </a:lnTo>
                <a:lnTo>
                  <a:pt x="536" y="32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10" name="Freeform 13"/>
          <p:cNvSpPr>
            <a:spLocks noEditPoints="1"/>
          </p:cNvSpPr>
          <p:nvPr/>
        </p:nvSpPr>
        <p:spPr bwMode="auto">
          <a:xfrm>
            <a:off x="4595809" y="1384705"/>
            <a:ext cx="279797" cy="207169"/>
          </a:xfrm>
          <a:custGeom>
            <a:avLst/>
            <a:gdLst>
              <a:gd name="T0" fmla="*/ 1621 w 3052"/>
              <a:gd name="T1" fmla="*/ 223 h 2262"/>
              <a:gd name="T2" fmla="*/ 1554 w 3052"/>
              <a:gd name="T3" fmla="*/ 211 h 2262"/>
              <a:gd name="T4" fmla="*/ 1489 w 3052"/>
              <a:gd name="T5" fmla="*/ 219 h 2262"/>
              <a:gd name="T6" fmla="*/ 1427 w 3052"/>
              <a:gd name="T7" fmla="*/ 245 h 2262"/>
              <a:gd name="T8" fmla="*/ 1375 w 3052"/>
              <a:gd name="T9" fmla="*/ 288 h 2262"/>
              <a:gd name="T10" fmla="*/ 657 w 3052"/>
              <a:gd name="T11" fmla="*/ 30 h 2262"/>
              <a:gd name="T12" fmla="*/ 592 w 3052"/>
              <a:gd name="T13" fmla="*/ 5 h 2262"/>
              <a:gd name="T14" fmla="*/ 525 w 3052"/>
              <a:gd name="T15" fmla="*/ 0 h 2262"/>
              <a:gd name="T16" fmla="*/ 461 w 3052"/>
              <a:gd name="T17" fmla="*/ 14 h 2262"/>
              <a:gd name="T18" fmla="*/ 402 w 3052"/>
              <a:gd name="T19" fmla="*/ 46 h 2262"/>
              <a:gd name="T20" fmla="*/ 354 w 3052"/>
              <a:gd name="T21" fmla="*/ 95 h 2262"/>
              <a:gd name="T22" fmla="*/ 15 w 3052"/>
              <a:gd name="T23" fmla="*/ 684 h 2262"/>
              <a:gd name="T24" fmla="*/ 0 w 3052"/>
              <a:gd name="T25" fmla="*/ 750 h 2262"/>
              <a:gd name="T26" fmla="*/ 5 w 3052"/>
              <a:gd name="T27" fmla="*/ 817 h 2262"/>
              <a:gd name="T28" fmla="*/ 28 w 3052"/>
              <a:gd name="T29" fmla="*/ 879 h 2262"/>
              <a:gd name="T30" fmla="*/ 69 w 3052"/>
              <a:gd name="T31" fmla="*/ 933 h 2262"/>
              <a:gd name="T32" fmla="*/ 765 w 3052"/>
              <a:gd name="T33" fmla="*/ 1343 h 2262"/>
              <a:gd name="T34" fmla="*/ 698 w 3052"/>
              <a:gd name="T35" fmla="*/ 1473 h 2262"/>
              <a:gd name="T36" fmla="*/ 690 w 3052"/>
              <a:gd name="T37" fmla="*/ 1540 h 2262"/>
              <a:gd name="T38" fmla="*/ 701 w 3052"/>
              <a:gd name="T39" fmla="*/ 1605 h 2262"/>
              <a:gd name="T40" fmla="*/ 730 w 3052"/>
              <a:gd name="T41" fmla="*/ 1666 h 2262"/>
              <a:gd name="T42" fmla="*/ 776 w 3052"/>
              <a:gd name="T43" fmla="*/ 1715 h 2262"/>
              <a:gd name="T44" fmla="*/ 1273 w 3052"/>
              <a:gd name="T45" fmla="*/ 2004 h 2262"/>
              <a:gd name="T46" fmla="*/ 1339 w 3052"/>
              <a:gd name="T47" fmla="*/ 2023 h 2262"/>
              <a:gd name="T48" fmla="*/ 1407 w 3052"/>
              <a:gd name="T49" fmla="*/ 2022 h 2262"/>
              <a:gd name="T50" fmla="*/ 1469 w 3052"/>
              <a:gd name="T51" fmla="*/ 2001 h 2262"/>
              <a:gd name="T52" fmla="*/ 1525 w 3052"/>
              <a:gd name="T53" fmla="*/ 1963 h 2262"/>
              <a:gd name="T54" fmla="*/ 1568 w 3052"/>
              <a:gd name="T55" fmla="*/ 1908 h 2262"/>
              <a:gd name="T56" fmla="*/ 2222 w 3052"/>
              <a:gd name="T57" fmla="*/ 763 h 2262"/>
              <a:gd name="T58" fmla="*/ 2232 w 3052"/>
              <a:gd name="T59" fmla="*/ 695 h 2262"/>
              <a:gd name="T60" fmla="*/ 2219 w 3052"/>
              <a:gd name="T61" fmla="*/ 630 h 2262"/>
              <a:gd name="T62" fmla="*/ 2190 w 3052"/>
              <a:gd name="T63" fmla="*/ 571 h 2262"/>
              <a:gd name="T64" fmla="*/ 2144 w 3052"/>
              <a:gd name="T65" fmla="*/ 522 h 2262"/>
              <a:gd name="T66" fmla="*/ 2202 w 3052"/>
              <a:gd name="T67" fmla="*/ 2160 h 2262"/>
              <a:gd name="T68" fmla="*/ 2089 w 3052"/>
              <a:gd name="T69" fmla="*/ 2049 h 2262"/>
              <a:gd name="T70" fmla="*/ 2014 w 3052"/>
              <a:gd name="T71" fmla="*/ 1913 h 2262"/>
              <a:gd name="T72" fmla="*/ 1982 w 3052"/>
              <a:gd name="T73" fmla="*/ 1763 h 2262"/>
              <a:gd name="T74" fmla="*/ 1993 w 3052"/>
              <a:gd name="T75" fmla="*/ 1607 h 2262"/>
              <a:gd name="T76" fmla="*/ 2052 w 3052"/>
              <a:gd name="T77" fmla="*/ 1458 h 2262"/>
              <a:gd name="T78" fmla="*/ 2153 w 3052"/>
              <a:gd name="T79" fmla="*/ 1332 h 2262"/>
              <a:gd name="T80" fmla="*/ 2281 w 3052"/>
              <a:gd name="T81" fmla="*/ 1244 h 2262"/>
              <a:gd name="T82" fmla="*/ 2428 w 3052"/>
              <a:gd name="T83" fmla="*/ 1197 h 2262"/>
              <a:gd name="T84" fmla="*/ 2582 w 3052"/>
              <a:gd name="T85" fmla="*/ 1194 h 2262"/>
              <a:gd name="T86" fmla="*/ 2736 w 3052"/>
              <a:gd name="T87" fmla="*/ 1237 h 2262"/>
              <a:gd name="T88" fmla="*/ 2872 w 3052"/>
              <a:gd name="T89" fmla="*/ 1326 h 2262"/>
              <a:gd name="T90" fmla="*/ 2973 w 3052"/>
              <a:gd name="T91" fmla="*/ 1446 h 2262"/>
              <a:gd name="T92" fmla="*/ 3034 w 3052"/>
              <a:gd name="T93" fmla="*/ 1587 h 2262"/>
              <a:gd name="T94" fmla="*/ 3052 w 3052"/>
              <a:gd name="T95" fmla="*/ 1740 h 2262"/>
              <a:gd name="T96" fmla="*/ 3025 w 3052"/>
              <a:gd name="T97" fmla="*/ 1894 h 2262"/>
              <a:gd name="T98" fmla="*/ 2951 w 3052"/>
              <a:gd name="T99" fmla="*/ 2040 h 2262"/>
              <a:gd name="T100" fmla="*/ 2840 w 3052"/>
              <a:gd name="T101" fmla="*/ 2153 h 2262"/>
              <a:gd name="T102" fmla="*/ 2705 w 3052"/>
              <a:gd name="T103" fmla="*/ 2228 h 2262"/>
              <a:gd name="T104" fmla="*/ 2554 w 3052"/>
              <a:gd name="T105" fmla="*/ 2260 h 2262"/>
              <a:gd name="T106" fmla="*/ 2398 w 3052"/>
              <a:gd name="T107" fmla="*/ 2249 h 2262"/>
              <a:gd name="T108" fmla="*/ 2249 w 3052"/>
              <a:gd name="T109" fmla="*/ 2189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2114" y="502"/>
                </a:moveTo>
                <a:lnTo>
                  <a:pt x="1663" y="241"/>
                </a:lnTo>
                <a:lnTo>
                  <a:pt x="1653" y="236"/>
                </a:lnTo>
                <a:lnTo>
                  <a:pt x="1643" y="231"/>
                </a:lnTo>
                <a:lnTo>
                  <a:pt x="1632" y="226"/>
                </a:lnTo>
                <a:lnTo>
                  <a:pt x="1621" y="223"/>
                </a:lnTo>
                <a:lnTo>
                  <a:pt x="1610" y="219"/>
                </a:lnTo>
                <a:lnTo>
                  <a:pt x="1599" y="217"/>
                </a:lnTo>
                <a:lnTo>
                  <a:pt x="1588" y="214"/>
                </a:lnTo>
                <a:lnTo>
                  <a:pt x="1577" y="213"/>
                </a:lnTo>
                <a:lnTo>
                  <a:pt x="1565" y="212"/>
                </a:lnTo>
                <a:lnTo>
                  <a:pt x="1554" y="211"/>
                </a:lnTo>
                <a:lnTo>
                  <a:pt x="1543" y="211"/>
                </a:lnTo>
                <a:lnTo>
                  <a:pt x="1532" y="212"/>
                </a:lnTo>
                <a:lnTo>
                  <a:pt x="1521" y="213"/>
                </a:lnTo>
                <a:lnTo>
                  <a:pt x="1510" y="214"/>
                </a:lnTo>
                <a:lnTo>
                  <a:pt x="1499" y="216"/>
                </a:lnTo>
                <a:lnTo>
                  <a:pt x="1489" y="219"/>
                </a:lnTo>
                <a:lnTo>
                  <a:pt x="1478" y="222"/>
                </a:lnTo>
                <a:lnTo>
                  <a:pt x="1467" y="226"/>
                </a:lnTo>
                <a:lnTo>
                  <a:pt x="1457" y="230"/>
                </a:lnTo>
                <a:lnTo>
                  <a:pt x="1447" y="234"/>
                </a:lnTo>
                <a:lnTo>
                  <a:pt x="1437" y="239"/>
                </a:lnTo>
                <a:lnTo>
                  <a:pt x="1427" y="245"/>
                </a:lnTo>
                <a:lnTo>
                  <a:pt x="1418" y="251"/>
                </a:lnTo>
                <a:lnTo>
                  <a:pt x="1409" y="257"/>
                </a:lnTo>
                <a:lnTo>
                  <a:pt x="1400" y="264"/>
                </a:lnTo>
                <a:lnTo>
                  <a:pt x="1392" y="272"/>
                </a:lnTo>
                <a:lnTo>
                  <a:pt x="1384" y="280"/>
                </a:lnTo>
                <a:lnTo>
                  <a:pt x="1375" y="288"/>
                </a:lnTo>
                <a:lnTo>
                  <a:pt x="1367" y="298"/>
                </a:lnTo>
                <a:lnTo>
                  <a:pt x="1360" y="307"/>
                </a:lnTo>
                <a:lnTo>
                  <a:pt x="1354" y="316"/>
                </a:lnTo>
                <a:lnTo>
                  <a:pt x="1348" y="326"/>
                </a:lnTo>
                <a:lnTo>
                  <a:pt x="1304" y="403"/>
                </a:lnTo>
                <a:lnTo>
                  <a:pt x="657" y="30"/>
                </a:lnTo>
                <a:lnTo>
                  <a:pt x="647" y="25"/>
                </a:lnTo>
                <a:lnTo>
                  <a:pt x="637" y="20"/>
                </a:lnTo>
                <a:lnTo>
                  <a:pt x="625" y="15"/>
                </a:lnTo>
                <a:lnTo>
                  <a:pt x="614" y="11"/>
                </a:lnTo>
                <a:lnTo>
                  <a:pt x="603" y="8"/>
                </a:lnTo>
                <a:lnTo>
                  <a:pt x="592" y="5"/>
                </a:lnTo>
                <a:lnTo>
                  <a:pt x="581" y="3"/>
                </a:lnTo>
                <a:lnTo>
                  <a:pt x="570" y="1"/>
                </a:lnTo>
                <a:lnTo>
                  <a:pt x="559" y="0"/>
                </a:lnTo>
                <a:lnTo>
                  <a:pt x="548" y="0"/>
                </a:lnTo>
                <a:lnTo>
                  <a:pt x="536" y="0"/>
                </a:lnTo>
                <a:lnTo>
                  <a:pt x="525" y="0"/>
                </a:lnTo>
                <a:lnTo>
                  <a:pt x="514" y="1"/>
                </a:lnTo>
                <a:lnTo>
                  <a:pt x="503" y="3"/>
                </a:lnTo>
                <a:lnTo>
                  <a:pt x="492" y="5"/>
                </a:lnTo>
                <a:lnTo>
                  <a:pt x="482" y="8"/>
                </a:lnTo>
                <a:lnTo>
                  <a:pt x="471" y="11"/>
                </a:lnTo>
                <a:lnTo>
                  <a:pt x="461" y="14"/>
                </a:lnTo>
                <a:lnTo>
                  <a:pt x="450" y="18"/>
                </a:lnTo>
                <a:lnTo>
                  <a:pt x="439" y="23"/>
                </a:lnTo>
                <a:lnTo>
                  <a:pt x="430" y="28"/>
                </a:lnTo>
                <a:lnTo>
                  <a:pt x="420" y="34"/>
                </a:lnTo>
                <a:lnTo>
                  <a:pt x="411" y="40"/>
                </a:lnTo>
                <a:lnTo>
                  <a:pt x="402" y="46"/>
                </a:lnTo>
                <a:lnTo>
                  <a:pt x="393" y="53"/>
                </a:lnTo>
                <a:lnTo>
                  <a:pt x="384" y="60"/>
                </a:lnTo>
                <a:lnTo>
                  <a:pt x="376" y="68"/>
                </a:lnTo>
                <a:lnTo>
                  <a:pt x="369" y="76"/>
                </a:lnTo>
                <a:lnTo>
                  <a:pt x="361" y="85"/>
                </a:lnTo>
                <a:lnTo>
                  <a:pt x="354" y="95"/>
                </a:lnTo>
                <a:lnTo>
                  <a:pt x="347" y="105"/>
                </a:lnTo>
                <a:lnTo>
                  <a:pt x="341" y="115"/>
                </a:lnTo>
                <a:lnTo>
                  <a:pt x="30" y="652"/>
                </a:lnTo>
                <a:lnTo>
                  <a:pt x="25" y="662"/>
                </a:lnTo>
                <a:lnTo>
                  <a:pt x="20" y="673"/>
                </a:lnTo>
                <a:lnTo>
                  <a:pt x="15" y="684"/>
                </a:lnTo>
                <a:lnTo>
                  <a:pt x="11" y="694"/>
                </a:lnTo>
                <a:lnTo>
                  <a:pt x="8" y="706"/>
                </a:lnTo>
                <a:lnTo>
                  <a:pt x="5" y="717"/>
                </a:lnTo>
                <a:lnTo>
                  <a:pt x="3" y="728"/>
                </a:lnTo>
                <a:lnTo>
                  <a:pt x="2" y="739"/>
                </a:lnTo>
                <a:lnTo>
                  <a:pt x="0" y="750"/>
                </a:lnTo>
                <a:lnTo>
                  <a:pt x="0" y="761"/>
                </a:lnTo>
                <a:lnTo>
                  <a:pt x="0" y="772"/>
                </a:lnTo>
                <a:lnTo>
                  <a:pt x="0" y="783"/>
                </a:lnTo>
                <a:lnTo>
                  <a:pt x="2" y="794"/>
                </a:lnTo>
                <a:lnTo>
                  <a:pt x="3" y="806"/>
                </a:lnTo>
                <a:lnTo>
                  <a:pt x="5" y="817"/>
                </a:lnTo>
                <a:lnTo>
                  <a:pt x="8" y="828"/>
                </a:lnTo>
                <a:lnTo>
                  <a:pt x="11" y="838"/>
                </a:lnTo>
                <a:lnTo>
                  <a:pt x="14" y="849"/>
                </a:lnTo>
                <a:lnTo>
                  <a:pt x="19" y="859"/>
                </a:lnTo>
                <a:lnTo>
                  <a:pt x="23" y="869"/>
                </a:lnTo>
                <a:lnTo>
                  <a:pt x="28" y="879"/>
                </a:lnTo>
                <a:lnTo>
                  <a:pt x="34" y="888"/>
                </a:lnTo>
                <a:lnTo>
                  <a:pt x="40" y="898"/>
                </a:lnTo>
                <a:lnTo>
                  <a:pt x="46" y="908"/>
                </a:lnTo>
                <a:lnTo>
                  <a:pt x="53" y="916"/>
                </a:lnTo>
                <a:lnTo>
                  <a:pt x="61" y="925"/>
                </a:lnTo>
                <a:lnTo>
                  <a:pt x="69" y="933"/>
                </a:lnTo>
                <a:lnTo>
                  <a:pt x="78" y="941"/>
                </a:lnTo>
                <a:lnTo>
                  <a:pt x="86" y="948"/>
                </a:lnTo>
                <a:lnTo>
                  <a:pt x="96" y="955"/>
                </a:lnTo>
                <a:lnTo>
                  <a:pt x="105" y="962"/>
                </a:lnTo>
                <a:lnTo>
                  <a:pt x="115" y="968"/>
                </a:lnTo>
                <a:lnTo>
                  <a:pt x="765" y="1343"/>
                </a:lnTo>
                <a:lnTo>
                  <a:pt x="720" y="1420"/>
                </a:lnTo>
                <a:lnTo>
                  <a:pt x="714" y="1430"/>
                </a:lnTo>
                <a:lnTo>
                  <a:pt x="709" y="1441"/>
                </a:lnTo>
                <a:lnTo>
                  <a:pt x="705" y="1451"/>
                </a:lnTo>
                <a:lnTo>
                  <a:pt x="701" y="1462"/>
                </a:lnTo>
                <a:lnTo>
                  <a:pt x="698" y="1473"/>
                </a:lnTo>
                <a:lnTo>
                  <a:pt x="695" y="1484"/>
                </a:lnTo>
                <a:lnTo>
                  <a:pt x="693" y="1495"/>
                </a:lnTo>
                <a:lnTo>
                  <a:pt x="691" y="1506"/>
                </a:lnTo>
                <a:lnTo>
                  <a:pt x="690" y="1518"/>
                </a:lnTo>
                <a:lnTo>
                  <a:pt x="690" y="1529"/>
                </a:lnTo>
                <a:lnTo>
                  <a:pt x="690" y="1540"/>
                </a:lnTo>
                <a:lnTo>
                  <a:pt x="690" y="1551"/>
                </a:lnTo>
                <a:lnTo>
                  <a:pt x="691" y="1562"/>
                </a:lnTo>
                <a:lnTo>
                  <a:pt x="693" y="1573"/>
                </a:lnTo>
                <a:lnTo>
                  <a:pt x="695" y="1584"/>
                </a:lnTo>
                <a:lnTo>
                  <a:pt x="697" y="1595"/>
                </a:lnTo>
                <a:lnTo>
                  <a:pt x="701" y="1605"/>
                </a:lnTo>
                <a:lnTo>
                  <a:pt x="704" y="1617"/>
                </a:lnTo>
                <a:lnTo>
                  <a:pt x="708" y="1627"/>
                </a:lnTo>
                <a:lnTo>
                  <a:pt x="713" y="1637"/>
                </a:lnTo>
                <a:lnTo>
                  <a:pt x="718" y="1647"/>
                </a:lnTo>
                <a:lnTo>
                  <a:pt x="723" y="1656"/>
                </a:lnTo>
                <a:lnTo>
                  <a:pt x="730" y="1666"/>
                </a:lnTo>
                <a:lnTo>
                  <a:pt x="737" y="1675"/>
                </a:lnTo>
                <a:lnTo>
                  <a:pt x="744" y="1683"/>
                </a:lnTo>
                <a:lnTo>
                  <a:pt x="751" y="1692"/>
                </a:lnTo>
                <a:lnTo>
                  <a:pt x="759" y="1700"/>
                </a:lnTo>
                <a:lnTo>
                  <a:pt x="767" y="1708"/>
                </a:lnTo>
                <a:lnTo>
                  <a:pt x="776" y="1715"/>
                </a:lnTo>
                <a:lnTo>
                  <a:pt x="785" y="1723"/>
                </a:lnTo>
                <a:lnTo>
                  <a:pt x="795" y="1730"/>
                </a:lnTo>
                <a:lnTo>
                  <a:pt x="805" y="1736"/>
                </a:lnTo>
                <a:lnTo>
                  <a:pt x="1252" y="1993"/>
                </a:lnTo>
                <a:lnTo>
                  <a:pt x="1263" y="1999"/>
                </a:lnTo>
                <a:lnTo>
                  <a:pt x="1273" y="2004"/>
                </a:lnTo>
                <a:lnTo>
                  <a:pt x="1284" y="2008"/>
                </a:lnTo>
                <a:lnTo>
                  <a:pt x="1296" y="2012"/>
                </a:lnTo>
                <a:lnTo>
                  <a:pt x="1306" y="2016"/>
                </a:lnTo>
                <a:lnTo>
                  <a:pt x="1317" y="2018"/>
                </a:lnTo>
                <a:lnTo>
                  <a:pt x="1328" y="2020"/>
                </a:lnTo>
                <a:lnTo>
                  <a:pt x="1339" y="2023"/>
                </a:lnTo>
                <a:lnTo>
                  <a:pt x="1351" y="2024"/>
                </a:lnTo>
                <a:lnTo>
                  <a:pt x="1362" y="2025"/>
                </a:lnTo>
                <a:lnTo>
                  <a:pt x="1373" y="2025"/>
                </a:lnTo>
                <a:lnTo>
                  <a:pt x="1385" y="2024"/>
                </a:lnTo>
                <a:lnTo>
                  <a:pt x="1396" y="2023"/>
                </a:lnTo>
                <a:lnTo>
                  <a:pt x="1407" y="2022"/>
                </a:lnTo>
                <a:lnTo>
                  <a:pt x="1417" y="2019"/>
                </a:lnTo>
                <a:lnTo>
                  <a:pt x="1428" y="2016"/>
                </a:lnTo>
                <a:lnTo>
                  <a:pt x="1439" y="2013"/>
                </a:lnTo>
                <a:lnTo>
                  <a:pt x="1449" y="2009"/>
                </a:lnTo>
                <a:lnTo>
                  <a:pt x="1459" y="2005"/>
                </a:lnTo>
                <a:lnTo>
                  <a:pt x="1469" y="2001"/>
                </a:lnTo>
                <a:lnTo>
                  <a:pt x="1480" y="1995"/>
                </a:lnTo>
                <a:lnTo>
                  <a:pt x="1490" y="1990"/>
                </a:lnTo>
                <a:lnTo>
                  <a:pt x="1499" y="1984"/>
                </a:lnTo>
                <a:lnTo>
                  <a:pt x="1508" y="1977"/>
                </a:lnTo>
                <a:lnTo>
                  <a:pt x="1517" y="1970"/>
                </a:lnTo>
                <a:lnTo>
                  <a:pt x="1525" y="1963"/>
                </a:lnTo>
                <a:lnTo>
                  <a:pt x="1533" y="1955"/>
                </a:lnTo>
                <a:lnTo>
                  <a:pt x="1541" y="1947"/>
                </a:lnTo>
                <a:lnTo>
                  <a:pt x="1549" y="1938"/>
                </a:lnTo>
                <a:lnTo>
                  <a:pt x="1556" y="1929"/>
                </a:lnTo>
                <a:lnTo>
                  <a:pt x="1562" y="1918"/>
                </a:lnTo>
                <a:lnTo>
                  <a:pt x="1568" y="1908"/>
                </a:lnTo>
                <a:lnTo>
                  <a:pt x="2199" y="818"/>
                </a:lnTo>
                <a:lnTo>
                  <a:pt x="2205" y="807"/>
                </a:lnTo>
                <a:lnTo>
                  <a:pt x="2210" y="795"/>
                </a:lnTo>
                <a:lnTo>
                  <a:pt x="2215" y="785"/>
                </a:lnTo>
                <a:lnTo>
                  <a:pt x="2219" y="774"/>
                </a:lnTo>
                <a:lnTo>
                  <a:pt x="2222" y="763"/>
                </a:lnTo>
                <a:lnTo>
                  <a:pt x="2225" y="752"/>
                </a:lnTo>
                <a:lnTo>
                  <a:pt x="2227" y="740"/>
                </a:lnTo>
                <a:lnTo>
                  <a:pt x="2229" y="729"/>
                </a:lnTo>
                <a:lnTo>
                  <a:pt x="2231" y="718"/>
                </a:lnTo>
                <a:lnTo>
                  <a:pt x="2232" y="707"/>
                </a:lnTo>
                <a:lnTo>
                  <a:pt x="2232" y="695"/>
                </a:lnTo>
                <a:lnTo>
                  <a:pt x="2231" y="684"/>
                </a:lnTo>
                <a:lnTo>
                  <a:pt x="2229" y="673"/>
                </a:lnTo>
                <a:lnTo>
                  <a:pt x="2227" y="662"/>
                </a:lnTo>
                <a:lnTo>
                  <a:pt x="2225" y="651"/>
                </a:lnTo>
                <a:lnTo>
                  <a:pt x="2223" y="641"/>
                </a:lnTo>
                <a:lnTo>
                  <a:pt x="2219" y="630"/>
                </a:lnTo>
                <a:lnTo>
                  <a:pt x="2216" y="620"/>
                </a:lnTo>
                <a:lnTo>
                  <a:pt x="2212" y="610"/>
                </a:lnTo>
                <a:lnTo>
                  <a:pt x="2207" y="600"/>
                </a:lnTo>
                <a:lnTo>
                  <a:pt x="2202" y="589"/>
                </a:lnTo>
                <a:lnTo>
                  <a:pt x="2196" y="580"/>
                </a:lnTo>
                <a:lnTo>
                  <a:pt x="2190" y="571"/>
                </a:lnTo>
                <a:lnTo>
                  <a:pt x="2184" y="562"/>
                </a:lnTo>
                <a:lnTo>
                  <a:pt x="2177" y="553"/>
                </a:lnTo>
                <a:lnTo>
                  <a:pt x="2169" y="545"/>
                </a:lnTo>
                <a:lnTo>
                  <a:pt x="2161" y="537"/>
                </a:lnTo>
                <a:lnTo>
                  <a:pt x="2153" y="529"/>
                </a:lnTo>
                <a:lnTo>
                  <a:pt x="2144" y="522"/>
                </a:lnTo>
                <a:lnTo>
                  <a:pt x="2134" y="515"/>
                </a:lnTo>
                <a:lnTo>
                  <a:pt x="2124" y="508"/>
                </a:lnTo>
                <a:lnTo>
                  <a:pt x="2114" y="502"/>
                </a:lnTo>
                <a:close/>
                <a:moveTo>
                  <a:pt x="2249" y="2189"/>
                </a:moveTo>
                <a:lnTo>
                  <a:pt x="2224" y="2175"/>
                </a:lnTo>
                <a:lnTo>
                  <a:pt x="2202" y="2160"/>
                </a:lnTo>
                <a:lnTo>
                  <a:pt x="2181" y="2144"/>
                </a:lnTo>
                <a:lnTo>
                  <a:pt x="2160" y="2127"/>
                </a:lnTo>
                <a:lnTo>
                  <a:pt x="2141" y="2108"/>
                </a:lnTo>
                <a:lnTo>
                  <a:pt x="2122" y="2089"/>
                </a:lnTo>
                <a:lnTo>
                  <a:pt x="2105" y="2069"/>
                </a:lnTo>
                <a:lnTo>
                  <a:pt x="2089" y="2049"/>
                </a:lnTo>
                <a:lnTo>
                  <a:pt x="2074" y="2028"/>
                </a:lnTo>
                <a:lnTo>
                  <a:pt x="2060" y="2006"/>
                </a:lnTo>
                <a:lnTo>
                  <a:pt x="2047" y="1983"/>
                </a:lnTo>
                <a:lnTo>
                  <a:pt x="2034" y="1961"/>
                </a:lnTo>
                <a:lnTo>
                  <a:pt x="2023" y="1938"/>
                </a:lnTo>
                <a:lnTo>
                  <a:pt x="2014" y="1913"/>
                </a:lnTo>
                <a:lnTo>
                  <a:pt x="2006" y="1889"/>
                </a:lnTo>
                <a:lnTo>
                  <a:pt x="1998" y="1864"/>
                </a:lnTo>
                <a:lnTo>
                  <a:pt x="1992" y="1840"/>
                </a:lnTo>
                <a:lnTo>
                  <a:pt x="1988" y="1814"/>
                </a:lnTo>
                <a:lnTo>
                  <a:pt x="1984" y="1788"/>
                </a:lnTo>
                <a:lnTo>
                  <a:pt x="1982" y="1763"/>
                </a:lnTo>
                <a:lnTo>
                  <a:pt x="1980" y="1738"/>
                </a:lnTo>
                <a:lnTo>
                  <a:pt x="1980" y="1711"/>
                </a:lnTo>
                <a:lnTo>
                  <a:pt x="1982" y="1685"/>
                </a:lnTo>
                <a:lnTo>
                  <a:pt x="1984" y="1660"/>
                </a:lnTo>
                <a:lnTo>
                  <a:pt x="1988" y="1634"/>
                </a:lnTo>
                <a:lnTo>
                  <a:pt x="1993" y="1607"/>
                </a:lnTo>
                <a:lnTo>
                  <a:pt x="2000" y="1582"/>
                </a:lnTo>
                <a:lnTo>
                  <a:pt x="2007" y="1557"/>
                </a:lnTo>
                <a:lnTo>
                  <a:pt x="2016" y="1532"/>
                </a:lnTo>
                <a:lnTo>
                  <a:pt x="2027" y="1506"/>
                </a:lnTo>
                <a:lnTo>
                  <a:pt x="2038" y="1482"/>
                </a:lnTo>
                <a:lnTo>
                  <a:pt x="2052" y="1458"/>
                </a:lnTo>
                <a:lnTo>
                  <a:pt x="2067" y="1435"/>
                </a:lnTo>
                <a:lnTo>
                  <a:pt x="2082" y="1412"/>
                </a:lnTo>
                <a:lnTo>
                  <a:pt x="2098" y="1390"/>
                </a:lnTo>
                <a:lnTo>
                  <a:pt x="2115" y="1370"/>
                </a:lnTo>
                <a:lnTo>
                  <a:pt x="2133" y="1350"/>
                </a:lnTo>
                <a:lnTo>
                  <a:pt x="2153" y="1332"/>
                </a:lnTo>
                <a:lnTo>
                  <a:pt x="2172" y="1315"/>
                </a:lnTo>
                <a:lnTo>
                  <a:pt x="2193" y="1298"/>
                </a:lnTo>
                <a:lnTo>
                  <a:pt x="2214" y="1283"/>
                </a:lnTo>
                <a:lnTo>
                  <a:pt x="2236" y="1269"/>
                </a:lnTo>
                <a:lnTo>
                  <a:pt x="2258" y="1256"/>
                </a:lnTo>
                <a:lnTo>
                  <a:pt x="2281" y="1244"/>
                </a:lnTo>
                <a:lnTo>
                  <a:pt x="2304" y="1234"/>
                </a:lnTo>
                <a:lnTo>
                  <a:pt x="2329" y="1224"/>
                </a:lnTo>
                <a:lnTo>
                  <a:pt x="2353" y="1216"/>
                </a:lnTo>
                <a:lnTo>
                  <a:pt x="2377" y="1209"/>
                </a:lnTo>
                <a:lnTo>
                  <a:pt x="2402" y="1202"/>
                </a:lnTo>
                <a:lnTo>
                  <a:pt x="2428" y="1197"/>
                </a:lnTo>
                <a:lnTo>
                  <a:pt x="2453" y="1193"/>
                </a:lnTo>
                <a:lnTo>
                  <a:pt x="2479" y="1191"/>
                </a:lnTo>
                <a:lnTo>
                  <a:pt x="2504" y="1190"/>
                </a:lnTo>
                <a:lnTo>
                  <a:pt x="2531" y="1190"/>
                </a:lnTo>
                <a:lnTo>
                  <a:pt x="2557" y="1191"/>
                </a:lnTo>
                <a:lnTo>
                  <a:pt x="2582" y="1194"/>
                </a:lnTo>
                <a:lnTo>
                  <a:pt x="2609" y="1197"/>
                </a:lnTo>
                <a:lnTo>
                  <a:pt x="2634" y="1203"/>
                </a:lnTo>
                <a:lnTo>
                  <a:pt x="2660" y="1210"/>
                </a:lnTo>
                <a:lnTo>
                  <a:pt x="2685" y="1218"/>
                </a:lnTo>
                <a:lnTo>
                  <a:pt x="2711" y="1227"/>
                </a:lnTo>
                <a:lnTo>
                  <a:pt x="2736" y="1237"/>
                </a:lnTo>
                <a:lnTo>
                  <a:pt x="2760" y="1249"/>
                </a:lnTo>
                <a:lnTo>
                  <a:pt x="2784" y="1262"/>
                </a:lnTo>
                <a:lnTo>
                  <a:pt x="2808" y="1276"/>
                </a:lnTo>
                <a:lnTo>
                  <a:pt x="2831" y="1291"/>
                </a:lnTo>
                <a:lnTo>
                  <a:pt x="2852" y="1307"/>
                </a:lnTo>
                <a:lnTo>
                  <a:pt x="2872" y="1326"/>
                </a:lnTo>
                <a:lnTo>
                  <a:pt x="2893" y="1344"/>
                </a:lnTo>
                <a:lnTo>
                  <a:pt x="2911" y="1362"/>
                </a:lnTo>
                <a:lnTo>
                  <a:pt x="2928" y="1382"/>
                </a:lnTo>
                <a:lnTo>
                  <a:pt x="2944" y="1402"/>
                </a:lnTo>
                <a:lnTo>
                  <a:pt x="2959" y="1424"/>
                </a:lnTo>
                <a:lnTo>
                  <a:pt x="2973" y="1446"/>
                </a:lnTo>
                <a:lnTo>
                  <a:pt x="2987" y="1468"/>
                </a:lnTo>
                <a:lnTo>
                  <a:pt x="2999" y="1491"/>
                </a:lnTo>
                <a:lnTo>
                  <a:pt x="3009" y="1515"/>
                </a:lnTo>
                <a:lnTo>
                  <a:pt x="3019" y="1538"/>
                </a:lnTo>
                <a:lnTo>
                  <a:pt x="3027" y="1562"/>
                </a:lnTo>
                <a:lnTo>
                  <a:pt x="3034" y="1587"/>
                </a:lnTo>
                <a:lnTo>
                  <a:pt x="3040" y="1612"/>
                </a:lnTo>
                <a:lnTo>
                  <a:pt x="3045" y="1638"/>
                </a:lnTo>
                <a:lnTo>
                  <a:pt x="3049" y="1663"/>
                </a:lnTo>
                <a:lnTo>
                  <a:pt x="3051" y="1688"/>
                </a:lnTo>
                <a:lnTo>
                  <a:pt x="3052" y="1714"/>
                </a:lnTo>
                <a:lnTo>
                  <a:pt x="3052" y="1740"/>
                </a:lnTo>
                <a:lnTo>
                  <a:pt x="3051" y="1766"/>
                </a:lnTo>
                <a:lnTo>
                  <a:pt x="3048" y="1792"/>
                </a:lnTo>
                <a:lnTo>
                  <a:pt x="3044" y="1818"/>
                </a:lnTo>
                <a:lnTo>
                  <a:pt x="3039" y="1844"/>
                </a:lnTo>
                <a:lnTo>
                  <a:pt x="3033" y="1869"/>
                </a:lnTo>
                <a:lnTo>
                  <a:pt x="3025" y="1894"/>
                </a:lnTo>
                <a:lnTo>
                  <a:pt x="3016" y="1920"/>
                </a:lnTo>
                <a:lnTo>
                  <a:pt x="3006" y="1945"/>
                </a:lnTo>
                <a:lnTo>
                  <a:pt x="2994" y="1969"/>
                </a:lnTo>
                <a:lnTo>
                  <a:pt x="2980" y="1993"/>
                </a:lnTo>
                <a:lnTo>
                  <a:pt x="2966" y="2017"/>
                </a:lnTo>
                <a:lnTo>
                  <a:pt x="2951" y="2040"/>
                </a:lnTo>
                <a:lnTo>
                  <a:pt x="2934" y="2061"/>
                </a:lnTo>
                <a:lnTo>
                  <a:pt x="2917" y="2082"/>
                </a:lnTo>
                <a:lnTo>
                  <a:pt x="2899" y="2101"/>
                </a:lnTo>
                <a:lnTo>
                  <a:pt x="2880" y="2119"/>
                </a:lnTo>
                <a:lnTo>
                  <a:pt x="2860" y="2137"/>
                </a:lnTo>
                <a:lnTo>
                  <a:pt x="2840" y="2153"/>
                </a:lnTo>
                <a:lnTo>
                  <a:pt x="2819" y="2168"/>
                </a:lnTo>
                <a:lnTo>
                  <a:pt x="2797" y="2182"/>
                </a:lnTo>
                <a:lnTo>
                  <a:pt x="2774" y="2195"/>
                </a:lnTo>
                <a:lnTo>
                  <a:pt x="2751" y="2207"/>
                </a:lnTo>
                <a:lnTo>
                  <a:pt x="2728" y="2218"/>
                </a:lnTo>
                <a:lnTo>
                  <a:pt x="2705" y="2228"/>
                </a:lnTo>
                <a:lnTo>
                  <a:pt x="2680" y="2236"/>
                </a:lnTo>
                <a:lnTo>
                  <a:pt x="2655" y="2244"/>
                </a:lnTo>
                <a:lnTo>
                  <a:pt x="2630" y="2250"/>
                </a:lnTo>
                <a:lnTo>
                  <a:pt x="2604" y="2254"/>
                </a:lnTo>
                <a:lnTo>
                  <a:pt x="2579" y="2258"/>
                </a:lnTo>
                <a:lnTo>
                  <a:pt x="2554" y="2260"/>
                </a:lnTo>
                <a:lnTo>
                  <a:pt x="2528" y="2262"/>
                </a:lnTo>
                <a:lnTo>
                  <a:pt x="2502" y="2261"/>
                </a:lnTo>
                <a:lnTo>
                  <a:pt x="2476" y="2260"/>
                </a:lnTo>
                <a:lnTo>
                  <a:pt x="2450" y="2258"/>
                </a:lnTo>
                <a:lnTo>
                  <a:pt x="2425" y="2254"/>
                </a:lnTo>
                <a:lnTo>
                  <a:pt x="2398" y="2249"/>
                </a:lnTo>
                <a:lnTo>
                  <a:pt x="2373" y="2242"/>
                </a:lnTo>
                <a:lnTo>
                  <a:pt x="2348" y="2235"/>
                </a:lnTo>
                <a:lnTo>
                  <a:pt x="2322" y="2226"/>
                </a:lnTo>
                <a:lnTo>
                  <a:pt x="2297" y="2214"/>
                </a:lnTo>
                <a:lnTo>
                  <a:pt x="2273" y="2203"/>
                </a:lnTo>
                <a:lnTo>
                  <a:pt x="2249" y="218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11" name="Freeform 14"/>
          <p:cNvSpPr>
            <a:spLocks noEditPoints="1"/>
          </p:cNvSpPr>
          <p:nvPr/>
        </p:nvSpPr>
        <p:spPr bwMode="auto">
          <a:xfrm>
            <a:off x="3580209" y="802489"/>
            <a:ext cx="279797" cy="207169"/>
          </a:xfrm>
          <a:custGeom>
            <a:avLst/>
            <a:gdLst>
              <a:gd name="T0" fmla="*/ 1431 w 3052"/>
              <a:gd name="T1" fmla="*/ 2039 h 2262"/>
              <a:gd name="T2" fmla="*/ 1498 w 3052"/>
              <a:gd name="T3" fmla="*/ 2051 h 2262"/>
              <a:gd name="T4" fmla="*/ 1563 w 3052"/>
              <a:gd name="T5" fmla="*/ 2043 h 2262"/>
              <a:gd name="T6" fmla="*/ 1625 w 3052"/>
              <a:gd name="T7" fmla="*/ 2017 h 2262"/>
              <a:gd name="T8" fmla="*/ 1677 w 3052"/>
              <a:gd name="T9" fmla="*/ 1974 h 2262"/>
              <a:gd name="T10" fmla="*/ 2395 w 3052"/>
              <a:gd name="T11" fmla="*/ 2232 h 2262"/>
              <a:gd name="T12" fmla="*/ 2460 w 3052"/>
              <a:gd name="T13" fmla="*/ 2257 h 2262"/>
              <a:gd name="T14" fmla="*/ 2527 w 3052"/>
              <a:gd name="T15" fmla="*/ 2262 h 2262"/>
              <a:gd name="T16" fmla="*/ 2591 w 3052"/>
              <a:gd name="T17" fmla="*/ 2248 h 2262"/>
              <a:gd name="T18" fmla="*/ 2650 w 3052"/>
              <a:gd name="T19" fmla="*/ 2216 h 2262"/>
              <a:gd name="T20" fmla="*/ 2698 w 3052"/>
              <a:gd name="T21" fmla="*/ 2167 h 2262"/>
              <a:gd name="T22" fmla="*/ 3037 w 3052"/>
              <a:gd name="T23" fmla="*/ 1578 h 2262"/>
              <a:gd name="T24" fmla="*/ 3052 w 3052"/>
              <a:gd name="T25" fmla="*/ 1512 h 2262"/>
              <a:gd name="T26" fmla="*/ 3047 w 3052"/>
              <a:gd name="T27" fmla="*/ 1445 h 2262"/>
              <a:gd name="T28" fmla="*/ 3024 w 3052"/>
              <a:gd name="T29" fmla="*/ 1383 h 2262"/>
              <a:gd name="T30" fmla="*/ 2983 w 3052"/>
              <a:gd name="T31" fmla="*/ 1329 h 2262"/>
              <a:gd name="T32" fmla="*/ 2287 w 3052"/>
              <a:gd name="T33" fmla="*/ 919 h 2262"/>
              <a:gd name="T34" fmla="*/ 2354 w 3052"/>
              <a:gd name="T35" fmla="*/ 789 h 2262"/>
              <a:gd name="T36" fmla="*/ 2362 w 3052"/>
              <a:gd name="T37" fmla="*/ 722 h 2262"/>
              <a:gd name="T38" fmla="*/ 2351 w 3052"/>
              <a:gd name="T39" fmla="*/ 657 h 2262"/>
              <a:gd name="T40" fmla="*/ 2322 w 3052"/>
              <a:gd name="T41" fmla="*/ 596 h 2262"/>
              <a:gd name="T42" fmla="*/ 2276 w 3052"/>
              <a:gd name="T43" fmla="*/ 547 h 2262"/>
              <a:gd name="T44" fmla="*/ 1779 w 3052"/>
              <a:gd name="T45" fmla="*/ 258 h 2262"/>
              <a:gd name="T46" fmla="*/ 1713 w 3052"/>
              <a:gd name="T47" fmla="*/ 239 h 2262"/>
              <a:gd name="T48" fmla="*/ 1645 w 3052"/>
              <a:gd name="T49" fmla="*/ 240 h 2262"/>
              <a:gd name="T50" fmla="*/ 1583 w 3052"/>
              <a:gd name="T51" fmla="*/ 261 h 2262"/>
              <a:gd name="T52" fmla="*/ 1527 w 3052"/>
              <a:gd name="T53" fmla="*/ 299 h 2262"/>
              <a:gd name="T54" fmla="*/ 1484 w 3052"/>
              <a:gd name="T55" fmla="*/ 354 h 2262"/>
              <a:gd name="T56" fmla="*/ 830 w 3052"/>
              <a:gd name="T57" fmla="*/ 1499 h 2262"/>
              <a:gd name="T58" fmla="*/ 820 w 3052"/>
              <a:gd name="T59" fmla="*/ 1567 h 2262"/>
              <a:gd name="T60" fmla="*/ 833 w 3052"/>
              <a:gd name="T61" fmla="*/ 1632 h 2262"/>
              <a:gd name="T62" fmla="*/ 862 w 3052"/>
              <a:gd name="T63" fmla="*/ 1691 h 2262"/>
              <a:gd name="T64" fmla="*/ 908 w 3052"/>
              <a:gd name="T65" fmla="*/ 1740 h 2262"/>
              <a:gd name="T66" fmla="*/ 850 w 3052"/>
              <a:gd name="T67" fmla="*/ 102 h 2262"/>
              <a:gd name="T68" fmla="*/ 963 w 3052"/>
              <a:gd name="T69" fmla="*/ 213 h 2262"/>
              <a:gd name="T70" fmla="*/ 1038 w 3052"/>
              <a:gd name="T71" fmla="*/ 349 h 2262"/>
              <a:gd name="T72" fmla="*/ 1070 w 3052"/>
              <a:gd name="T73" fmla="*/ 499 h 2262"/>
              <a:gd name="T74" fmla="*/ 1059 w 3052"/>
              <a:gd name="T75" fmla="*/ 655 h 2262"/>
              <a:gd name="T76" fmla="*/ 1000 w 3052"/>
              <a:gd name="T77" fmla="*/ 804 h 2262"/>
              <a:gd name="T78" fmla="*/ 899 w 3052"/>
              <a:gd name="T79" fmla="*/ 930 h 2262"/>
              <a:gd name="T80" fmla="*/ 771 w 3052"/>
              <a:gd name="T81" fmla="*/ 1018 h 2262"/>
              <a:gd name="T82" fmla="*/ 624 w 3052"/>
              <a:gd name="T83" fmla="*/ 1065 h 2262"/>
              <a:gd name="T84" fmla="*/ 470 w 3052"/>
              <a:gd name="T85" fmla="*/ 1068 h 2262"/>
              <a:gd name="T86" fmla="*/ 316 w 3052"/>
              <a:gd name="T87" fmla="*/ 1025 h 2262"/>
              <a:gd name="T88" fmla="*/ 180 w 3052"/>
              <a:gd name="T89" fmla="*/ 936 h 2262"/>
              <a:gd name="T90" fmla="*/ 79 w 3052"/>
              <a:gd name="T91" fmla="*/ 816 h 2262"/>
              <a:gd name="T92" fmla="*/ 18 w 3052"/>
              <a:gd name="T93" fmla="*/ 675 h 2262"/>
              <a:gd name="T94" fmla="*/ 0 w 3052"/>
              <a:gd name="T95" fmla="*/ 522 h 2262"/>
              <a:gd name="T96" fmla="*/ 27 w 3052"/>
              <a:gd name="T97" fmla="*/ 368 h 2262"/>
              <a:gd name="T98" fmla="*/ 101 w 3052"/>
              <a:gd name="T99" fmla="*/ 222 h 2262"/>
              <a:gd name="T100" fmla="*/ 212 w 3052"/>
              <a:gd name="T101" fmla="*/ 109 h 2262"/>
              <a:gd name="T102" fmla="*/ 347 w 3052"/>
              <a:gd name="T103" fmla="*/ 34 h 2262"/>
              <a:gd name="T104" fmla="*/ 498 w 3052"/>
              <a:gd name="T105" fmla="*/ 2 h 2262"/>
              <a:gd name="T106" fmla="*/ 654 w 3052"/>
              <a:gd name="T107" fmla="*/ 13 h 2262"/>
              <a:gd name="T108" fmla="*/ 803 w 3052"/>
              <a:gd name="T109" fmla="*/ 73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938" y="1760"/>
                </a:moveTo>
                <a:lnTo>
                  <a:pt x="1389" y="2021"/>
                </a:lnTo>
                <a:lnTo>
                  <a:pt x="1399" y="2026"/>
                </a:lnTo>
                <a:lnTo>
                  <a:pt x="1409" y="2031"/>
                </a:lnTo>
                <a:lnTo>
                  <a:pt x="1420" y="2036"/>
                </a:lnTo>
                <a:lnTo>
                  <a:pt x="1431" y="2039"/>
                </a:lnTo>
                <a:lnTo>
                  <a:pt x="1442" y="2043"/>
                </a:lnTo>
                <a:lnTo>
                  <a:pt x="1453" y="2045"/>
                </a:lnTo>
                <a:lnTo>
                  <a:pt x="1464" y="2048"/>
                </a:lnTo>
                <a:lnTo>
                  <a:pt x="1475" y="2049"/>
                </a:lnTo>
                <a:lnTo>
                  <a:pt x="1487" y="2050"/>
                </a:lnTo>
                <a:lnTo>
                  <a:pt x="1498" y="2051"/>
                </a:lnTo>
                <a:lnTo>
                  <a:pt x="1509" y="2051"/>
                </a:lnTo>
                <a:lnTo>
                  <a:pt x="1520" y="2050"/>
                </a:lnTo>
                <a:lnTo>
                  <a:pt x="1531" y="2049"/>
                </a:lnTo>
                <a:lnTo>
                  <a:pt x="1542" y="2048"/>
                </a:lnTo>
                <a:lnTo>
                  <a:pt x="1553" y="2046"/>
                </a:lnTo>
                <a:lnTo>
                  <a:pt x="1563" y="2043"/>
                </a:lnTo>
                <a:lnTo>
                  <a:pt x="1574" y="2040"/>
                </a:lnTo>
                <a:lnTo>
                  <a:pt x="1585" y="2036"/>
                </a:lnTo>
                <a:lnTo>
                  <a:pt x="1595" y="2032"/>
                </a:lnTo>
                <a:lnTo>
                  <a:pt x="1605" y="2028"/>
                </a:lnTo>
                <a:lnTo>
                  <a:pt x="1615" y="2023"/>
                </a:lnTo>
                <a:lnTo>
                  <a:pt x="1625" y="2017"/>
                </a:lnTo>
                <a:lnTo>
                  <a:pt x="1634" y="2011"/>
                </a:lnTo>
                <a:lnTo>
                  <a:pt x="1643" y="2005"/>
                </a:lnTo>
                <a:lnTo>
                  <a:pt x="1652" y="1998"/>
                </a:lnTo>
                <a:lnTo>
                  <a:pt x="1660" y="1990"/>
                </a:lnTo>
                <a:lnTo>
                  <a:pt x="1668" y="1982"/>
                </a:lnTo>
                <a:lnTo>
                  <a:pt x="1677" y="1974"/>
                </a:lnTo>
                <a:lnTo>
                  <a:pt x="1685" y="1964"/>
                </a:lnTo>
                <a:lnTo>
                  <a:pt x="1692" y="1955"/>
                </a:lnTo>
                <a:lnTo>
                  <a:pt x="1698" y="1946"/>
                </a:lnTo>
                <a:lnTo>
                  <a:pt x="1704" y="1936"/>
                </a:lnTo>
                <a:lnTo>
                  <a:pt x="1748" y="1859"/>
                </a:lnTo>
                <a:lnTo>
                  <a:pt x="2395" y="2232"/>
                </a:lnTo>
                <a:lnTo>
                  <a:pt x="2405" y="2237"/>
                </a:lnTo>
                <a:lnTo>
                  <a:pt x="2415" y="2242"/>
                </a:lnTo>
                <a:lnTo>
                  <a:pt x="2427" y="2247"/>
                </a:lnTo>
                <a:lnTo>
                  <a:pt x="2438" y="2251"/>
                </a:lnTo>
                <a:lnTo>
                  <a:pt x="2449" y="2254"/>
                </a:lnTo>
                <a:lnTo>
                  <a:pt x="2460" y="2257"/>
                </a:lnTo>
                <a:lnTo>
                  <a:pt x="2471" y="2259"/>
                </a:lnTo>
                <a:lnTo>
                  <a:pt x="2482" y="2261"/>
                </a:lnTo>
                <a:lnTo>
                  <a:pt x="2493" y="2262"/>
                </a:lnTo>
                <a:lnTo>
                  <a:pt x="2504" y="2262"/>
                </a:lnTo>
                <a:lnTo>
                  <a:pt x="2516" y="2262"/>
                </a:lnTo>
                <a:lnTo>
                  <a:pt x="2527" y="2262"/>
                </a:lnTo>
                <a:lnTo>
                  <a:pt x="2538" y="2261"/>
                </a:lnTo>
                <a:lnTo>
                  <a:pt x="2549" y="2259"/>
                </a:lnTo>
                <a:lnTo>
                  <a:pt x="2560" y="2257"/>
                </a:lnTo>
                <a:lnTo>
                  <a:pt x="2570" y="2254"/>
                </a:lnTo>
                <a:lnTo>
                  <a:pt x="2581" y="2251"/>
                </a:lnTo>
                <a:lnTo>
                  <a:pt x="2591" y="2248"/>
                </a:lnTo>
                <a:lnTo>
                  <a:pt x="2602" y="2244"/>
                </a:lnTo>
                <a:lnTo>
                  <a:pt x="2613" y="2239"/>
                </a:lnTo>
                <a:lnTo>
                  <a:pt x="2622" y="2234"/>
                </a:lnTo>
                <a:lnTo>
                  <a:pt x="2632" y="2228"/>
                </a:lnTo>
                <a:lnTo>
                  <a:pt x="2641" y="2222"/>
                </a:lnTo>
                <a:lnTo>
                  <a:pt x="2650" y="2216"/>
                </a:lnTo>
                <a:lnTo>
                  <a:pt x="2659" y="2209"/>
                </a:lnTo>
                <a:lnTo>
                  <a:pt x="2668" y="2202"/>
                </a:lnTo>
                <a:lnTo>
                  <a:pt x="2676" y="2194"/>
                </a:lnTo>
                <a:lnTo>
                  <a:pt x="2683" y="2186"/>
                </a:lnTo>
                <a:lnTo>
                  <a:pt x="2691" y="2177"/>
                </a:lnTo>
                <a:lnTo>
                  <a:pt x="2698" y="2167"/>
                </a:lnTo>
                <a:lnTo>
                  <a:pt x="2705" y="2157"/>
                </a:lnTo>
                <a:lnTo>
                  <a:pt x="2711" y="2147"/>
                </a:lnTo>
                <a:lnTo>
                  <a:pt x="3022" y="1610"/>
                </a:lnTo>
                <a:lnTo>
                  <a:pt x="3027" y="1600"/>
                </a:lnTo>
                <a:lnTo>
                  <a:pt x="3032" y="1589"/>
                </a:lnTo>
                <a:lnTo>
                  <a:pt x="3037" y="1578"/>
                </a:lnTo>
                <a:lnTo>
                  <a:pt x="3041" y="1568"/>
                </a:lnTo>
                <a:lnTo>
                  <a:pt x="3044" y="1556"/>
                </a:lnTo>
                <a:lnTo>
                  <a:pt x="3047" y="1545"/>
                </a:lnTo>
                <a:lnTo>
                  <a:pt x="3049" y="1534"/>
                </a:lnTo>
                <a:lnTo>
                  <a:pt x="3050" y="1523"/>
                </a:lnTo>
                <a:lnTo>
                  <a:pt x="3052" y="1512"/>
                </a:lnTo>
                <a:lnTo>
                  <a:pt x="3052" y="1501"/>
                </a:lnTo>
                <a:lnTo>
                  <a:pt x="3052" y="1490"/>
                </a:lnTo>
                <a:lnTo>
                  <a:pt x="3052" y="1479"/>
                </a:lnTo>
                <a:lnTo>
                  <a:pt x="3050" y="1468"/>
                </a:lnTo>
                <a:lnTo>
                  <a:pt x="3049" y="1456"/>
                </a:lnTo>
                <a:lnTo>
                  <a:pt x="3047" y="1445"/>
                </a:lnTo>
                <a:lnTo>
                  <a:pt x="3044" y="1434"/>
                </a:lnTo>
                <a:lnTo>
                  <a:pt x="3041" y="1424"/>
                </a:lnTo>
                <a:lnTo>
                  <a:pt x="3038" y="1413"/>
                </a:lnTo>
                <a:lnTo>
                  <a:pt x="3033" y="1403"/>
                </a:lnTo>
                <a:lnTo>
                  <a:pt x="3029" y="1393"/>
                </a:lnTo>
                <a:lnTo>
                  <a:pt x="3024" y="1383"/>
                </a:lnTo>
                <a:lnTo>
                  <a:pt x="3018" y="1374"/>
                </a:lnTo>
                <a:lnTo>
                  <a:pt x="3012" y="1364"/>
                </a:lnTo>
                <a:lnTo>
                  <a:pt x="3006" y="1354"/>
                </a:lnTo>
                <a:lnTo>
                  <a:pt x="2999" y="1346"/>
                </a:lnTo>
                <a:lnTo>
                  <a:pt x="2991" y="1337"/>
                </a:lnTo>
                <a:lnTo>
                  <a:pt x="2983" y="1329"/>
                </a:lnTo>
                <a:lnTo>
                  <a:pt x="2974" y="1321"/>
                </a:lnTo>
                <a:lnTo>
                  <a:pt x="2966" y="1314"/>
                </a:lnTo>
                <a:lnTo>
                  <a:pt x="2956" y="1307"/>
                </a:lnTo>
                <a:lnTo>
                  <a:pt x="2947" y="1300"/>
                </a:lnTo>
                <a:lnTo>
                  <a:pt x="2937" y="1294"/>
                </a:lnTo>
                <a:lnTo>
                  <a:pt x="2287" y="919"/>
                </a:lnTo>
                <a:lnTo>
                  <a:pt x="2332" y="842"/>
                </a:lnTo>
                <a:lnTo>
                  <a:pt x="2338" y="832"/>
                </a:lnTo>
                <a:lnTo>
                  <a:pt x="2343" y="821"/>
                </a:lnTo>
                <a:lnTo>
                  <a:pt x="2347" y="811"/>
                </a:lnTo>
                <a:lnTo>
                  <a:pt x="2351" y="800"/>
                </a:lnTo>
                <a:lnTo>
                  <a:pt x="2354" y="789"/>
                </a:lnTo>
                <a:lnTo>
                  <a:pt x="2357" y="778"/>
                </a:lnTo>
                <a:lnTo>
                  <a:pt x="2359" y="767"/>
                </a:lnTo>
                <a:lnTo>
                  <a:pt x="2361" y="756"/>
                </a:lnTo>
                <a:lnTo>
                  <a:pt x="2362" y="744"/>
                </a:lnTo>
                <a:lnTo>
                  <a:pt x="2362" y="733"/>
                </a:lnTo>
                <a:lnTo>
                  <a:pt x="2362" y="722"/>
                </a:lnTo>
                <a:lnTo>
                  <a:pt x="2362" y="711"/>
                </a:lnTo>
                <a:lnTo>
                  <a:pt x="2361" y="700"/>
                </a:lnTo>
                <a:lnTo>
                  <a:pt x="2359" y="689"/>
                </a:lnTo>
                <a:lnTo>
                  <a:pt x="2357" y="678"/>
                </a:lnTo>
                <a:lnTo>
                  <a:pt x="2355" y="667"/>
                </a:lnTo>
                <a:lnTo>
                  <a:pt x="2351" y="657"/>
                </a:lnTo>
                <a:lnTo>
                  <a:pt x="2348" y="645"/>
                </a:lnTo>
                <a:lnTo>
                  <a:pt x="2344" y="635"/>
                </a:lnTo>
                <a:lnTo>
                  <a:pt x="2339" y="625"/>
                </a:lnTo>
                <a:lnTo>
                  <a:pt x="2334" y="615"/>
                </a:lnTo>
                <a:lnTo>
                  <a:pt x="2329" y="606"/>
                </a:lnTo>
                <a:lnTo>
                  <a:pt x="2322" y="596"/>
                </a:lnTo>
                <a:lnTo>
                  <a:pt x="2315" y="587"/>
                </a:lnTo>
                <a:lnTo>
                  <a:pt x="2308" y="579"/>
                </a:lnTo>
                <a:lnTo>
                  <a:pt x="2301" y="570"/>
                </a:lnTo>
                <a:lnTo>
                  <a:pt x="2293" y="562"/>
                </a:lnTo>
                <a:lnTo>
                  <a:pt x="2285" y="554"/>
                </a:lnTo>
                <a:lnTo>
                  <a:pt x="2276" y="547"/>
                </a:lnTo>
                <a:lnTo>
                  <a:pt x="2267" y="539"/>
                </a:lnTo>
                <a:lnTo>
                  <a:pt x="2257" y="532"/>
                </a:lnTo>
                <a:lnTo>
                  <a:pt x="2247" y="526"/>
                </a:lnTo>
                <a:lnTo>
                  <a:pt x="1800" y="269"/>
                </a:lnTo>
                <a:lnTo>
                  <a:pt x="1789" y="263"/>
                </a:lnTo>
                <a:lnTo>
                  <a:pt x="1779" y="258"/>
                </a:lnTo>
                <a:lnTo>
                  <a:pt x="1768" y="254"/>
                </a:lnTo>
                <a:lnTo>
                  <a:pt x="1756" y="250"/>
                </a:lnTo>
                <a:lnTo>
                  <a:pt x="1746" y="246"/>
                </a:lnTo>
                <a:lnTo>
                  <a:pt x="1735" y="244"/>
                </a:lnTo>
                <a:lnTo>
                  <a:pt x="1724" y="242"/>
                </a:lnTo>
                <a:lnTo>
                  <a:pt x="1713" y="239"/>
                </a:lnTo>
                <a:lnTo>
                  <a:pt x="1701" y="238"/>
                </a:lnTo>
                <a:lnTo>
                  <a:pt x="1690" y="237"/>
                </a:lnTo>
                <a:lnTo>
                  <a:pt x="1679" y="237"/>
                </a:lnTo>
                <a:lnTo>
                  <a:pt x="1667" y="238"/>
                </a:lnTo>
                <a:lnTo>
                  <a:pt x="1656" y="239"/>
                </a:lnTo>
                <a:lnTo>
                  <a:pt x="1645" y="240"/>
                </a:lnTo>
                <a:lnTo>
                  <a:pt x="1635" y="243"/>
                </a:lnTo>
                <a:lnTo>
                  <a:pt x="1624" y="246"/>
                </a:lnTo>
                <a:lnTo>
                  <a:pt x="1613" y="249"/>
                </a:lnTo>
                <a:lnTo>
                  <a:pt x="1603" y="253"/>
                </a:lnTo>
                <a:lnTo>
                  <a:pt x="1593" y="257"/>
                </a:lnTo>
                <a:lnTo>
                  <a:pt x="1583" y="261"/>
                </a:lnTo>
                <a:lnTo>
                  <a:pt x="1572" y="267"/>
                </a:lnTo>
                <a:lnTo>
                  <a:pt x="1562" y="272"/>
                </a:lnTo>
                <a:lnTo>
                  <a:pt x="1553" y="278"/>
                </a:lnTo>
                <a:lnTo>
                  <a:pt x="1544" y="285"/>
                </a:lnTo>
                <a:lnTo>
                  <a:pt x="1535" y="292"/>
                </a:lnTo>
                <a:lnTo>
                  <a:pt x="1527" y="299"/>
                </a:lnTo>
                <a:lnTo>
                  <a:pt x="1519" y="307"/>
                </a:lnTo>
                <a:lnTo>
                  <a:pt x="1511" y="315"/>
                </a:lnTo>
                <a:lnTo>
                  <a:pt x="1503" y="324"/>
                </a:lnTo>
                <a:lnTo>
                  <a:pt x="1496" y="333"/>
                </a:lnTo>
                <a:lnTo>
                  <a:pt x="1490" y="344"/>
                </a:lnTo>
                <a:lnTo>
                  <a:pt x="1484" y="354"/>
                </a:lnTo>
                <a:lnTo>
                  <a:pt x="853" y="1444"/>
                </a:lnTo>
                <a:lnTo>
                  <a:pt x="847" y="1455"/>
                </a:lnTo>
                <a:lnTo>
                  <a:pt x="842" y="1467"/>
                </a:lnTo>
                <a:lnTo>
                  <a:pt x="837" y="1477"/>
                </a:lnTo>
                <a:lnTo>
                  <a:pt x="833" y="1488"/>
                </a:lnTo>
                <a:lnTo>
                  <a:pt x="830" y="1499"/>
                </a:lnTo>
                <a:lnTo>
                  <a:pt x="827" y="1510"/>
                </a:lnTo>
                <a:lnTo>
                  <a:pt x="825" y="1522"/>
                </a:lnTo>
                <a:lnTo>
                  <a:pt x="823" y="1533"/>
                </a:lnTo>
                <a:lnTo>
                  <a:pt x="821" y="1544"/>
                </a:lnTo>
                <a:lnTo>
                  <a:pt x="820" y="1555"/>
                </a:lnTo>
                <a:lnTo>
                  <a:pt x="820" y="1567"/>
                </a:lnTo>
                <a:lnTo>
                  <a:pt x="821" y="1578"/>
                </a:lnTo>
                <a:lnTo>
                  <a:pt x="823" y="1589"/>
                </a:lnTo>
                <a:lnTo>
                  <a:pt x="825" y="1600"/>
                </a:lnTo>
                <a:lnTo>
                  <a:pt x="827" y="1611"/>
                </a:lnTo>
                <a:lnTo>
                  <a:pt x="829" y="1621"/>
                </a:lnTo>
                <a:lnTo>
                  <a:pt x="833" y="1632"/>
                </a:lnTo>
                <a:lnTo>
                  <a:pt x="836" y="1642"/>
                </a:lnTo>
                <a:lnTo>
                  <a:pt x="840" y="1652"/>
                </a:lnTo>
                <a:lnTo>
                  <a:pt x="845" y="1662"/>
                </a:lnTo>
                <a:lnTo>
                  <a:pt x="850" y="1673"/>
                </a:lnTo>
                <a:lnTo>
                  <a:pt x="856" y="1682"/>
                </a:lnTo>
                <a:lnTo>
                  <a:pt x="862" y="1691"/>
                </a:lnTo>
                <a:lnTo>
                  <a:pt x="868" y="1700"/>
                </a:lnTo>
                <a:lnTo>
                  <a:pt x="875" y="1709"/>
                </a:lnTo>
                <a:lnTo>
                  <a:pt x="883" y="1717"/>
                </a:lnTo>
                <a:lnTo>
                  <a:pt x="891" y="1725"/>
                </a:lnTo>
                <a:lnTo>
                  <a:pt x="899" y="1733"/>
                </a:lnTo>
                <a:lnTo>
                  <a:pt x="908" y="1740"/>
                </a:lnTo>
                <a:lnTo>
                  <a:pt x="918" y="1747"/>
                </a:lnTo>
                <a:lnTo>
                  <a:pt x="928" y="1754"/>
                </a:lnTo>
                <a:lnTo>
                  <a:pt x="938" y="1760"/>
                </a:lnTo>
                <a:close/>
                <a:moveTo>
                  <a:pt x="803" y="73"/>
                </a:moveTo>
                <a:lnTo>
                  <a:pt x="828" y="87"/>
                </a:lnTo>
                <a:lnTo>
                  <a:pt x="850" y="102"/>
                </a:lnTo>
                <a:lnTo>
                  <a:pt x="871" y="118"/>
                </a:lnTo>
                <a:lnTo>
                  <a:pt x="892" y="135"/>
                </a:lnTo>
                <a:lnTo>
                  <a:pt x="911" y="154"/>
                </a:lnTo>
                <a:lnTo>
                  <a:pt x="930" y="173"/>
                </a:lnTo>
                <a:lnTo>
                  <a:pt x="947" y="193"/>
                </a:lnTo>
                <a:lnTo>
                  <a:pt x="963" y="213"/>
                </a:lnTo>
                <a:lnTo>
                  <a:pt x="978" y="234"/>
                </a:lnTo>
                <a:lnTo>
                  <a:pt x="992" y="256"/>
                </a:lnTo>
                <a:lnTo>
                  <a:pt x="1005" y="279"/>
                </a:lnTo>
                <a:lnTo>
                  <a:pt x="1018" y="301"/>
                </a:lnTo>
                <a:lnTo>
                  <a:pt x="1029" y="324"/>
                </a:lnTo>
                <a:lnTo>
                  <a:pt x="1038" y="349"/>
                </a:lnTo>
                <a:lnTo>
                  <a:pt x="1046" y="373"/>
                </a:lnTo>
                <a:lnTo>
                  <a:pt x="1054" y="398"/>
                </a:lnTo>
                <a:lnTo>
                  <a:pt x="1060" y="422"/>
                </a:lnTo>
                <a:lnTo>
                  <a:pt x="1064" y="448"/>
                </a:lnTo>
                <a:lnTo>
                  <a:pt x="1068" y="474"/>
                </a:lnTo>
                <a:lnTo>
                  <a:pt x="1070" y="499"/>
                </a:lnTo>
                <a:lnTo>
                  <a:pt x="1072" y="524"/>
                </a:lnTo>
                <a:lnTo>
                  <a:pt x="1072" y="551"/>
                </a:lnTo>
                <a:lnTo>
                  <a:pt x="1070" y="577"/>
                </a:lnTo>
                <a:lnTo>
                  <a:pt x="1068" y="602"/>
                </a:lnTo>
                <a:lnTo>
                  <a:pt x="1064" y="628"/>
                </a:lnTo>
                <a:lnTo>
                  <a:pt x="1059" y="655"/>
                </a:lnTo>
                <a:lnTo>
                  <a:pt x="1052" y="680"/>
                </a:lnTo>
                <a:lnTo>
                  <a:pt x="1045" y="705"/>
                </a:lnTo>
                <a:lnTo>
                  <a:pt x="1036" y="730"/>
                </a:lnTo>
                <a:lnTo>
                  <a:pt x="1025" y="756"/>
                </a:lnTo>
                <a:lnTo>
                  <a:pt x="1014" y="780"/>
                </a:lnTo>
                <a:lnTo>
                  <a:pt x="1000" y="804"/>
                </a:lnTo>
                <a:lnTo>
                  <a:pt x="985" y="827"/>
                </a:lnTo>
                <a:lnTo>
                  <a:pt x="970" y="850"/>
                </a:lnTo>
                <a:lnTo>
                  <a:pt x="954" y="872"/>
                </a:lnTo>
                <a:lnTo>
                  <a:pt x="937" y="892"/>
                </a:lnTo>
                <a:lnTo>
                  <a:pt x="919" y="912"/>
                </a:lnTo>
                <a:lnTo>
                  <a:pt x="899" y="930"/>
                </a:lnTo>
                <a:lnTo>
                  <a:pt x="880" y="947"/>
                </a:lnTo>
                <a:lnTo>
                  <a:pt x="859" y="964"/>
                </a:lnTo>
                <a:lnTo>
                  <a:pt x="838" y="979"/>
                </a:lnTo>
                <a:lnTo>
                  <a:pt x="816" y="993"/>
                </a:lnTo>
                <a:lnTo>
                  <a:pt x="794" y="1006"/>
                </a:lnTo>
                <a:lnTo>
                  <a:pt x="771" y="1018"/>
                </a:lnTo>
                <a:lnTo>
                  <a:pt x="748" y="1028"/>
                </a:lnTo>
                <a:lnTo>
                  <a:pt x="723" y="1038"/>
                </a:lnTo>
                <a:lnTo>
                  <a:pt x="699" y="1046"/>
                </a:lnTo>
                <a:lnTo>
                  <a:pt x="675" y="1053"/>
                </a:lnTo>
                <a:lnTo>
                  <a:pt x="650" y="1060"/>
                </a:lnTo>
                <a:lnTo>
                  <a:pt x="624" y="1065"/>
                </a:lnTo>
                <a:lnTo>
                  <a:pt x="599" y="1069"/>
                </a:lnTo>
                <a:lnTo>
                  <a:pt x="573" y="1071"/>
                </a:lnTo>
                <a:lnTo>
                  <a:pt x="548" y="1072"/>
                </a:lnTo>
                <a:lnTo>
                  <a:pt x="521" y="1072"/>
                </a:lnTo>
                <a:lnTo>
                  <a:pt x="495" y="1071"/>
                </a:lnTo>
                <a:lnTo>
                  <a:pt x="470" y="1068"/>
                </a:lnTo>
                <a:lnTo>
                  <a:pt x="443" y="1065"/>
                </a:lnTo>
                <a:lnTo>
                  <a:pt x="418" y="1059"/>
                </a:lnTo>
                <a:lnTo>
                  <a:pt x="392" y="1052"/>
                </a:lnTo>
                <a:lnTo>
                  <a:pt x="367" y="1044"/>
                </a:lnTo>
                <a:lnTo>
                  <a:pt x="341" y="1035"/>
                </a:lnTo>
                <a:lnTo>
                  <a:pt x="316" y="1025"/>
                </a:lnTo>
                <a:lnTo>
                  <a:pt x="292" y="1013"/>
                </a:lnTo>
                <a:lnTo>
                  <a:pt x="268" y="1000"/>
                </a:lnTo>
                <a:lnTo>
                  <a:pt x="244" y="986"/>
                </a:lnTo>
                <a:lnTo>
                  <a:pt x="221" y="971"/>
                </a:lnTo>
                <a:lnTo>
                  <a:pt x="200" y="955"/>
                </a:lnTo>
                <a:lnTo>
                  <a:pt x="180" y="936"/>
                </a:lnTo>
                <a:lnTo>
                  <a:pt x="159" y="918"/>
                </a:lnTo>
                <a:lnTo>
                  <a:pt x="141" y="900"/>
                </a:lnTo>
                <a:lnTo>
                  <a:pt x="124" y="880"/>
                </a:lnTo>
                <a:lnTo>
                  <a:pt x="108" y="860"/>
                </a:lnTo>
                <a:lnTo>
                  <a:pt x="93" y="838"/>
                </a:lnTo>
                <a:lnTo>
                  <a:pt x="79" y="816"/>
                </a:lnTo>
                <a:lnTo>
                  <a:pt x="65" y="794"/>
                </a:lnTo>
                <a:lnTo>
                  <a:pt x="53" y="771"/>
                </a:lnTo>
                <a:lnTo>
                  <a:pt x="43" y="747"/>
                </a:lnTo>
                <a:lnTo>
                  <a:pt x="33" y="724"/>
                </a:lnTo>
                <a:lnTo>
                  <a:pt x="25" y="700"/>
                </a:lnTo>
                <a:lnTo>
                  <a:pt x="18" y="675"/>
                </a:lnTo>
                <a:lnTo>
                  <a:pt x="12" y="650"/>
                </a:lnTo>
                <a:lnTo>
                  <a:pt x="7" y="624"/>
                </a:lnTo>
                <a:lnTo>
                  <a:pt x="3" y="599"/>
                </a:lnTo>
                <a:lnTo>
                  <a:pt x="1" y="574"/>
                </a:lnTo>
                <a:lnTo>
                  <a:pt x="0" y="548"/>
                </a:lnTo>
                <a:lnTo>
                  <a:pt x="0" y="522"/>
                </a:lnTo>
                <a:lnTo>
                  <a:pt x="1" y="496"/>
                </a:lnTo>
                <a:lnTo>
                  <a:pt x="4" y="470"/>
                </a:lnTo>
                <a:lnTo>
                  <a:pt x="8" y="444"/>
                </a:lnTo>
                <a:lnTo>
                  <a:pt x="13" y="418"/>
                </a:lnTo>
                <a:lnTo>
                  <a:pt x="19" y="393"/>
                </a:lnTo>
                <a:lnTo>
                  <a:pt x="27" y="368"/>
                </a:lnTo>
                <a:lnTo>
                  <a:pt x="36" y="342"/>
                </a:lnTo>
                <a:lnTo>
                  <a:pt x="46" y="317"/>
                </a:lnTo>
                <a:lnTo>
                  <a:pt x="58" y="293"/>
                </a:lnTo>
                <a:lnTo>
                  <a:pt x="72" y="269"/>
                </a:lnTo>
                <a:lnTo>
                  <a:pt x="86" y="245"/>
                </a:lnTo>
                <a:lnTo>
                  <a:pt x="101" y="222"/>
                </a:lnTo>
                <a:lnTo>
                  <a:pt x="118" y="201"/>
                </a:lnTo>
                <a:lnTo>
                  <a:pt x="135" y="180"/>
                </a:lnTo>
                <a:lnTo>
                  <a:pt x="153" y="161"/>
                </a:lnTo>
                <a:lnTo>
                  <a:pt x="172" y="143"/>
                </a:lnTo>
                <a:lnTo>
                  <a:pt x="192" y="125"/>
                </a:lnTo>
                <a:lnTo>
                  <a:pt x="212" y="109"/>
                </a:lnTo>
                <a:lnTo>
                  <a:pt x="233" y="94"/>
                </a:lnTo>
                <a:lnTo>
                  <a:pt x="255" y="80"/>
                </a:lnTo>
                <a:lnTo>
                  <a:pt x="278" y="67"/>
                </a:lnTo>
                <a:lnTo>
                  <a:pt x="301" y="55"/>
                </a:lnTo>
                <a:lnTo>
                  <a:pt x="324" y="44"/>
                </a:lnTo>
                <a:lnTo>
                  <a:pt x="347" y="34"/>
                </a:lnTo>
                <a:lnTo>
                  <a:pt x="372" y="26"/>
                </a:lnTo>
                <a:lnTo>
                  <a:pt x="397" y="18"/>
                </a:lnTo>
                <a:lnTo>
                  <a:pt x="422" y="12"/>
                </a:lnTo>
                <a:lnTo>
                  <a:pt x="448" y="8"/>
                </a:lnTo>
                <a:lnTo>
                  <a:pt x="473" y="4"/>
                </a:lnTo>
                <a:lnTo>
                  <a:pt x="498" y="2"/>
                </a:lnTo>
                <a:lnTo>
                  <a:pt x="524" y="0"/>
                </a:lnTo>
                <a:lnTo>
                  <a:pt x="550" y="1"/>
                </a:lnTo>
                <a:lnTo>
                  <a:pt x="576" y="2"/>
                </a:lnTo>
                <a:lnTo>
                  <a:pt x="602" y="4"/>
                </a:lnTo>
                <a:lnTo>
                  <a:pt x="627" y="8"/>
                </a:lnTo>
                <a:lnTo>
                  <a:pt x="654" y="13"/>
                </a:lnTo>
                <a:lnTo>
                  <a:pt x="679" y="20"/>
                </a:lnTo>
                <a:lnTo>
                  <a:pt x="704" y="27"/>
                </a:lnTo>
                <a:lnTo>
                  <a:pt x="730" y="36"/>
                </a:lnTo>
                <a:lnTo>
                  <a:pt x="755" y="48"/>
                </a:lnTo>
                <a:lnTo>
                  <a:pt x="779" y="59"/>
                </a:lnTo>
                <a:lnTo>
                  <a:pt x="803" y="7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12" name="Freeform 15"/>
          <p:cNvSpPr>
            <a:spLocks noEditPoints="1"/>
          </p:cNvSpPr>
          <p:nvPr/>
        </p:nvSpPr>
        <p:spPr bwMode="auto">
          <a:xfrm>
            <a:off x="4414823" y="1565674"/>
            <a:ext cx="208360" cy="278606"/>
          </a:xfrm>
          <a:custGeom>
            <a:avLst/>
            <a:gdLst>
              <a:gd name="T0" fmla="*/ 1708 w 2267"/>
              <a:gd name="T1" fmla="*/ 764 h 3048"/>
              <a:gd name="T2" fmla="*/ 1655 w 2267"/>
              <a:gd name="T3" fmla="*/ 720 h 3048"/>
              <a:gd name="T4" fmla="*/ 1595 w 2267"/>
              <a:gd name="T5" fmla="*/ 694 h 3048"/>
              <a:gd name="T6" fmla="*/ 1528 w 2267"/>
              <a:gd name="T7" fmla="*/ 686 h 3048"/>
              <a:gd name="T8" fmla="*/ 1461 w 2267"/>
              <a:gd name="T9" fmla="*/ 698 h 3048"/>
              <a:gd name="T10" fmla="*/ 969 w 2267"/>
              <a:gd name="T11" fmla="*/ 115 h 3048"/>
              <a:gd name="T12" fmla="*/ 926 w 2267"/>
              <a:gd name="T13" fmla="*/ 62 h 3048"/>
              <a:gd name="T14" fmla="*/ 870 w 2267"/>
              <a:gd name="T15" fmla="*/ 23 h 3048"/>
              <a:gd name="T16" fmla="*/ 806 w 2267"/>
              <a:gd name="T17" fmla="*/ 3 h 3048"/>
              <a:gd name="T18" fmla="*/ 740 w 2267"/>
              <a:gd name="T19" fmla="*/ 2 h 3048"/>
              <a:gd name="T20" fmla="*/ 674 w 2267"/>
              <a:gd name="T21" fmla="*/ 20 h 3048"/>
              <a:gd name="T22" fmla="*/ 86 w 2267"/>
              <a:gd name="T23" fmla="*/ 361 h 3048"/>
              <a:gd name="T24" fmla="*/ 40 w 2267"/>
              <a:gd name="T25" fmla="*/ 411 h 3048"/>
              <a:gd name="T26" fmla="*/ 11 w 2267"/>
              <a:gd name="T27" fmla="*/ 471 h 3048"/>
              <a:gd name="T28" fmla="*/ 0 w 2267"/>
              <a:gd name="T29" fmla="*/ 536 h 3048"/>
              <a:gd name="T30" fmla="*/ 8 w 2267"/>
              <a:gd name="T31" fmla="*/ 603 h 3048"/>
              <a:gd name="T32" fmla="*/ 405 w 2267"/>
              <a:gd name="T33" fmla="*/ 1306 h 3048"/>
              <a:gd name="T34" fmla="*/ 283 w 2267"/>
              <a:gd name="T35" fmla="*/ 1386 h 3048"/>
              <a:gd name="T36" fmla="*/ 241 w 2267"/>
              <a:gd name="T37" fmla="*/ 1439 h 3048"/>
              <a:gd name="T38" fmla="*/ 218 w 2267"/>
              <a:gd name="T39" fmla="*/ 1502 h 3048"/>
              <a:gd name="T40" fmla="*/ 214 w 2267"/>
              <a:gd name="T41" fmla="*/ 1568 h 3048"/>
              <a:gd name="T42" fmla="*/ 228 w 2267"/>
              <a:gd name="T43" fmla="*/ 1634 h 3048"/>
              <a:gd name="T44" fmla="*/ 515 w 2267"/>
              <a:gd name="T45" fmla="*/ 2133 h 3048"/>
              <a:gd name="T46" fmla="*/ 563 w 2267"/>
              <a:gd name="T47" fmla="*/ 2182 h 3048"/>
              <a:gd name="T48" fmla="*/ 621 w 2267"/>
              <a:gd name="T49" fmla="*/ 2214 h 3048"/>
              <a:gd name="T50" fmla="*/ 687 w 2267"/>
              <a:gd name="T51" fmla="*/ 2228 h 3048"/>
              <a:gd name="T52" fmla="*/ 754 w 2267"/>
              <a:gd name="T53" fmla="*/ 2223 h 3048"/>
              <a:gd name="T54" fmla="*/ 818 w 2267"/>
              <a:gd name="T55" fmla="*/ 2198 h 3048"/>
              <a:gd name="T56" fmla="*/ 1959 w 2267"/>
              <a:gd name="T57" fmla="*/ 1532 h 3048"/>
              <a:gd name="T58" fmla="*/ 1999 w 2267"/>
              <a:gd name="T59" fmla="*/ 1478 h 3048"/>
              <a:gd name="T60" fmla="*/ 2022 w 2267"/>
              <a:gd name="T61" fmla="*/ 1416 h 3048"/>
              <a:gd name="T62" fmla="*/ 2026 w 2267"/>
              <a:gd name="T63" fmla="*/ 1349 h 3048"/>
              <a:gd name="T64" fmla="*/ 2010 w 2267"/>
              <a:gd name="T65" fmla="*/ 1284 h 3048"/>
              <a:gd name="T66" fmla="*/ 1241 w 2267"/>
              <a:gd name="T67" fmla="*/ 2732 h 3048"/>
              <a:gd name="T68" fmla="*/ 1199 w 2267"/>
              <a:gd name="T69" fmla="*/ 2578 h 3048"/>
              <a:gd name="T70" fmla="*/ 1202 w 2267"/>
              <a:gd name="T71" fmla="*/ 2424 h 3048"/>
              <a:gd name="T72" fmla="*/ 1249 w 2267"/>
              <a:gd name="T73" fmla="*/ 2277 h 3048"/>
              <a:gd name="T74" fmla="*/ 1336 w 2267"/>
              <a:gd name="T75" fmla="*/ 2149 h 3048"/>
              <a:gd name="T76" fmla="*/ 1462 w 2267"/>
              <a:gd name="T77" fmla="*/ 2049 h 3048"/>
              <a:gd name="T78" fmla="*/ 1613 w 2267"/>
              <a:gd name="T79" fmla="*/ 1990 h 3048"/>
              <a:gd name="T80" fmla="*/ 1768 w 2267"/>
              <a:gd name="T81" fmla="*/ 1979 h 3048"/>
              <a:gd name="T82" fmla="*/ 1918 w 2267"/>
              <a:gd name="T83" fmla="*/ 2011 h 3048"/>
              <a:gd name="T84" fmla="*/ 2054 w 2267"/>
              <a:gd name="T85" fmla="*/ 2086 h 3048"/>
              <a:gd name="T86" fmla="*/ 2165 w 2267"/>
              <a:gd name="T87" fmla="*/ 2199 h 3048"/>
              <a:gd name="T88" fmla="*/ 2240 w 2267"/>
              <a:gd name="T89" fmla="*/ 2344 h 3048"/>
              <a:gd name="T90" fmla="*/ 2267 w 2267"/>
              <a:gd name="T91" fmla="*/ 2499 h 3048"/>
              <a:gd name="T92" fmla="*/ 2249 w 2267"/>
              <a:gd name="T93" fmla="*/ 2651 h 3048"/>
              <a:gd name="T94" fmla="*/ 2188 w 2267"/>
              <a:gd name="T95" fmla="*/ 2793 h 3048"/>
              <a:gd name="T96" fmla="*/ 2087 w 2267"/>
              <a:gd name="T97" fmla="*/ 2913 h 3048"/>
              <a:gd name="T98" fmla="*/ 1949 w 2267"/>
              <a:gd name="T99" fmla="*/ 3002 h 3048"/>
              <a:gd name="T100" fmla="*/ 1797 w 2267"/>
              <a:gd name="T101" fmla="*/ 3044 h 3048"/>
              <a:gd name="T102" fmla="*/ 1642 w 2267"/>
              <a:gd name="T103" fmla="*/ 3041 h 3048"/>
              <a:gd name="T104" fmla="*/ 1496 w 2267"/>
              <a:gd name="T105" fmla="*/ 2995 h 3048"/>
              <a:gd name="T106" fmla="*/ 1367 w 2267"/>
              <a:gd name="T107" fmla="*/ 2907 h 3048"/>
              <a:gd name="T108" fmla="*/ 1266 w 2267"/>
              <a:gd name="T109" fmla="*/ 2780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1995" y="1251"/>
                </a:moveTo>
                <a:lnTo>
                  <a:pt x="1735" y="801"/>
                </a:lnTo>
                <a:lnTo>
                  <a:pt x="1729" y="791"/>
                </a:lnTo>
                <a:lnTo>
                  <a:pt x="1722" y="782"/>
                </a:lnTo>
                <a:lnTo>
                  <a:pt x="1715" y="773"/>
                </a:lnTo>
                <a:lnTo>
                  <a:pt x="1708" y="764"/>
                </a:lnTo>
                <a:lnTo>
                  <a:pt x="1700" y="755"/>
                </a:lnTo>
                <a:lnTo>
                  <a:pt x="1692" y="747"/>
                </a:lnTo>
                <a:lnTo>
                  <a:pt x="1684" y="739"/>
                </a:lnTo>
                <a:lnTo>
                  <a:pt x="1675" y="733"/>
                </a:lnTo>
                <a:lnTo>
                  <a:pt x="1665" y="726"/>
                </a:lnTo>
                <a:lnTo>
                  <a:pt x="1655" y="720"/>
                </a:lnTo>
                <a:lnTo>
                  <a:pt x="1646" y="715"/>
                </a:lnTo>
                <a:lnTo>
                  <a:pt x="1636" y="709"/>
                </a:lnTo>
                <a:lnTo>
                  <a:pt x="1626" y="705"/>
                </a:lnTo>
                <a:lnTo>
                  <a:pt x="1616" y="701"/>
                </a:lnTo>
                <a:lnTo>
                  <a:pt x="1605" y="697"/>
                </a:lnTo>
                <a:lnTo>
                  <a:pt x="1595" y="694"/>
                </a:lnTo>
                <a:lnTo>
                  <a:pt x="1584" y="692"/>
                </a:lnTo>
                <a:lnTo>
                  <a:pt x="1572" y="689"/>
                </a:lnTo>
                <a:lnTo>
                  <a:pt x="1561" y="688"/>
                </a:lnTo>
                <a:lnTo>
                  <a:pt x="1550" y="687"/>
                </a:lnTo>
                <a:lnTo>
                  <a:pt x="1539" y="686"/>
                </a:lnTo>
                <a:lnTo>
                  <a:pt x="1528" y="686"/>
                </a:lnTo>
                <a:lnTo>
                  <a:pt x="1517" y="687"/>
                </a:lnTo>
                <a:lnTo>
                  <a:pt x="1506" y="688"/>
                </a:lnTo>
                <a:lnTo>
                  <a:pt x="1495" y="690"/>
                </a:lnTo>
                <a:lnTo>
                  <a:pt x="1484" y="692"/>
                </a:lnTo>
                <a:lnTo>
                  <a:pt x="1472" y="694"/>
                </a:lnTo>
                <a:lnTo>
                  <a:pt x="1461" y="698"/>
                </a:lnTo>
                <a:lnTo>
                  <a:pt x="1451" y="702"/>
                </a:lnTo>
                <a:lnTo>
                  <a:pt x="1440" y="706"/>
                </a:lnTo>
                <a:lnTo>
                  <a:pt x="1430" y="711"/>
                </a:lnTo>
                <a:lnTo>
                  <a:pt x="1419" y="717"/>
                </a:lnTo>
                <a:lnTo>
                  <a:pt x="1342" y="762"/>
                </a:lnTo>
                <a:lnTo>
                  <a:pt x="969" y="115"/>
                </a:lnTo>
                <a:lnTo>
                  <a:pt x="963" y="105"/>
                </a:lnTo>
                <a:lnTo>
                  <a:pt x="956" y="96"/>
                </a:lnTo>
                <a:lnTo>
                  <a:pt x="949" y="86"/>
                </a:lnTo>
                <a:lnTo>
                  <a:pt x="942" y="78"/>
                </a:lnTo>
                <a:lnTo>
                  <a:pt x="934" y="69"/>
                </a:lnTo>
                <a:lnTo>
                  <a:pt x="926" y="62"/>
                </a:lnTo>
                <a:lnTo>
                  <a:pt x="918" y="54"/>
                </a:lnTo>
                <a:lnTo>
                  <a:pt x="908" y="47"/>
                </a:lnTo>
                <a:lnTo>
                  <a:pt x="899" y="40"/>
                </a:lnTo>
                <a:lnTo>
                  <a:pt x="889" y="34"/>
                </a:lnTo>
                <a:lnTo>
                  <a:pt x="880" y="28"/>
                </a:lnTo>
                <a:lnTo>
                  <a:pt x="870" y="23"/>
                </a:lnTo>
                <a:lnTo>
                  <a:pt x="860" y="19"/>
                </a:lnTo>
                <a:lnTo>
                  <a:pt x="850" y="14"/>
                </a:lnTo>
                <a:lnTo>
                  <a:pt x="839" y="11"/>
                </a:lnTo>
                <a:lnTo>
                  <a:pt x="829" y="8"/>
                </a:lnTo>
                <a:lnTo>
                  <a:pt x="817" y="5"/>
                </a:lnTo>
                <a:lnTo>
                  <a:pt x="806" y="3"/>
                </a:lnTo>
                <a:lnTo>
                  <a:pt x="795" y="1"/>
                </a:lnTo>
                <a:lnTo>
                  <a:pt x="784" y="0"/>
                </a:lnTo>
                <a:lnTo>
                  <a:pt x="773" y="0"/>
                </a:lnTo>
                <a:lnTo>
                  <a:pt x="762" y="0"/>
                </a:lnTo>
                <a:lnTo>
                  <a:pt x="751" y="0"/>
                </a:lnTo>
                <a:lnTo>
                  <a:pt x="740" y="2"/>
                </a:lnTo>
                <a:lnTo>
                  <a:pt x="729" y="3"/>
                </a:lnTo>
                <a:lnTo>
                  <a:pt x="717" y="5"/>
                </a:lnTo>
                <a:lnTo>
                  <a:pt x="706" y="8"/>
                </a:lnTo>
                <a:lnTo>
                  <a:pt x="695" y="11"/>
                </a:lnTo>
                <a:lnTo>
                  <a:pt x="685" y="15"/>
                </a:lnTo>
                <a:lnTo>
                  <a:pt x="674" y="20"/>
                </a:lnTo>
                <a:lnTo>
                  <a:pt x="663" y="25"/>
                </a:lnTo>
                <a:lnTo>
                  <a:pt x="653" y="30"/>
                </a:lnTo>
                <a:lnTo>
                  <a:pt x="115" y="341"/>
                </a:lnTo>
                <a:lnTo>
                  <a:pt x="105" y="347"/>
                </a:lnTo>
                <a:lnTo>
                  <a:pt x="95" y="354"/>
                </a:lnTo>
                <a:lnTo>
                  <a:pt x="86" y="361"/>
                </a:lnTo>
                <a:lnTo>
                  <a:pt x="77" y="369"/>
                </a:lnTo>
                <a:lnTo>
                  <a:pt x="68" y="376"/>
                </a:lnTo>
                <a:lnTo>
                  <a:pt x="60" y="384"/>
                </a:lnTo>
                <a:lnTo>
                  <a:pt x="53" y="393"/>
                </a:lnTo>
                <a:lnTo>
                  <a:pt x="46" y="402"/>
                </a:lnTo>
                <a:lnTo>
                  <a:pt x="40" y="411"/>
                </a:lnTo>
                <a:lnTo>
                  <a:pt x="34" y="420"/>
                </a:lnTo>
                <a:lnTo>
                  <a:pt x="28" y="430"/>
                </a:lnTo>
                <a:lnTo>
                  <a:pt x="23" y="439"/>
                </a:lnTo>
                <a:lnTo>
                  <a:pt x="18" y="449"/>
                </a:lnTo>
                <a:lnTo>
                  <a:pt x="14" y="461"/>
                </a:lnTo>
                <a:lnTo>
                  <a:pt x="11" y="471"/>
                </a:lnTo>
                <a:lnTo>
                  <a:pt x="8" y="482"/>
                </a:lnTo>
                <a:lnTo>
                  <a:pt x="5" y="492"/>
                </a:lnTo>
                <a:lnTo>
                  <a:pt x="3" y="503"/>
                </a:lnTo>
                <a:lnTo>
                  <a:pt x="1" y="514"/>
                </a:lnTo>
                <a:lnTo>
                  <a:pt x="0" y="525"/>
                </a:lnTo>
                <a:lnTo>
                  <a:pt x="0" y="536"/>
                </a:lnTo>
                <a:lnTo>
                  <a:pt x="0" y="547"/>
                </a:lnTo>
                <a:lnTo>
                  <a:pt x="0" y="559"/>
                </a:lnTo>
                <a:lnTo>
                  <a:pt x="1" y="570"/>
                </a:lnTo>
                <a:lnTo>
                  <a:pt x="3" y="581"/>
                </a:lnTo>
                <a:lnTo>
                  <a:pt x="5" y="592"/>
                </a:lnTo>
                <a:lnTo>
                  <a:pt x="8" y="603"/>
                </a:lnTo>
                <a:lnTo>
                  <a:pt x="11" y="614"/>
                </a:lnTo>
                <a:lnTo>
                  <a:pt x="15" y="625"/>
                </a:lnTo>
                <a:lnTo>
                  <a:pt x="20" y="636"/>
                </a:lnTo>
                <a:lnTo>
                  <a:pt x="25" y="646"/>
                </a:lnTo>
                <a:lnTo>
                  <a:pt x="30" y="657"/>
                </a:lnTo>
                <a:lnTo>
                  <a:pt x="405" y="1306"/>
                </a:lnTo>
                <a:lnTo>
                  <a:pt x="328" y="1350"/>
                </a:lnTo>
                <a:lnTo>
                  <a:pt x="318" y="1356"/>
                </a:lnTo>
                <a:lnTo>
                  <a:pt x="309" y="1363"/>
                </a:lnTo>
                <a:lnTo>
                  <a:pt x="300" y="1371"/>
                </a:lnTo>
                <a:lnTo>
                  <a:pt x="291" y="1378"/>
                </a:lnTo>
                <a:lnTo>
                  <a:pt x="283" y="1386"/>
                </a:lnTo>
                <a:lnTo>
                  <a:pt x="275" y="1394"/>
                </a:lnTo>
                <a:lnTo>
                  <a:pt x="267" y="1402"/>
                </a:lnTo>
                <a:lnTo>
                  <a:pt x="260" y="1411"/>
                </a:lnTo>
                <a:lnTo>
                  <a:pt x="253" y="1420"/>
                </a:lnTo>
                <a:lnTo>
                  <a:pt x="247" y="1429"/>
                </a:lnTo>
                <a:lnTo>
                  <a:pt x="241" y="1439"/>
                </a:lnTo>
                <a:lnTo>
                  <a:pt x="236" y="1449"/>
                </a:lnTo>
                <a:lnTo>
                  <a:pt x="232" y="1459"/>
                </a:lnTo>
                <a:lnTo>
                  <a:pt x="228" y="1470"/>
                </a:lnTo>
                <a:lnTo>
                  <a:pt x="224" y="1481"/>
                </a:lnTo>
                <a:lnTo>
                  <a:pt x="221" y="1491"/>
                </a:lnTo>
                <a:lnTo>
                  <a:pt x="218" y="1502"/>
                </a:lnTo>
                <a:lnTo>
                  <a:pt x="216" y="1513"/>
                </a:lnTo>
                <a:lnTo>
                  <a:pt x="215" y="1523"/>
                </a:lnTo>
                <a:lnTo>
                  <a:pt x="214" y="1534"/>
                </a:lnTo>
                <a:lnTo>
                  <a:pt x="213" y="1545"/>
                </a:lnTo>
                <a:lnTo>
                  <a:pt x="213" y="1557"/>
                </a:lnTo>
                <a:lnTo>
                  <a:pt x="214" y="1568"/>
                </a:lnTo>
                <a:lnTo>
                  <a:pt x="215" y="1580"/>
                </a:lnTo>
                <a:lnTo>
                  <a:pt x="216" y="1591"/>
                </a:lnTo>
                <a:lnTo>
                  <a:pt x="218" y="1602"/>
                </a:lnTo>
                <a:lnTo>
                  <a:pt x="221" y="1613"/>
                </a:lnTo>
                <a:lnTo>
                  <a:pt x="225" y="1624"/>
                </a:lnTo>
                <a:lnTo>
                  <a:pt x="228" y="1634"/>
                </a:lnTo>
                <a:lnTo>
                  <a:pt x="233" y="1645"/>
                </a:lnTo>
                <a:lnTo>
                  <a:pt x="238" y="1655"/>
                </a:lnTo>
                <a:lnTo>
                  <a:pt x="243" y="1666"/>
                </a:lnTo>
                <a:lnTo>
                  <a:pt x="502" y="2113"/>
                </a:lnTo>
                <a:lnTo>
                  <a:pt x="508" y="2123"/>
                </a:lnTo>
                <a:lnTo>
                  <a:pt x="515" y="2133"/>
                </a:lnTo>
                <a:lnTo>
                  <a:pt x="522" y="2142"/>
                </a:lnTo>
                <a:lnTo>
                  <a:pt x="529" y="2151"/>
                </a:lnTo>
                <a:lnTo>
                  <a:pt x="537" y="2159"/>
                </a:lnTo>
                <a:lnTo>
                  <a:pt x="546" y="2167"/>
                </a:lnTo>
                <a:lnTo>
                  <a:pt x="554" y="2174"/>
                </a:lnTo>
                <a:lnTo>
                  <a:pt x="563" y="2182"/>
                </a:lnTo>
                <a:lnTo>
                  <a:pt x="572" y="2189"/>
                </a:lnTo>
                <a:lnTo>
                  <a:pt x="581" y="2195"/>
                </a:lnTo>
                <a:lnTo>
                  <a:pt x="591" y="2200"/>
                </a:lnTo>
                <a:lnTo>
                  <a:pt x="601" y="2205"/>
                </a:lnTo>
                <a:lnTo>
                  <a:pt x="611" y="2210"/>
                </a:lnTo>
                <a:lnTo>
                  <a:pt x="621" y="2214"/>
                </a:lnTo>
                <a:lnTo>
                  <a:pt x="632" y="2218"/>
                </a:lnTo>
                <a:lnTo>
                  <a:pt x="643" y="2221"/>
                </a:lnTo>
                <a:lnTo>
                  <a:pt x="654" y="2223"/>
                </a:lnTo>
                <a:lnTo>
                  <a:pt x="665" y="2225"/>
                </a:lnTo>
                <a:lnTo>
                  <a:pt x="676" y="2227"/>
                </a:lnTo>
                <a:lnTo>
                  <a:pt x="687" y="2228"/>
                </a:lnTo>
                <a:lnTo>
                  <a:pt x="698" y="2229"/>
                </a:lnTo>
                <a:lnTo>
                  <a:pt x="709" y="2229"/>
                </a:lnTo>
                <a:lnTo>
                  <a:pt x="720" y="2228"/>
                </a:lnTo>
                <a:lnTo>
                  <a:pt x="732" y="2227"/>
                </a:lnTo>
                <a:lnTo>
                  <a:pt x="743" y="2225"/>
                </a:lnTo>
                <a:lnTo>
                  <a:pt x="754" y="2223"/>
                </a:lnTo>
                <a:lnTo>
                  <a:pt x="765" y="2220"/>
                </a:lnTo>
                <a:lnTo>
                  <a:pt x="776" y="2217"/>
                </a:lnTo>
                <a:lnTo>
                  <a:pt x="786" y="2213"/>
                </a:lnTo>
                <a:lnTo>
                  <a:pt x="797" y="2209"/>
                </a:lnTo>
                <a:lnTo>
                  <a:pt x="808" y="2204"/>
                </a:lnTo>
                <a:lnTo>
                  <a:pt x="818" y="2198"/>
                </a:lnTo>
                <a:lnTo>
                  <a:pt x="1911" y="1567"/>
                </a:lnTo>
                <a:lnTo>
                  <a:pt x="1921" y="1561"/>
                </a:lnTo>
                <a:lnTo>
                  <a:pt x="1931" y="1554"/>
                </a:lnTo>
                <a:lnTo>
                  <a:pt x="1940" y="1547"/>
                </a:lnTo>
                <a:lnTo>
                  <a:pt x="1949" y="1540"/>
                </a:lnTo>
                <a:lnTo>
                  <a:pt x="1959" y="1532"/>
                </a:lnTo>
                <a:lnTo>
                  <a:pt x="1966" y="1524"/>
                </a:lnTo>
                <a:lnTo>
                  <a:pt x="1974" y="1515"/>
                </a:lnTo>
                <a:lnTo>
                  <a:pt x="1981" y="1506"/>
                </a:lnTo>
                <a:lnTo>
                  <a:pt x="1987" y="1497"/>
                </a:lnTo>
                <a:lnTo>
                  <a:pt x="1993" y="1488"/>
                </a:lnTo>
                <a:lnTo>
                  <a:pt x="1999" y="1478"/>
                </a:lnTo>
                <a:lnTo>
                  <a:pt x="2004" y="1467"/>
                </a:lnTo>
                <a:lnTo>
                  <a:pt x="2009" y="1457"/>
                </a:lnTo>
                <a:lnTo>
                  <a:pt x="2013" y="1447"/>
                </a:lnTo>
                <a:lnTo>
                  <a:pt x="2016" y="1437"/>
                </a:lnTo>
                <a:lnTo>
                  <a:pt x="2019" y="1426"/>
                </a:lnTo>
                <a:lnTo>
                  <a:pt x="2022" y="1416"/>
                </a:lnTo>
                <a:lnTo>
                  <a:pt x="2024" y="1405"/>
                </a:lnTo>
                <a:lnTo>
                  <a:pt x="2025" y="1394"/>
                </a:lnTo>
                <a:lnTo>
                  <a:pt x="2026" y="1383"/>
                </a:lnTo>
                <a:lnTo>
                  <a:pt x="2027" y="1372"/>
                </a:lnTo>
                <a:lnTo>
                  <a:pt x="2026" y="1360"/>
                </a:lnTo>
                <a:lnTo>
                  <a:pt x="2026" y="1349"/>
                </a:lnTo>
                <a:lnTo>
                  <a:pt x="2025" y="1338"/>
                </a:lnTo>
                <a:lnTo>
                  <a:pt x="2023" y="1327"/>
                </a:lnTo>
                <a:lnTo>
                  <a:pt x="2021" y="1316"/>
                </a:lnTo>
                <a:lnTo>
                  <a:pt x="2018" y="1305"/>
                </a:lnTo>
                <a:lnTo>
                  <a:pt x="2014" y="1295"/>
                </a:lnTo>
                <a:lnTo>
                  <a:pt x="2010" y="1284"/>
                </a:lnTo>
                <a:lnTo>
                  <a:pt x="2006" y="1273"/>
                </a:lnTo>
                <a:lnTo>
                  <a:pt x="2001" y="1262"/>
                </a:lnTo>
                <a:lnTo>
                  <a:pt x="1995" y="1251"/>
                </a:lnTo>
                <a:close/>
                <a:moveTo>
                  <a:pt x="1266" y="2780"/>
                </a:moveTo>
                <a:lnTo>
                  <a:pt x="1253" y="2756"/>
                </a:lnTo>
                <a:lnTo>
                  <a:pt x="1241" y="2732"/>
                </a:lnTo>
                <a:lnTo>
                  <a:pt x="1231" y="2707"/>
                </a:lnTo>
                <a:lnTo>
                  <a:pt x="1222" y="2681"/>
                </a:lnTo>
                <a:lnTo>
                  <a:pt x="1214" y="2656"/>
                </a:lnTo>
                <a:lnTo>
                  <a:pt x="1208" y="2631"/>
                </a:lnTo>
                <a:lnTo>
                  <a:pt x="1203" y="2605"/>
                </a:lnTo>
                <a:lnTo>
                  <a:pt x="1199" y="2578"/>
                </a:lnTo>
                <a:lnTo>
                  <a:pt x="1195" y="2553"/>
                </a:lnTo>
                <a:lnTo>
                  <a:pt x="1194" y="2527"/>
                </a:lnTo>
                <a:lnTo>
                  <a:pt x="1194" y="2501"/>
                </a:lnTo>
                <a:lnTo>
                  <a:pt x="1195" y="2475"/>
                </a:lnTo>
                <a:lnTo>
                  <a:pt x="1199" y="2450"/>
                </a:lnTo>
                <a:lnTo>
                  <a:pt x="1202" y="2424"/>
                </a:lnTo>
                <a:lnTo>
                  <a:pt x="1207" y="2399"/>
                </a:lnTo>
                <a:lnTo>
                  <a:pt x="1213" y="2374"/>
                </a:lnTo>
                <a:lnTo>
                  <a:pt x="1220" y="2349"/>
                </a:lnTo>
                <a:lnTo>
                  <a:pt x="1229" y="2325"/>
                </a:lnTo>
                <a:lnTo>
                  <a:pt x="1238" y="2301"/>
                </a:lnTo>
                <a:lnTo>
                  <a:pt x="1249" y="2277"/>
                </a:lnTo>
                <a:lnTo>
                  <a:pt x="1260" y="2255"/>
                </a:lnTo>
                <a:lnTo>
                  <a:pt x="1273" y="2232"/>
                </a:lnTo>
                <a:lnTo>
                  <a:pt x="1287" y="2211"/>
                </a:lnTo>
                <a:lnTo>
                  <a:pt x="1303" y="2190"/>
                </a:lnTo>
                <a:lnTo>
                  <a:pt x="1319" y="2169"/>
                </a:lnTo>
                <a:lnTo>
                  <a:pt x="1336" y="2149"/>
                </a:lnTo>
                <a:lnTo>
                  <a:pt x="1355" y="2130"/>
                </a:lnTo>
                <a:lnTo>
                  <a:pt x="1374" y="2112"/>
                </a:lnTo>
                <a:lnTo>
                  <a:pt x="1395" y="2095"/>
                </a:lnTo>
                <a:lnTo>
                  <a:pt x="1417" y="2079"/>
                </a:lnTo>
                <a:lnTo>
                  <a:pt x="1439" y="2063"/>
                </a:lnTo>
                <a:lnTo>
                  <a:pt x="1462" y="2049"/>
                </a:lnTo>
                <a:lnTo>
                  <a:pt x="1487" y="2035"/>
                </a:lnTo>
                <a:lnTo>
                  <a:pt x="1512" y="2024"/>
                </a:lnTo>
                <a:lnTo>
                  <a:pt x="1536" y="2013"/>
                </a:lnTo>
                <a:lnTo>
                  <a:pt x="1561" y="2004"/>
                </a:lnTo>
                <a:lnTo>
                  <a:pt x="1587" y="1997"/>
                </a:lnTo>
                <a:lnTo>
                  <a:pt x="1613" y="1990"/>
                </a:lnTo>
                <a:lnTo>
                  <a:pt x="1638" y="1985"/>
                </a:lnTo>
                <a:lnTo>
                  <a:pt x="1664" y="1981"/>
                </a:lnTo>
                <a:lnTo>
                  <a:pt x="1690" y="1979"/>
                </a:lnTo>
                <a:lnTo>
                  <a:pt x="1716" y="1978"/>
                </a:lnTo>
                <a:lnTo>
                  <a:pt x="1742" y="1976"/>
                </a:lnTo>
                <a:lnTo>
                  <a:pt x="1768" y="1979"/>
                </a:lnTo>
                <a:lnTo>
                  <a:pt x="1794" y="1981"/>
                </a:lnTo>
                <a:lnTo>
                  <a:pt x="1819" y="1985"/>
                </a:lnTo>
                <a:lnTo>
                  <a:pt x="1844" y="1990"/>
                </a:lnTo>
                <a:lnTo>
                  <a:pt x="1870" y="1996"/>
                </a:lnTo>
                <a:lnTo>
                  <a:pt x="1894" y="2003"/>
                </a:lnTo>
                <a:lnTo>
                  <a:pt x="1918" y="2011"/>
                </a:lnTo>
                <a:lnTo>
                  <a:pt x="1942" y="2020"/>
                </a:lnTo>
                <a:lnTo>
                  <a:pt x="1966" y="2031"/>
                </a:lnTo>
                <a:lnTo>
                  <a:pt x="1989" y="2043"/>
                </a:lnTo>
                <a:lnTo>
                  <a:pt x="2011" y="2056"/>
                </a:lnTo>
                <a:lnTo>
                  <a:pt x="2033" y="2070"/>
                </a:lnTo>
                <a:lnTo>
                  <a:pt x="2054" y="2086"/>
                </a:lnTo>
                <a:lnTo>
                  <a:pt x="2075" y="2102"/>
                </a:lnTo>
                <a:lnTo>
                  <a:pt x="2094" y="2119"/>
                </a:lnTo>
                <a:lnTo>
                  <a:pt x="2113" y="2137"/>
                </a:lnTo>
                <a:lnTo>
                  <a:pt x="2131" y="2156"/>
                </a:lnTo>
                <a:lnTo>
                  <a:pt x="2149" y="2177"/>
                </a:lnTo>
                <a:lnTo>
                  <a:pt x="2165" y="2199"/>
                </a:lnTo>
                <a:lnTo>
                  <a:pt x="2181" y="2221"/>
                </a:lnTo>
                <a:lnTo>
                  <a:pt x="2195" y="2245"/>
                </a:lnTo>
                <a:lnTo>
                  <a:pt x="2208" y="2269"/>
                </a:lnTo>
                <a:lnTo>
                  <a:pt x="2220" y="2294"/>
                </a:lnTo>
                <a:lnTo>
                  <a:pt x="2230" y="2319"/>
                </a:lnTo>
                <a:lnTo>
                  <a:pt x="2240" y="2344"/>
                </a:lnTo>
                <a:lnTo>
                  <a:pt x="2248" y="2369"/>
                </a:lnTo>
                <a:lnTo>
                  <a:pt x="2254" y="2395"/>
                </a:lnTo>
                <a:lnTo>
                  <a:pt x="2259" y="2421"/>
                </a:lnTo>
                <a:lnTo>
                  <a:pt x="2263" y="2446"/>
                </a:lnTo>
                <a:lnTo>
                  <a:pt x="2266" y="2472"/>
                </a:lnTo>
                <a:lnTo>
                  <a:pt x="2267" y="2499"/>
                </a:lnTo>
                <a:lnTo>
                  <a:pt x="2267" y="2524"/>
                </a:lnTo>
                <a:lnTo>
                  <a:pt x="2266" y="2550"/>
                </a:lnTo>
                <a:lnTo>
                  <a:pt x="2263" y="2575"/>
                </a:lnTo>
                <a:lnTo>
                  <a:pt x="2260" y="2601"/>
                </a:lnTo>
                <a:lnTo>
                  <a:pt x="2255" y="2626"/>
                </a:lnTo>
                <a:lnTo>
                  <a:pt x="2249" y="2651"/>
                </a:lnTo>
                <a:lnTo>
                  <a:pt x="2242" y="2676"/>
                </a:lnTo>
                <a:lnTo>
                  <a:pt x="2233" y="2701"/>
                </a:lnTo>
                <a:lnTo>
                  <a:pt x="2223" y="2724"/>
                </a:lnTo>
                <a:lnTo>
                  <a:pt x="2212" y="2748"/>
                </a:lnTo>
                <a:lnTo>
                  <a:pt x="2200" y="2770"/>
                </a:lnTo>
                <a:lnTo>
                  <a:pt x="2188" y="2793"/>
                </a:lnTo>
                <a:lnTo>
                  <a:pt x="2174" y="2815"/>
                </a:lnTo>
                <a:lnTo>
                  <a:pt x="2159" y="2836"/>
                </a:lnTo>
                <a:lnTo>
                  <a:pt x="2142" y="2856"/>
                </a:lnTo>
                <a:lnTo>
                  <a:pt x="2124" y="2876"/>
                </a:lnTo>
                <a:lnTo>
                  <a:pt x="2106" y="2896"/>
                </a:lnTo>
                <a:lnTo>
                  <a:pt x="2087" y="2913"/>
                </a:lnTo>
                <a:lnTo>
                  <a:pt x="2067" y="2931"/>
                </a:lnTo>
                <a:lnTo>
                  <a:pt x="2045" y="2947"/>
                </a:lnTo>
                <a:lnTo>
                  <a:pt x="2022" y="2962"/>
                </a:lnTo>
                <a:lnTo>
                  <a:pt x="1999" y="2976"/>
                </a:lnTo>
                <a:lnTo>
                  <a:pt x="1975" y="2989"/>
                </a:lnTo>
                <a:lnTo>
                  <a:pt x="1949" y="3002"/>
                </a:lnTo>
                <a:lnTo>
                  <a:pt x="1925" y="3012"/>
                </a:lnTo>
                <a:lnTo>
                  <a:pt x="1900" y="3021"/>
                </a:lnTo>
                <a:lnTo>
                  <a:pt x="1874" y="3029"/>
                </a:lnTo>
                <a:lnTo>
                  <a:pt x="1848" y="3035"/>
                </a:lnTo>
                <a:lnTo>
                  <a:pt x="1823" y="3041"/>
                </a:lnTo>
                <a:lnTo>
                  <a:pt x="1797" y="3044"/>
                </a:lnTo>
                <a:lnTo>
                  <a:pt x="1771" y="3047"/>
                </a:lnTo>
                <a:lnTo>
                  <a:pt x="1745" y="3048"/>
                </a:lnTo>
                <a:lnTo>
                  <a:pt x="1719" y="3048"/>
                </a:lnTo>
                <a:lnTo>
                  <a:pt x="1694" y="3047"/>
                </a:lnTo>
                <a:lnTo>
                  <a:pt x="1667" y="3045"/>
                </a:lnTo>
                <a:lnTo>
                  <a:pt x="1642" y="3041"/>
                </a:lnTo>
                <a:lnTo>
                  <a:pt x="1617" y="3036"/>
                </a:lnTo>
                <a:lnTo>
                  <a:pt x="1592" y="3030"/>
                </a:lnTo>
                <a:lnTo>
                  <a:pt x="1567" y="3023"/>
                </a:lnTo>
                <a:lnTo>
                  <a:pt x="1543" y="3015"/>
                </a:lnTo>
                <a:lnTo>
                  <a:pt x="1519" y="3005"/>
                </a:lnTo>
                <a:lnTo>
                  <a:pt x="1496" y="2995"/>
                </a:lnTo>
                <a:lnTo>
                  <a:pt x="1472" y="2982"/>
                </a:lnTo>
                <a:lnTo>
                  <a:pt x="1450" y="2969"/>
                </a:lnTo>
                <a:lnTo>
                  <a:pt x="1428" y="2955"/>
                </a:lnTo>
                <a:lnTo>
                  <a:pt x="1407" y="2940"/>
                </a:lnTo>
                <a:lnTo>
                  <a:pt x="1387" y="2924"/>
                </a:lnTo>
                <a:lnTo>
                  <a:pt x="1367" y="2907"/>
                </a:lnTo>
                <a:lnTo>
                  <a:pt x="1348" y="2888"/>
                </a:lnTo>
                <a:lnTo>
                  <a:pt x="1330" y="2868"/>
                </a:lnTo>
                <a:lnTo>
                  <a:pt x="1313" y="2848"/>
                </a:lnTo>
                <a:lnTo>
                  <a:pt x="1297" y="2827"/>
                </a:lnTo>
                <a:lnTo>
                  <a:pt x="1280" y="2804"/>
                </a:lnTo>
                <a:lnTo>
                  <a:pt x="1266" y="278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13" name="Freeform 16"/>
          <p:cNvSpPr>
            <a:spLocks noEditPoints="1"/>
          </p:cNvSpPr>
          <p:nvPr/>
        </p:nvSpPr>
        <p:spPr bwMode="auto">
          <a:xfrm>
            <a:off x="3832607" y="550069"/>
            <a:ext cx="208360" cy="278606"/>
          </a:xfrm>
          <a:custGeom>
            <a:avLst/>
            <a:gdLst>
              <a:gd name="T0" fmla="*/ 559 w 2267"/>
              <a:gd name="T1" fmla="*/ 2284 h 3048"/>
              <a:gd name="T2" fmla="*/ 612 w 2267"/>
              <a:gd name="T3" fmla="*/ 2328 h 3048"/>
              <a:gd name="T4" fmla="*/ 672 w 2267"/>
              <a:gd name="T5" fmla="*/ 2354 h 3048"/>
              <a:gd name="T6" fmla="*/ 739 w 2267"/>
              <a:gd name="T7" fmla="*/ 2362 h 3048"/>
              <a:gd name="T8" fmla="*/ 806 w 2267"/>
              <a:gd name="T9" fmla="*/ 2350 h 3048"/>
              <a:gd name="T10" fmla="*/ 1298 w 2267"/>
              <a:gd name="T11" fmla="*/ 2933 h 3048"/>
              <a:gd name="T12" fmla="*/ 1341 w 2267"/>
              <a:gd name="T13" fmla="*/ 2986 h 3048"/>
              <a:gd name="T14" fmla="*/ 1397 w 2267"/>
              <a:gd name="T15" fmla="*/ 3025 h 3048"/>
              <a:gd name="T16" fmla="*/ 1461 w 2267"/>
              <a:gd name="T17" fmla="*/ 3045 h 3048"/>
              <a:gd name="T18" fmla="*/ 1527 w 2267"/>
              <a:gd name="T19" fmla="*/ 3046 h 3048"/>
              <a:gd name="T20" fmla="*/ 1593 w 2267"/>
              <a:gd name="T21" fmla="*/ 3028 h 3048"/>
              <a:gd name="T22" fmla="*/ 2181 w 2267"/>
              <a:gd name="T23" fmla="*/ 2687 h 3048"/>
              <a:gd name="T24" fmla="*/ 2227 w 2267"/>
              <a:gd name="T25" fmla="*/ 2637 h 3048"/>
              <a:gd name="T26" fmla="*/ 2256 w 2267"/>
              <a:gd name="T27" fmla="*/ 2577 h 3048"/>
              <a:gd name="T28" fmla="*/ 2267 w 2267"/>
              <a:gd name="T29" fmla="*/ 2512 h 3048"/>
              <a:gd name="T30" fmla="*/ 2259 w 2267"/>
              <a:gd name="T31" fmla="*/ 2445 h 3048"/>
              <a:gd name="T32" fmla="*/ 1862 w 2267"/>
              <a:gd name="T33" fmla="*/ 1742 h 3048"/>
              <a:gd name="T34" fmla="*/ 1984 w 2267"/>
              <a:gd name="T35" fmla="*/ 1662 h 3048"/>
              <a:gd name="T36" fmla="*/ 2026 w 2267"/>
              <a:gd name="T37" fmla="*/ 1609 h 3048"/>
              <a:gd name="T38" fmla="*/ 2049 w 2267"/>
              <a:gd name="T39" fmla="*/ 1546 h 3048"/>
              <a:gd name="T40" fmla="*/ 2053 w 2267"/>
              <a:gd name="T41" fmla="*/ 1480 h 3048"/>
              <a:gd name="T42" fmla="*/ 2039 w 2267"/>
              <a:gd name="T43" fmla="*/ 1414 h 3048"/>
              <a:gd name="T44" fmla="*/ 1752 w 2267"/>
              <a:gd name="T45" fmla="*/ 915 h 3048"/>
              <a:gd name="T46" fmla="*/ 1704 w 2267"/>
              <a:gd name="T47" fmla="*/ 866 h 3048"/>
              <a:gd name="T48" fmla="*/ 1646 w 2267"/>
              <a:gd name="T49" fmla="*/ 834 h 3048"/>
              <a:gd name="T50" fmla="*/ 1580 w 2267"/>
              <a:gd name="T51" fmla="*/ 820 h 3048"/>
              <a:gd name="T52" fmla="*/ 1513 w 2267"/>
              <a:gd name="T53" fmla="*/ 825 h 3048"/>
              <a:gd name="T54" fmla="*/ 1449 w 2267"/>
              <a:gd name="T55" fmla="*/ 850 h 3048"/>
              <a:gd name="T56" fmla="*/ 308 w 2267"/>
              <a:gd name="T57" fmla="*/ 1516 h 3048"/>
              <a:gd name="T58" fmla="*/ 268 w 2267"/>
              <a:gd name="T59" fmla="*/ 1570 h 3048"/>
              <a:gd name="T60" fmla="*/ 245 w 2267"/>
              <a:gd name="T61" fmla="*/ 1632 h 3048"/>
              <a:gd name="T62" fmla="*/ 241 w 2267"/>
              <a:gd name="T63" fmla="*/ 1699 h 3048"/>
              <a:gd name="T64" fmla="*/ 257 w 2267"/>
              <a:gd name="T65" fmla="*/ 1764 h 3048"/>
              <a:gd name="T66" fmla="*/ 1026 w 2267"/>
              <a:gd name="T67" fmla="*/ 316 h 3048"/>
              <a:gd name="T68" fmla="*/ 1068 w 2267"/>
              <a:gd name="T69" fmla="*/ 470 h 3048"/>
              <a:gd name="T70" fmla="*/ 1065 w 2267"/>
              <a:gd name="T71" fmla="*/ 624 h 3048"/>
              <a:gd name="T72" fmla="*/ 1018 w 2267"/>
              <a:gd name="T73" fmla="*/ 771 h 3048"/>
              <a:gd name="T74" fmla="*/ 931 w 2267"/>
              <a:gd name="T75" fmla="*/ 899 h 3048"/>
              <a:gd name="T76" fmla="*/ 805 w 2267"/>
              <a:gd name="T77" fmla="*/ 999 h 3048"/>
              <a:gd name="T78" fmla="*/ 654 w 2267"/>
              <a:gd name="T79" fmla="*/ 1058 h 3048"/>
              <a:gd name="T80" fmla="*/ 499 w 2267"/>
              <a:gd name="T81" fmla="*/ 1069 h 3048"/>
              <a:gd name="T82" fmla="*/ 349 w 2267"/>
              <a:gd name="T83" fmla="*/ 1037 h 3048"/>
              <a:gd name="T84" fmla="*/ 213 w 2267"/>
              <a:gd name="T85" fmla="*/ 962 h 3048"/>
              <a:gd name="T86" fmla="*/ 102 w 2267"/>
              <a:gd name="T87" fmla="*/ 849 h 3048"/>
              <a:gd name="T88" fmla="*/ 27 w 2267"/>
              <a:gd name="T89" fmla="*/ 704 h 3048"/>
              <a:gd name="T90" fmla="*/ 0 w 2267"/>
              <a:gd name="T91" fmla="*/ 549 h 3048"/>
              <a:gd name="T92" fmla="*/ 18 w 2267"/>
              <a:gd name="T93" fmla="*/ 397 h 3048"/>
              <a:gd name="T94" fmla="*/ 79 w 2267"/>
              <a:gd name="T95" fmla="*/ 255 h 3048"/>
              <a:gd name="T96" fmla="*/ 180 w 2267"/>
              <a:gd name="T97" fmla="*/ 135 h 3048"/>
              <a:gd name="T98" fmla="*/ 318 w 2267"/>
              <a:gd name="T99" fmla="*/ 46 h 3048"/>
              <a:gd name="T100" fmla="*/ 470 w 2267"/>
              <a:gd name="T101" fmla="*/ 4 h 3048"/>
              <a:gd name="T102" fmla="*/ 625 w 2267"/>
              <a:gd name="T103" fmla="*/ 7 h 3048"/>
              <a:gd name="T104" fmla="*/ 771 w 2267"/>
              <a:gd name="T105" fmla="*/ 53 h 3048"/>
              <a:gd name="T106" fmla="*/ 900 w 2267"/>
              <a:gd name="T107" fmla="*/ 141 h 3048"/>
              <a:gd name="T108" fmla="*/ 1001 w 2267"/>
              <a:gd name="T109" fmla="*/ 268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272" y="1797"/>
                </a:moveTo>
                <a:lnTo>
                  <a:pt x="532" y="2247"/>
                </a:lnTo>
                <a:lnTo>
                  <a:pt x="538" y="2257"/>
                </a:lnTo>
                <a:lnTo>
                  <a:pt x="545" y="2266"/>
                </a:lnTo>
                <a:lnTo>
                  <a:pt x="552" y="2275"/>
                </a:lnTo>
                <a:lnTo>
                  <a:pt x="559" y="2284"/>
                </a:lnTo>
                <a:lnTo>
                  <a:pt x="567" y="2293"/>
                </a:lnTo>
                <a:lnTo>
                  <a:pt x="575" y="2301"/>
                </a:lnTo>
                <a:lnTo>
                  <a:pt x="583" y="2309"/>
                </a:lnTo>
                <a:lnTo>
                  <a:pt x="592" y="2315"/>
                </a:lnTo>
                <a:lnTo>
                  <a:pt x="602" y="2322"/>
                </a:lnTo>
                <a:lnTo>
                  <a:pt x="612" y="2328"/>
                </a:lnTo>
                <a:lnTo>
                  <a:pt x="621" y="2333"/>
                </a:lnTo>
                <a:lnTo>
                  <a:pt x="631" y="2339"/>
                </a:lnTo>
                <a:lnTo>
                  <a:pt x="641" y="2343"/>
                </a:lnTo>
                <a:lnTo>
                  <a:pt x="651" y="2347"/>
                </a:lnTo>
                <a:lnTo>
                  <a:pt x="662" y="2351"/>
                </a:lnTo>
                <a:lnTo>
                  <a:pt x="672" y="2354"/>
                </a:lnTo>
                <a:lnTo>
                  <a:pt x="683" y="2356"/>
                </a:lnTo>
                <a:lnTo>
                  <a:pt x="695" y="2359"/>
                </a:lnTo>
                <a:lnTo>
                  <a:pt x="706" y="2360"/>
                </a:lnTo>
                <a:lnTo>
                  <a:pt x="717" y="2361"/>
                </a:lnTo>
                <a:lnTo>
                  <a:pt x="728" y="2362"/>
                </a:lnTo>
                <a:lnTo>
                  <a:pt x="739" y="2362"/>
                </a:lnTo>
                <a:lnTo>
                  <a:pt x="750" y="2361"/>
                </a:lnTo>
                <a:lnTo>
                  <a:pt x="761" y="2360"/>
                </a:lnTo>
                <a:lnTo>
                  <a:pt x="772" y="2358"/>
                </a:lnTo>
                <a:lnTo>
                  <a:pt x="783" y="2356"/>
                </a:lnTo>
                <a:lnTo>
                  <a:pt x="795" y="2354"/>
                </a:lnTo>
                <a:lnTo>
                  <a:pt x="806" y="2350"/>
                </a:lnTo>
                <a:lnTo>
                  <a:pt x="816" y="2346"/>
                </a:lnTo>
                <a:lnTo>
                  <a:pt x="827" y="2342"/>
                </a:lnTo>
                <a:lnTo>
                  <a:pt x="837" y="2337"/>
                </a:lnTo>
                <a:lnTo>
                  <a:pt x="848" y="2331"/>
                </a:lnTo>
                <a:lnTo>
                  <a:pt x="925" y="2286"/>
                </a:lnTo>
                <a:lnTo>
                  <a:pt x="1298" y="2933"/>
                </a:lnTo>
                <a:lnTo>
                  <a:pt x="1304" y="2943"/>
                </a:lnTo>
                <a:lnTo>
                  <a:pt x="1311" y="2952"/>
                </a:lnTo>
                <a:lnTo>
                  <a:pt x="1318" y="2962"/>
                </a:lnTo>
                <a:lnTo>
                  <a:pt x="1325" y="2970"/>
                </a:lnTo>
                <a:lnTo>
                  <a:pt x="1333" y="2979"/>
                </a:lnTo>
                <a:lnTo>
                  <a:pt x="1341" y="2986"/>
                </a:lnTo>
                <a:lnTo>
                  <a:pt x="1349" y="2994"/>
                </a:lnTo>
                <a:lnTo>
                  <a:pt x="1359" y="3001"/>
                </a:lnTo>
                <a:lnTo>
                  <a:pt x="1368" y="3008"/>
                </a:lnTo>
                <a:lnTo>
                  <a:pt x="1378" y="3014"/>
                </a:lnTo>
                <a:lnTo>
                  <a:pt x="1387" y="3020"/>
                </a:lnTo>
                <a:lnTo>
                  <a:pt x="1397" y="3025"/>
                </a:lnTo>
                <a:lnTo>
                  <a:pt x="1407" y="3029"/>
                </a:lnTo>
                <a:lnTo>
                  <a:pt x="1417" y="3034"/>
                </a:lnTo>
                <a:lnTo>
                  <a:pt x="1428" y="3037"/>
                </a:lnTo>
                <a:lnTo>
                  <a:pt x="1438" y="3040"/>
                </a:lnTo>
                <a:lnTo>
                  <a:pt x="1450" y="3043"/>
                </a:lnTo>
                <a:lnTo>
                  <a:pt x="1461" y="3045"/>
                </a:lnTo>
                <a:lnTo>
                  <a:pt x="1472" y="3047"/>
                </a:lnTo>
                <a:lnTo>
                  <a:pt x="1483" y="3048"/>
                </a:lnTo>
                <a:lnTo>
                  <a:pt x="1494" y="3048"/>
                </a:lnTo>
                <a:lnTo>
                  <a:pt x="1505" y="3048"/>
                </a:lnTo>
                <a:lnTo>
                  <a:pt x="1516" y="3048"/>
                </a:lnTo>
                <a:lnTo>
                  <a:pt x="1527" y="3046"/>
                </a:lnTo>
                <a:lnTo>
                  <a:pt x="1538" y="3045"/>
                </a:lnTo>
                <a:lnTo>
                  <a:pt x="1550" y="3043"/>
                </a:lnTo>
                <a:lnTo>
                  <a:pt x="1561" y="3040"/>
                </a:lnTo>
                <a:lnTo>
                  <a:pt x="1572" y="3037"/>
                </a:lnTo>
                <a:lnTo>
                  <a:pt x="1582" y="3033"/>
                </a:lnTo>
                <a:lnTo>
                  <a:pt x="1593" y="3028"/>
                </a:lnTo>
                <a:lnTo>
                  <a:pt x="1604" y="3023"/>
                </a:lnTo>
                <a:lnTo>
                  <a:pt x="1614" y="3018"/>
                </a:lnTo>
                <a:lnTo>
                  <a:pt x="2152" y="2707"/>
                </a:lnTo>
                <a:lnTo>
                  <a:pt x="2162" y="2701"/>
                </a:lnTo>
                <a:lnTo>
                  <a:pt x="2172" y="2694"/>
                </a:lnTo>
                <a:lnTo>
                  <a:pt x="2181" y="2687"/>
                </a:lnTo>
                <a:lnTo>
                  <a:pt x="2190" y="2679"/>
                </a:lnTo>
                <a:lnTo>
                  <a:pt x="2199" y="2672"/>
                </a:lnTo>
                <a:lnTo>
                  <a:pt x="2207" y="2664"/>
                </a:lnTo>
                <a:lnTo>
                  <a:pt x="2214" y="2655"/>
                </a:lnTo>
                <a:lnTo>
                  <a:pt x="2221" y="2646"/>
                </a:lnTo>
                <a:lnTo>
                  <a:pt x="2227" y="2637"/>
                </a:lnTo>
                <a:lnTo>
                  <a:pt x="2233" y="2628"/>
                </a:lnTo>
                <a:lnTo>
                  <a:pt x="2239" y="2618"/>
                </a:lnTo>
                <a:lnTo>
                  <a:pt x="2244" y="2609"/>
                </a:lnTo>
                <a:lnTo>
                  <a:pt x="2249" y="2599"/>
                </a:lnTo>
                <a:lnTo>
                  <a:pt x="2253" y="2587"/>
                </a:lnTo>
                <a:lnTo>
                  <a:pt x="2256" y="2577"/>
                </a:lnTo>
                <a:lnTo>
                  <a:pt x="2259" y="2566"/>
                </a:lnTo>
                <a:lnTo>
                  <a:pt x="2262" y="2556"/>
                </a:lnTo>
                <a:lnTo>
                  <a:pt x="2264" y="2545"/>
                </a:lnTo>
                <a:lnTo>
                  <a:pt x="2266" y="2534"/>
                </a:lnTo>
                <a:lnTo>
                  <a:pt x="2267" y="2523"/>
                </a:lnTo>
                <a:lnTo>
                  <a:pt x="2267" y="2512"/>
                </a:lnTo>
                <a:lnTo>
                  <a:pt x="2267" y="2501"/>
                </a:lnTo>
                <a:lnTo>
                  <a:pt x="2267" y="2489"/>
                </a:lnTo>
                <a:lnTo>
                  <a:pt x="2266" y="2478"/>
                </a:lnTo>
                <a:lnTo>
                  <a:pt x="2264" y="2467"/>
                </a:lnTo>
                <a:lnTo>
                  <a:pt x="2262" y="2456"/>
                </a:lnTo>
                <a:lnTo>
                  <a:pt x="2259" y="2445"/>
                </a:lnTo>
                <a:lnTo>
                  <a:pt x="2256" y="2434"/>
                </a:lnTo>
                <a:lnTo>
                  <a:pt x="2252" y="2423"/>
                </a:lnTo>
                <a:lnTo>
                  <a:pt x="2247" y="2412"/>
                </a:lnTo>
                <a:lnTo>
                  <a:pt x="2242" y="2402"/>
                </a:lnTo>
                <a:lnTo>
                  <a:pt x="2237" y="2391"/>
                </a:lnTo>
                <a:lnTo>
                  <a:pt x="1862" y="1742"/>
                </a:lnTo>
                <a:lnTo>
                  <a:pt x="1939" y="1698"/>
                </a:lnTo>
                <a:lnTo>
                  <a:pt x="1949" y="1692"/>
                </a:lnTo>
                <a:lnTo>
                  <a:pt x="1958" y="1685"/>
                </a:lnTo>
                <a:lnTo>
                  <a:pt x="1967" y="1677"/>
                </a:lnTo>
                <a:lnTo>
                  <a:pt x="1976" y="1670"/>
                </a:lnTo>
                <a:lnTo>
                  <a:pt x="1984" y="1662"/>
                </a:lnTo>
                <a:lnTo>
                  <a:pt x="1992" y="1654"/>
                </a:lnTo>
                <a:lnTo>
                  <a:pt x="2000" y="1646"/>
                </a:lnTo>
                <a:lnTo>
                  <a:pt x="2007" y="1637"/>
                </a:lnTo>
                <a:lnTo>
                  <a:pt x="2014" y="1628"/>
                </a:lnTo>
                <a:lnTo>
                  <a:pt x="2020" y="1619"/>
                </a:lnTo>
                <a:lnTo>
                  <a:pt x="2026" y="1609"/>
                </a:lnTo>
                <a:lnTo>
                  <a:pt x="2031" y="1599"/>
                </a:lnTo>
                <a:lnTo>
                  <a:pt x="2035" y="1589"/>
                </a:lnTo>
                <a:lnTo>
                  <a:pt x="2039" y="1578"/>
                </a:lnTo>
                <a:lnTo>
                  <a:pt x="2043" y="1567"/>
                </a:lnTo>
                <a:lnTo>
                  <a:pt x="2046" y="1557"/>
                </a:lnTo>
                <a:lnTo>
                  <a:pt x="2049" y="1546"/>
                </a:lnTo>
                <a:lnTo>
                  <a:pt x="2051" y="1535"/>
                </a:lnTo>
                <a:lnTo>
                  <a:pt x="2052" y="1525"/>
                </a:lnTo>
                <a:lnTo>
                  <a:pt x="2053" y="1514"/>
                </a:lnTo>
                <a:lnTo>
                  <a:pt x="2054" y="1503"/>
                </a:lnTo>
                <a:lnTo>
                  <a:pt x="2054" y="1491"/>
                </a:lnTo>
                <a:lnTo>
                  <a:pt x="2053" y="1480"/>
                </a:lnTo>
                <a:lnTo>
                  <a:pt x="2052" y="1468"/>
                </a:lnTo>
                <a:lnTo>
                  <a:pt x="2051" y="1457"/>
                </a:lnTo>
                <a:lnTo>
                  <a:pt x="2049" y="1446"/>
                </a:lnTo>
                <a:lnTo>
                  <a:pt x="2046" y="1435"/>
                </a:lnTo>
                <a:lnTo>
                  <a:pt x="2042" y="1424"/>
                </a:lnTo>
                <a:lnTo>
                  <a:pt x="2039" y="1414"/>
                </a:lnTo>
                <a:lnTo>
                  <a:pt x="2034" y="1403"/>
                </a:lnTo>
                <a:lnTo>
                  <a:pt x="2029" y="1393"/>
                </a:lnTo>
                <a:lnTo>
                  <a:pt x="2024" y="1382"/>
                </a:lnTo>
                <a:lnTo>
                  <a:pt x="1765" y="935"/>
                </a:lnTo>
                <a:lnTo>
                  <a:pt x="1759" y="925"/>
                </a:lnTo>
                <a:lnTo>
                  <a:pt x="1752" y="915"/>
                </a:lnTo>
                <a:lnTo>
                  <a:pt x="1745" y="906"/>
                </a:lnTo>
                <a:lnTo>
                  <a:pt x="1738" y="897"/>
                </a:lnTo>
                <a:lnTo>
                  <a:pt x="1730" y="889"/>
                </a:lnTo>
                <a:lnTo>
                  <a:pt x="1721" y="881"/>
                </a:lnTo>
                <a:lnTo>
                  <a:pt x="1713" y="874"/>
                </a:lnTo>
                <a:lnTo>
                  <a:pt x="1704" y="866"/>
                </a:lnTo>
                <a:lnTo>
                  <a:pt x="1695" y="859"/>
                </a:lnTo>
                <a:lnTo>
                  <a:pt x="1686" y="853"/>
                </a:lnTo>
                <a:lnTo>
                  <a:pt x="1676" y="848"/>
                </a:lnTo>
                <a:lnTo>
                  <a:pt x="1666" y="843"/>
                </a:lnTo>
                <a:lnTo>
                  <a:pt x="1656" y="838"/>
                </a:lnTo>
                <a:lnTo>
                  <a:pt x="1646" y="834"/>
                </a:lnTo>
                <a:lnTo>
                  <a:pt x="1635" y="830"/>
                </a:lnTo>
                <a:lnTo>
                  <a:pt x="1624" y="827"/>
                </a:lnTo>
                <a:lnTo>
                  <a:pt x="1613" y="825"/>
                </a:lnTo>
                <a:lnTo>
                  <a:pt x="1602" y="823"/>
                </a:lnTo>
                <a:lnTo>
                  <a:pt x="1591" y="821"/>
                </a:lnTo>
                <a:lnTo>
                  <a:pt x="1580" y="820"/>
                </a:lnTo>
                <a:lnTo>
                  <a:pt x="1569" y="819"/>
                </a:lnTo>
                <a:lnTo>
                  <a:pt x="1558" y="819"/>
                </a:lnTo>
                <a:lnTo>
                  <a:pt x="1547" y="820"/>
                </a:lnTo>
                <a:lnTo>
                  <a:pt x="1535" y="821"/>
                </a:lnTo>
                <a:lnTo>
                  <a:pt x="1524" y="823"/>
                </a:lnTo>
                <a:lnTo>
                  <a:pt x="1513" y="825"/>
                </a:lnTo>
                <a:lnTo>
                  <a:pt x="1502" y="828"/>
                </a:lnTo>
                <a:lnTo>
                  <a:pt x="1491" y="831"/>
                </a:lnTo>
                <a:lnTo>
                  <a:pt x="1481" y="835"/>
                </a:lnTo>
                <a:lnTo>
                  <a:pt x="1470" y="839"/>
                </a:lnTo>
                <a:lnTo>
                  <a:pt x="1459" y="844"/>
                </a:lnTo>
                <a:lnTo>
                  <a:pt x="1449" y="850"/>
                </a:lnTo>
                <a:lnTo>
                  <a:pt x="356" y="1481"/>
                </a:lnTo>
                <a:lnTo>
                  <a:pt x="346" y="1487"/>
                </a:lnTo>
                <a:lnTo>
                  <a:pt x="336" y="1494"/>
                </a:lnTo>
                <a:lnTo>
                  <a:pt x="327" y="1501"/>
                </a:lnTo>
                <a:lnTo>
                  <a:pt x="318" y="1508"/>
                </a:lnTo>
                <a:lnTo>
                  <a:pt x="308" y="1516"/>
                </a:lnTo>
                <a:lnTo>
                  <a:pt x="301" y="1524"/>
                </a:lnTo>
                <a:lnTo>
                  <a:pt x="293" y="1533"/>
                </a:lnTo>
                <a:lnTo>
                  <a:pt x="286" y="1542"/>
                </a:lnTo>
                <a:lnTo>
                  <a:pt x="280" y="1551"/>
                </a:lnTo>
                <a:lnTo>
                  <a:pt x="274" y="1560"/>
                </a:lnTo>
                <a:lnTo>
                  <a:pt x="268" y="1570"/>
                </a:lnTo>
                <a:lnTo>
                  <a:pt x="263" y="1581"/>
                </a:lnTo>
                <a:lnTo>
                  <a:pt x="258" y="1591"/>
                </a:lnTo>
                <a:lnTo>
                  <a:pt x="254" y="1601"/>
                </a:lnTo>
                <a:lnTo>
                  <a:pt x="251" y="1611"/>
                </a:lnTo>
                <a:lnTo>
                  <a:pt x="248" y="1622"/>
                </a:lnTo>
                <a:lnTo>
                  <a:pt x="245" y="1632"/>
                </a:lnTo>
                <a:lnTo>
                  <a:pt x="243" y="1643"/>
                </a:lnTo>
                <a:lnTo>
                  <a:pt x="242" y="1654"/>
                </a:lnTo>
                <a:lnTo>
                  <a:pt x="241" y="1665"/>
                </a:lnTo>
                <a:lnTo>
                  <a:pt x="240" y="1676"/>
                </a:lnTo>
                <a:lnTo>
                  <a:pt x="241" y="1688"/>
                </a:lnTo>
                <a:lnTo>
                  <a:pt x="241" y="1699"/>
                </a:lnTo>
                <a:lnTo>
                  <a:pt x="242" y="1710"/>
                </a:lnTo>
                <a:lnTo>
                  <a:pt x="244" y="1721"/>
                </a:lnTo>
                <a:lnTo>
                  <a:pt x="246" y="1732"/>
                </a:lnTo>
                <a:lnTo>
                  <a:pt x="249" y="1743"/>
                </a:lnTo>
                <a:lnTo>
                  <a:pt x="253" y="1753"/>
                </a:lnTo>
                <a:lnTo>
                  <a:pt x="257" y="1764"/>
                </a:lnTo>
                <a:lnTo>
                  <a:pt x="261" y="1775"/>
                </a:lnTo>
                <a:lnTo>
                  <a:pt x="266" y="1786"/>
                </a:lnTo>
                <a:lnTo>
                  <a:pt x="272" y="1797"/>
                </a:lnTo>
                <a:close/>
                <a:moveTo>
                  <a:pt x="1001" y="268"/>
                </a:moveTo>
                <a:lnTo>
                  <a:pt x="1014" y="292"/>
                </a:lnTo>
                <a:lnTo>
                  <a:pt x="1026" y="316"/>
                </a:lnTo>
                <a:lnTo>
                  <a:pt x="1036" y="341"/>
                </a:lnTo>
                <a:lnTo>
                  <a:pt x="1045" y="367"/>
                </a:lnTo>
                <a:lnTo>
                  <a:pt x="1053" y="392"/>
                </a:lnTo>
                <a:lnTo>
                  <a:pt x="1059" y="417"/>
                </a:lnTo>
                <a:lnTo>
                  <a:pt x="1064" y="443"/>
                </a:lnTo>
                <a:lnTo>
                  <a:pt x="1068" y="470"/>
                </a:lnTo>
                <a:lnTo>
                  <a:pt x="1072" y="495"/>
                </a:lnTo>
                <a:lnTo>
                  <a:pt x="1073" y="521"/>
                </a:lnTo>
                <a:lnTo>
                  <a:pt x="1073" y="547"/>
                </a:lnTo>
                <a:lnTo>
                  <a:pt x="1072" y="573"/>
                </a:lnTo>
                <a:lnTo>
                  <a:pt x="1068" y="598"/>
                </a:lnTo>
                <a:lnTo>
                  <a:pt x="1065" y="624"/>
                </a:lnTo>
                <a:lnTo>
                  <a:pt x="1060" y="649"/>
                </a:lnTo>
                <a:lnTo>
                  <a:pt x="1054" y="674"/>
                </a:lnTo>
                <a:lnTo>
                  <a:pt x="1047" y="699"/>
                </a:lnTo>
                <a:lnTo>
                  <a:pt x="1038" y="723"/>
                </a:lnTo>
                <a:lnTo>
                  <a:pt x="1029" y="747"/>
                </a:lnTo>
                <a:lnTo>
                  <a:pt x="1018" y="771"/>
                </a:lnTo>
                <a:lnTo>
                  <a:pt x="1007" y="793"/>
                </a:lnTo>
                <a:lnTo>
                  <a:pt x="994" y="816"/>
                </a:lnTo>
                <a:lnTo>
                  <a:pt x="980" y="837"/>
                </a:lnTo>
                <a:lnTo>
                  <a:pt x="964" y="858"/>
                </a:lnTo>
                <a:lnTo>
                  <a:pt x="948" y="879"/>
                </a:lnTo>
                <a:lnTo>
                  <a:pt x="931" y="899"/>
                </a:lnTo>
                <a:lnTo>
                  <a:pt x="912" y="918"/>
                </a:lnTo>
                <a:lnTo>
                  <a:pt x="893" y="936"/>
                </a:lnTo>
                <a:lnTo>
                  <a:pt x="872" y="953"/>
                </a:lnTo>
                <a:lnTo>
                  <a:pt x="850" y="969"/>
                </a:lnTo>
                <a:lnTo>
                  <a:pt x="828" y="985"/>
                </a:lnTo>
                <a:lnTo>
                  <a:pt x="805" y="999"/>
                </a:lnTo>
                <a:lnTo>
                  <a:pt x="780" y="1013"/>
                </a:lnTo>
                <a:lnTo>
                  <a:pt x="755" y="1024"/>
                </a:lnTo>
                <a:lnTo>
                  <a:pt x="731" y="1035"/>
                </a:lnTo>
                <a:lnTo>
                  <a:pt x="706" y="1044"/>
                </a:lnTo>
                <a:lnTo>
                  <a:pt x="680" y="1051"/>
                </a:lnTo>
                <a:lnTo>
                  <a:pt x="654" y="1058"/>
                </a:lnTo>
                <a:lnTo>
                  <a:pt x="629" y="1063"/>
                </a:lnTo>
                <a:lnTo>
                  <a:pt x="603" y="1067"/>
                </a:lnTo>
                <a:lnTo>
                  <a:pt x="577" y="1069"/>
                </a:lnTo>
                <a:lnTo>
                  <a:pt x="551" y="1070"/>
                </a:lnTo>
                <a:lnTo>
                  <a:pt x="525" y="1072"/>
                </a:lnTo>
                <a:lnTo>
                  <a:pt x="499" y="1069"/>
                </a:lnTo>
                <a:lnTo>
                  <a:pt x="473" y="1067"/>
                </a:lnTo>
                <a:lnTo>
                  <a:pt x="448" y="1063"/>
                </a:lnTo>
                <a:lnTo>
                  <a:pt x="423" y="1058"/>
                </a:lnTo>
                <a:lnTo>
                  <a:pt x="397" y="1052"/>
                </a:lnTo>
                <a:lnTo>
                  <a:pt x="373" y="1045"/>
                </a:lnTo>
                <a:lnTo>
                  <a:pt x="349" y="1037"/>
                </a:lnTo>
                <a:lnTo>
                  <a:pt x="325" y="1028"/>
                </a:lnTo>
                <a:lnTo>
                  <a:pt x="301" y="1017"/>
                </a:lnTo>
                <a:lnTo>
                  <a:pt x="278" y="1005"/>
                </a:lnTo>
                <a:lnTo>
                  <a:pt x="256" y="992"/>
                </a:lnTo>
                <a:lnTo>
                  <a:pt x="234" y="978"/>
                </a:lnTo>
                <a:lnTo>
                  <a:pt x="213" y="962"/>
                </a:lnTo>
                <a:lnTo>
                  <a:pt x="192" y="946"/>
                </a:lnTo>
                <a:lnTo>
                  <a:pt x="173" y="929"/>
                </a:lnTo>
                <a:lnTo>
                  <a:pt x="154" y="911"/>
                </a:lnTo>
                <a:lnTo>
                  <a:pt x="136" y="892"/>
                </a:lnTo>
                <a:lnTo>
                  <a:pt x="118" y="871"/>
                </a:lnTo>
                <a:lnTo>
                  <a:pt x="102" y="849"/>
                </a:lnTo>
                <a:lnTo>
                  <a:pt x="86" y="827"/>
                </a:lnTo>
                <a:lnTo>
                  <a:pt x="72" y="803"/>
                </a:lnTo>
                <a:lnTo>
                  <a:pt x="59" y="779"/>
                </a:lnTo>
                <a:lnTo>
                  <a:pt x="47" y="754"/>
                </a:lnTo>
                <a:lnTo>
                  <a:pt x="37" y="729"/>
                </a:lnTo>
                <a:lnTo>
                  <a:pt x="27" y="704"/>
                </a:lnTo>
                <a:lnTo>
                  <a:pt x="19" y="679"/>
                </a:lnTo>
                <a:lnTo>
                  <a:pt x="13" y="653"/>
                </a:lnTo>
                <a:lnTo>
                  <a:pt x="8" y="627"/>
                </a:lnTo>
                <a:lnTo>
                  <a:pt x="4" y="602"/>
                </a:lnTo>
                <a:lnTo>
                  <a:pt x="1" y="576"/>
                </a:lnTo>
                <a:lnTo>
                  <a:pt x="0" y="549"/>
                </a:lnTo>
                <a:lnTo>
                  <a:pt x="0" y="524"/>
                </a:lnTo>
                <a:lnTo>
                  <a:pt x="1" y="498"/>
                </a:lnTo>
                <a:lnTo>
                  <a:pt x="4" y="473"/>
                </a:lnTo>
                <a:lnTo>
                  <a:pt x="7" y="447"/>
                </a:lnTo>
                <a:lnTo>
                  <a:pt x="12" y="422"/>
                </a:lnTo>
                <a:lnTo>
                  <a:pt x="18" y="397"/>
                </a:lnTo>
                <a:lnTo>
                  <a:pt x="25" y="372"/>
                </a:lnTo>
                <a:lnTo>
                  <a:pt x="34" y="347"/>
                </a:lnTo>
                <a:lnTo>
                  <a:pt x="44" y="324"/>
                </a:lnTo>
                <a:lnTo>
                  <a:pt x="55" y="300"/>
                </a:lnTo>
                <a:lnTo>
                  <a:pt x="67" y="278"/>
                </a:lnTo>
                <a:lnTo>
                  <a:pt x="79" y="255"/>
                </a:lnTo>
                <a:lnTo>
                  <a:pt x="93" y="233"/>
                </a:lnTo>
                <a:lnTo>
                  <a:pt x="108" y="212"/>
                </a:lnTo>
                <a:lnTo>
                  <a:pt x="125" y="192"/>
                </a:lnTo>
                <a:lnTo>
                  <a:pt x="143" y="172"/>
                </a:lnTo>
                <a:lnTo>
                  <a:pt x="161" y="152"/>
                </a:lnTo>
                <a:lnTo>
                  <a:pt x="180" y="135"/>
                </a:lnTo>
                <a:lnTo>
                  <a:pt x="200" y="117"/>
                </a:lnTo>
                <a:lnTo>
                  <a:pt x="222" y="101"/>
                </a:lnTo>
                <a:lnTo>
                  <a:pt x="245" y="86"/>
                </a:lnTo>
                <a:lnTo>
                  <a:pt x="268" y="72"/>
                </a:lnTo>
                <a:lnTo>
                  <a:pt x="292" y="59"/>
                </a:lnTo>
                <a:lnTo>
                  <a:pt x="318" y="46"/>
                </a:lnTo>
                <a:lnTo>
                  <a:pt x="342" y="36"/>
                </a:lnTo>
                <a:lnTo>
                  <a:pt x="367" y="27"/>
                </a:lnTo>
                <a:lnTo>
                  <a:pt x="393" y="19"/>
                </a:lnTo>
                <a:lnTo>
                  <a:pt x="419" y="13"/>
                </a:lnTo>
                <a:lnTo>
                  <a:pt x="444" y="7"/>
                </a:lnTo>
                <a:lnTo>
                  <a:pt x="470" y="4"/>
                </a:lnTo>
                <a:lnTo>
                  <a:pt x="496" y="1"/>
                </a:lnTo>
                <a:lnTo>
                  <a:pt x="522" y="0"/>
                </a:lnTo>
                <a:lnTo>
                  <a:pt x="548" y="0"/>
                </a:lnTo>
                <a:lnTo>
                  <a:pt x="573" y="1"/>
                </a:lnTo>
                <a:lnTo>
                  <a:pt x="600" y="3"/>
                </a:lnTo>
                <a:lnTo>
                  <a:pt x="625" y="7"/>
                </a:lnTo>
                <a:lnTo>
                  <a:pt x="650" y="12"/>
                </a:lnTo>
                <a:lnTo>
                  <a:pt x="675" y="18"/>
                </a:lnTo>
                <a:lnTo>
                  <a:pt x="700" y="25"/>
                </a:lnTo>
                <a:lnTo>
                  <a:pt x="724" y="33"/>
                </a:lnTo>
                <a:lnTo>
                  <a:pt x="748" y="43"/>
                </a:lnTo>
                <a:lnTo>
                  <a:pt x="771" y="53"/>
                </a:lnTo>
                <a:lnTo>
                  <a:pt x="795" y="66"/>
                </a:lnTo>
                <a:lnTo>
                  <a:pt x="817" y="79"/>
                </a:lnTo>
                <a:lnTo>
                  <a:pt x="839" y="93"/>
                </a:lnTo>
                <a:lnTo>
                  <a:pt x="860" y="108"/>
                </a:lnTo>
                <a:lnTo>
                  <a:pt x="880" y="124"/>
                </a:lnTo>
                <a:lnTo>
                  <a:pt x="900" y="141"/>
                </a:lnTo>
                <a:lnTo>
                  <a:pt x="919" y="160"/>
                </a:lnTo>
                <a:lnTo>
                  <a:pt x="937" y="180"/>
                </a:lnTo>
                <a:lnTo>
                  <a:pt x="954" y="200"/>
                </a:lnTo>
                <a:lnTo>
                  <a:pt x="970" y="221"/>
                </a:lnTo>
                <a:lnTo>
                  <a:pt x="987" y="244"/>
                </a:lnTo>
                <a:lnTo>
                  <a:pt x="1001" y="268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14" name="Freeform 13"/>
          <p:cNvSpPr>
            <a:spLocks noEditPoints="1"/>
          </p:cNvSpPr>
          <p:nvPr/>
        </p:nvSpPr>
        <p:spPr bwMode="auto">
          <a:xfrm>
            <a:off x="4595809" y="1384705"/>
            <a:ext cx="279797" cy="207169"/>
          </a:xfrm>
          <a:custGeom>
            <a:avLst/>
            <a:gdLst>
              <a:gd name="T0" fmla="*/ 1621 w 3052"/>
              <a:gd name="T1" fmla="*/ 223 h 2262"/>
              <a:gd name="T2" fmla="*/ 1554 w 3052"/>
              <a:gd name="T3" fmla="*/ 211 h 2262"/>
              <a:gd name="T4" fmla="*/ 1489 w 3052"/>
              <a:gd name="T5" fmla="*/ 219 h 2262"/>
              <a:gd name="T6" fmla="*/ 1427 w 3052"/>
              <a:gd name="T7" fmla="*/ 245 h 2262"/>
              <a:gd name="T8" fmla="*/ 1375 w 3052"/>
              <a:gd name="T9" fmla="*/ 288 h 2262"/>
              <a:gd name="T10" fmla="*/ 657 w 3052"/>
              <a:gd name="T11" fmla="*/ 30 h 2262"/>
              <a:gd name="T12" fmla="*/ 592 w 3052"/>
              <a:gd name="T13" fmla="*/ 5 h 2262"/>
              <a:gd name="T14" fmla="*/ 525 w 3052"/>
              <a:gd name="T15" fmla="*/ 0 h 2262"/>
              <a:gd name="T16" fmla="*/ 461 w 3052"/>
              <a:gd name="T17" fmla="*/ 14 h 2262"/>
              <a:gd name="T18" fmla="*/ 402 w 3052"/>
              <a:gd name="T19" fmla="*/ 46 h 2262"/>
              <a:gd name="T20" fmla="*/ 354 w 3052"/>
              <a:gd name="T21" fmla="*/ 95 h 2262"/>
              <a:gd name="T22" fmla="*/ 15 w 3052"/>
              <a:gd name="T23" fmla="*/ 684 h 2262"/>
              <a:gd name="T24" fmla="*/ 0 w 3052"/>
              <a:gd name="T25" fmla="*/ 750 h 2262"/>
              <a:gd name="T26" fmla="*/ 5 w 3052"/>
              <a:gd name="T27" fmla="*/ 817 h 2262"/>
              <a:gd name="T28" fmla="*/ 28 w 3052"/>
              <a:gd name="T29" fmla="*/ 879 h 2262"/>
              <a:gd name="T30" fmla="*/ 69 w 3052"/>
              <a:gd name="T31" fmla="*/ 933 h 2262"/>
              <a:gd name="T32" fmla="*/ 765 w 3052"/>
              <a:gd name="T33" fmla="*/ 1343 h 2262"/>
              <a:gd name="T34" fmla="*/ 698 w 3052"/>
              <a:gd name="T35" fmla="*/ 1473 h 2262"/>
              <a:gd name="T36" fmla="*/ 690 w 3052"/>
              <a:gd name="T37" fmla="*/ 1540 h 2262"/>
              <a:gd name="T38" fmla="*/ 701 w 3052"/>
              <a:gd name="T39" fmla="*/ 1605 h 2262"/>
              <a:gd name="T40" fmla="*/ 730 w 3052"/>
              <a:gd name="T41" fmla="*/ 1666 h 2262"/>
              <a:gd name="T42" fmla="*/ 776 w 3052"/>
              <a:gd name="T43" fmla="*/ 1715 h 2262"/>
              <a:gd name="T44" fmla="*/ 1273 w 3052"/>
              <a:gd name="T45" fmla="*/ 2004 h 2262"/>
              <a:gd name="T46" fmla="*/ 1339 w 3052"/>
              <a:gd name="T47" fmla="*/ 2023 h 2262"/>
              <a:gd name="T48" fmla="*/ 1407 w 3052"/>
              <a:gd name="T49" fmla="*/ 2022 h 2262"/>
              <a:gd name="T50" fmla="*/ 1469 w 3052"/>
              <a:gd name="T51" fmla="*/ 2001 h 2262"/>
              <a:gd name="T52" fmla="*/ 1525 w 3052"/>
              <a:gd name="T53" fmla="*/ 1963 h 2262"/>
              <a:gd name="T54" fmla="*/ 1568 w 3052"/>
              <a:gd name="T55" fmla="*/ 1908 h 2262"/>
              <a:gd name="T56" fmla="*/ 2222 w 3052"/>
              <a:gd name="T57" fmla="*/ 763 h 2262"/>
              <a:gd name="T58" fmla="*/ 2232 w 3052"/>
              <a:gd name="T59" fmla="*/ 695 h 2262"/>
              <a:gd name="T60" fmla="*/ 2219 w 3052"/>
              <a:gd name="T61" fmla="*/ 630 h 2262"/>
              <a:gd name="T62" fmla="*/ 2190 w 3052"/>
              <a:gd name="T63" fmla="*/ 571 h 2262"/>
              <a:gd name="T64" fmla="*/ 2144 w 3052"/>
              <a:gd name="T65" fmla="*/ 522 h 2262"/>
              <a:gd name="T66" fmla="*/ 2202 w 3052"/>
              <a:gd name="T67" fmla="*/ 2160 h 2262"/>
              <a:gd name="T68" fmla="*/ 2089 w 3052"/>
              <a:gd name="T69" fmla="*/ 2049 h 2262"/>
              <a:gd name="T70" fmla="*/ 2014 w 3052"/>
              <a:gd name="T71" fmla="*/ 1913 h 2262"/>
              <a:gd name="T72" fmla="*/ 1982 w 3052"/>
              <a:gd name="T73" fmla="*/ 1763 h 2262"/>
              <a:gd name="T74" fmla="*/ 1993 w 3052"/>
              <a:gd name="T75" fmla="*/ 1607 h 2262"/>
              <a:gd name="T76" fmla="*/ 2052 w 3052"/>
              <a:gd name="T77" fmla="*/ 1458 h 2262"/>
              <a:gd name="T78" fmla="*/ 2153 w 3052"/>
              <a:gd name="T79" fmla="*/ 1332 h 2262"/>
              <a:gd name="T80" fmla="*/ 2281 w 3052"/>
              <a:gd name="T81" fmla="*/ 1244 h 2262"/>
              <a:gd name="T82" fmla="*/ 2428 w 3052"/>
              <a:gd name="T83" fmla="*/ 1197 h 2262"/>
              <a:gd name="T84" fmla="*/ 2582 w 3052"/>
              <a:gd name="T85" fmla="*/ 1194 h 2262"/>
              <a:gd name="T86" fmla="*/ 2736 w 3052"/>
              <a:gd name="T87" fmla="*/ 1237 h 2262"/>
              <a:gd name="T88" fmla="*/ 2872 w 3052"/>
              <a:gd name="T89" fmla="*/ 1326 h 2262"/>
              <a:gd name="T90" fmla="*/ 2973 w 3052"/>
              <a:gd name="T91" fmla="*/ 1446 h 2262"/>
              <a:gd name="T92" fmla="*/ 3034 w 3052"/>
              <a:gd name="T93" fmla="*/ 1587 h 2262"/>
              <a:gd name="T94" fmla="*/ 3052 w 3052"/>
              <a:gd name="T95" fmla="*/ 1740 h 2262"/>
              <a:gd name="T96" fmla="*/ 3025 w 3052"/>
              <a:gd name="T97" fmla="*/ 1894 h 2262"/>
              <a:gd name="T98" fmla="*/ 2951 w 3052"/>
              <a:gd name="T99" fmla="*/ 2040 h 2262"/>
              <a:gd name="T100" fmla="*/ 2840 w 3052"/>
              <a:gd name="T101" fmla="*/ 2153 h 2262"/>
              <a:gd name="T102" fmla="*/ 2705 w 3052"/>
              <a:gd name="T103" fmla="*/ 2228 h 2262"/>
              <a:gd name="T104" fmla="*/ 2554 w 3052"/>
              <a:gd name="T105" fmla="*/ 2260 h 2262"/>
              <a:gd name="T106" fmla="*/ 2398 w 3052"/>
              <a:gd name="T107" fmla="*/ 2249 h 2262"/>
              <a:gd name="T108" fmla="*/ 2249 w 3052"/>
              <a:gd name="T109" fmla="*/ 2189 h 2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052" h="2262">
                <a:moveTo>
                  <a:pt x="2114" y="502"/>
                </a:moveTo>
                <a:lnTo>
                  <a:pt x="1663" y="241"/>
                </a:lnTo>
                <a:lnTo>
                  <a:pt x="1653" y="236"/>
                </a:lnTo>
                <a:lnTo>
                  <a:pt x="1643" y="231"/>
                </a:lnTo>
                <a:lnTo>
                  <a:pt x="1632" y="226"/>
                </a:lnTo>
                <a:lnTo>
                  <a:pt x="1621" y="223"/>
                </a:lnTo>
                <a:lnTo>
                  <a:pt x="1610" y="219"/>
                </a:lnTo>
                <a:lnTo>
                  <a:pt x="1599" y="217"/>
                </a:lnTo>
                <a:lnTo>
                  <a:pt x="1588" y="214"/>
                </a:lnTo>
                <a:lnTo>
                  <a:pt x="1577" y="213"/>
                </a:lnTo>
                <a:lnTo>
                  <a:pt x="1565" y="212"/>
                </a:lnTo>
                <a:lnTo>
                  <a:pt x="1554" y="211"/>
                </a:lnTo>
                <a:lnTo>
                  <a:pt x="1543" y="211"/>
                </a:lnTo>
                <a:lnTo>
                  <a:pt x="1532" y="212"/>
                </a:lnTo>
                <a:lnTo>
                  <a:pt x="1521" y="213"/>
                </a:lnTo>
                <a:lnTo>
                  <a:pt x="1510" y="214"/>
                </a:lnTo>
                <a:lnTo>
                  <a:pt x="1499" y="216"/>
                </a:lnTo>
                <a:lnTo>
                  <a:pt x="1489" y="219"/>
                </a:lnTo>
                <a:lnTo>
                  <a:pt x="1478" y="222"/>
                </a:lnTo>
                <a:lnTo>
                  <a:pt x="1467" y="226"/>
                </a:lnTo>
                <a:lnTo>
                  <a:pt x="1457" y="230"/>
                </a:lnTo>
                <a:lnTo>
                  <a:pt x="1447" y="234"/>
                </a:lnTo>
                <a:lnTo>
                  <a:pt x="1437" y="239"/>
                </a:lnTo>
                <a:lnTo>
                  <a:pt x="1427" y="245"/>
                </a:lnTo>
                <a:lnTo>
                  <a:pt x="1418" y="251"/>
                </a:lnTo>
                <a:lnTo>
                  <a:pt x="1409" y="257"/>
                </a:lnTo>
                <a:lnTo>
                  <a:pt x="1400" y="264"/>
                </a:lnTo>
                <a:lnTo>
                  <a:pt x="1392" y="272"/>
                </a:lnTo>
                <a:lnTo>
                  <a:pt x="1384" y="280"/>
                </a:lnTo>
                <a:lnTo>
                  <a:pt x="1375" y="288"/>
                </a:lnTo>
                <a:lnTo>
                  <a:pt x="1367" y="298"/>
                </a:lnTo>
                <a:lnTo>
                  <a:pt x="1360" y="307"/>
                </a:lnTo>
                <a:lnTo>
                  <a:pt x="1354" y="316"/>
                </a:lnTo>
                <a:lnTo>
                  <a:pt x="1348" y="326"/>
                </a:lnTo>
                <a:lnTo>
                  <a:pt x="1304" y="403"/>
                </a:lnTo>
                <a:lnTo>
                  <a:pt x="657" y="30"/>
                </a:lnTo>
                <a:lnTo>
                  <a:pt x="647" y="25"/>
                </a:lnTo>
                <a:lnTo>
                  <a:pt x="637" y="20"/>
                </a:lnTo>
                <a:lnTo>
                  <a:pt x="625" y="15"/>
                </a:lnTo>
                <a:lnTo>
                  <a:pt x="614" y="11"/>
                </a:lnTo>
                <a:lnTo>
                  <a:pt x="603" y="8"/>
                </a:lnTo>
                <a:lnTo>
                  <a:pt x="592" y="5"/>
                </a:lnTo>
                <a:lnTo>
                  <a:pt x="581" y="3"/>
                </a:lnTo>
                <a:lnTo>
                  <a:pt x="570" y="1"/>
                </a:lnTo>
                <a:lnTo>
                  <a:pt x="559" y="0"/>
                </a:lnTo>
                <a:lnTo>
                  <a:pt x="548" y="0"/>
                </a:lnTo>
                <a:lnTo>
                  <a:pt x="536" y="0"/>
                </a:lnTo>
                <a:lnTo>
                  <a:pt x="525" y="0"/>
                </a:lnTo>
                <a:lnTo>
                  <a:pt x="514" y="1"/>
                </a:lnTo>
                <a:lnTo>
                  <a:pt x="503" y="3"/>
                </a:lnTo>
                <a:lnTo>
                  <a:pt x="492" y="5"/>
                </a:lnTo>
                <a:lnTo>
                  <a:pt x="482" y="8"/>
                </a:lnTo>
                <a:lnTo>
                  <a:pt x="471" y="11"/>
                </a:lnTo>
                <a:lnTo>
                  <a:pt x="461" y="14"/>
                </a:lnTo>
                <a:lnTo>
                  <a:pt x="450" y="18"/>
                </a:lnTo>
                <a:lnTo>
                  <a:pt x="439" y="23"/>
                </a:lnTo>
                <a:lnTo>
                  <a:pt x="430" y="28"/>
                </a:lnTo>
                <a:lnTo>
                  <a:pt x="420" y="34"/>
                </a:lnTo>
                <a:lnTo>
                  <a:pt x="411" y="40"/>
                </a:lnTo>
                <a:lnTo>
                  <a:pt x="402" y="46"/>
                </a:lnTo>
                <a:lnTo>
                  <a:pt x="393" y="53"/>
                </a:lnTo>
                <a:lnTo>
                  <a:pt x="384" y="60"/>
                </a:lnTo>
                <a:lnTo>
                  <a:pt x="376" y="68"/>
                </a:lnTo>
                <a:lnTo>
                  <a:pt x="369" y="76"/>
                </a:lnTo>
                <a:lnTo>
                  <a:pt x="361" y="85"/>
                </a:lnTo>
                <a:lnTo>
                  <a:pt x="354" y="95"/>
                </a:lnTo>
                <a:lnTo>
                  <a:pt x="347" y="105"/>
                </a:lnTo>
                <a:lnTo>
                  <a:pt x="341" y="115"/>
                </a:lnTo>
                <a:lnTo>
                  <a:pt x="30" y="652"/>
                </a:lnTo>
                <a:lnTo>
                  <a:pt x="25" y="662"/>
                </a:lnTo>
                <a:lnTo>
                  <a:pt x="20" y="673"/>
                </a:lnTo>
                <a:lnTo>
                  <a:pt x="15" y="684"/>
                </a:lnTo>
                <a:lnTo>
                  <a:pt x="11" y="694"/>
                </a:lnTo>
                <a:lnTo>
                  <a:pt x="8" y="706"/>
                </a:lnTo>
                <a:lnTo>
                  <a:pt x="5" y="717"/>
                </a:lnTo>
                <a:lnTo>
                  <a:pt x="3" y="728"/>
                </a:lnTo>
                <a:lnTo>
                  <a:pt x="2" y="739"/>
                </a:lnTo>
                <a:lnTo>
                  <a:pt x="0" y="750"/>
                </a:lnTo>
                <a:lnTo>
                  <a:pt x="0" y="761"/>
                </a:lnTo>
                <a:lnTo>
                  <a:pt x="0" y="772"/>
                </a:lnTo>
                <a:lnTo>
                  <a:pt x="0" y="783"/>
                </a:lnTo>
                <a:lnTo>
                  <a:pt x="2" y="794"/>
                </a:lnTo>
                <a:lnTo>
                  <a:pt x="3" y="806"/>
                </a:lnTo>
                <a:lnTo>
                  <a:pt x="5" y="817"/>
                </a:lnTo>
                <a:lnTo>
                  <a:pt x="8" y="828"/>
                </a:lnTo>
                <a:lnTo>
                  <a:pt x="11" y="838"/>
                </a:lnTo>
                <a:lnTo>
                  <a:pt x="14" y="849"/>
                </a:lnTo>
                <a:lnTo>
                  <a:pt x="19" y="859"/>
                </a:lnTo>
                <a:lnTo>
                  <a:pt x="23" y="869"/>
                </a:lnTo>
                <a:lnTo>
                  <a:pt x="28" y="879"/>
                </a:lnTo>
                <a:lnTo>
                  <a:pt x="34" y="888"/>
                </a:lnTo>
                <a:lnTo>
                  <a:pt x="40" y="898"/>
                </a:lnTo>
                <a:lnTo>
                  <a:pt x="46" y="908"/>
                </a:lnTo>
                <a:lnTo>
                  <a:pt x="53" y="916"/>
                </a:lnTo>
                <a:lnTo>
                  <a:pt x="61" y="925"/>
                </a:lnTo>
                <a:lnTo>
                  <a:pt x="69" y="933"/>
                </a:lnTo>
                <a:lnTo>
                  <a:pt x="78" y="941"/>
                </a:lnTo>
                <a:lnTo>
                  <a:pt x="86" y="948"/>
                </a:lnTo>
                <a:lnTo>
                  <a:pt x="96" y="955"/>
                </a:lnTo>
                <a:lnTo>
                  <a:pt x="105" y="962"/>
                </a:lnTo>
                <a:lnTo>
                  <a:pt x="115" y="968"/>
                </a:lnTo>
                <a:lnTo>
                  <a:pt x="765" y="1343"/>
                </a:lnTo>
                <a:lnTo>
                  <a:pt x="720" y="1420"/>
                </a:lnTo>
                <a:lnTo>
                  <a:pt x="714" y="1430"/>
                </a:lnTo>
                <a:lnTo>
                  <a:pt x="709" y="1441"/>
                </a:lnTo>
                <a:lnTo>
                  <a:pt x="705" y="1451"/>
                </a:lnTo>
                <a:lnTo>
                  <a:pt x="701" y="1462"/>
                </a:lnTo>
                <a:lnTo>
                  <a:pt x="698" y="1473"/>
                </a:lnTo>
                <a:lnTo>
                  <a:pt x="695" y="1484"/>
                </a:lnTo>
                <a:lnTo>
                  <a:pt x="693" y="1495"/>
                </a:lnTo>
                <a:lnTo>
                  <a:pt x="691" y="1506"/>
                </a:lnTo>
                <a:lnTo>
                  <a:pt x="690" y="1518"/>
                </a:lnTo>
                <a:lnTo>
                  <a:pt x="690" y="1529"/>
                </a:lnTo>
                <a:lnTo>
                  <a:pt x="690" y="1540"/>
                </a:lnTo>
                <a:lnTo>
                  <a:pt x="690" y="1551"/>
                </a:lnTo>
                <a:lnTo>
                  <a:pt x="691" y="1562"/>
                </a:lnTo>
                <a:lnTo>
                  <a:pt x="693" y="1573"/>
                </a:lnTo>
                <a:lnTo>
                  <a:pt x="695" y="1584"/>
                </a:lnTo>
                <a:lnTo>
                  <a:pt x="697" y="1595"/>
                </a:lnTo>
                <a:lnTo>
                  <a:pt x="701" y="1605"/>
                </a:lnTo>
                <a:lnTo>
                  <a:pt x="704" y="1617"/>
                </a:lnTo>
                <a:lnTo>
                  <a:pt x="708" y="1627"/>
                </a:lnTo>
                <a:lnTo>
                  <a:pt x="713" y="1637"/>
                </a:lnTo>
                <a:lnTo>
                  <a:pt x="718" y="1647"/>
                </a:lnTo>
                <a:lnTo>
                  <a:pt x="723" y="1656"/>
                </a:lnTo>
                <a:lnTo>
                  <a:pt x="730" y="1666"/>
                </a:lnTo>
                <a:lnTo>
                  <a:pt x="737" y="1675"/>
                </a:lnTo>
                <a:lnTo>
                  <a:pt x="744" y="1683"/>
                </a:lnTo>
                <a:lnTo>
                  <a:pt x="751" y="1692"/>
                </a:lnTo>
                <a:lnTo>
                  <a:pt x="759" y="1700"/>
                </a:lnTo>
                <a:lnTo>
                  <a:pt x="767" y="1708"/>
                </a:lnTo>
                <a:lnTo>
                  <a:pt x="776" y="1715"/>
                </a:lnTo>
                <a:lnTo>
                  <a:pt x="785" y="1723"/>
                </a:lnTo>
                <a:lnTo>
                  <a:pt x="795" y="1730"/>
                </a:lnTo>
                <a:lnTo>
                  <a:pt x="805" y="1736"/>
                </a:lnTo>
                <a:lnTo>
                  <a:pt x="1252" y="1993"/>
                </a:lnTo>
                <a:lnTo>
                  <a:pt x="1263" y="1999"/>
                </a:lnTo>
                <a:lnTo>
                  <a:pt x="1273" y="2004"/>
                </a:lnTo>
                <a:lnTo>
                  <a:pt x="1284" y="2008"/>
                </a:lnTo>
                <a:lnTo>
                  <a:pt x="1296" y="2012"/>
                </a:lnTo>
                <a:lnTo>
                  <a:pt x="1306" y="2016"/>
                </a:lnTo>
                <a:lnTo>
                  <a:pt x="1317" y="2018"/>
                </a:lnTo>
                <a:lnTo>
                  <a:pt x="1328" y="2020"/>
                </a:lnTo>
                <a:lnTo>
                  <a:pt x="1339" y="2023"/>
                </a:lnTo>
                <a:lnTo>
                  <a:pt x="1351" y="2024"/>
                </a:lnTo>
                <a:lnTo>
                  <a:pt x="1362" y="2025"/>
                </a:lnTo>
                <a:lnTo>
                  <a:pt x="1373" y="2025"/>
                </a:lnTo>
                <a:lnTo>
                  <a:pt x="1385" y="2024"/>
                </a:lnTo>
                <a:lnTo>
                  <a:pt x="1396" y="2023"/>
                </a:lnTo>
                <a:lnTo>
                  <a:pt x="1407" y="2022"/>
                </a:lnTo>
                <a:lnTo>
                  <a:pt x="1417" y="2019"/>
                </a:lnTo>
                <a:lnTo>
                  <a:pt x="1428" y="2016"/>
                </a:lnTo>
                <a:lnTo>
                  <a:pt x="1439" y="2013"/>
                </a:lnTo>
                <a:lnTo>
                  <a:pt x="1449" y="2009"/>
                </a:lnTo>
                <a:lnTo>
                  <a:pt x="1459" y="2005"/>
                </a:lnTo>
                <a:lnTo>
                  <a:pt x="1469" y="2001"/>
                </a:lnTo>
                <a:lnTo>
                  <a:pt x="1480" y="1995"/>
                </a:lnTo>
                <a:lnTo>
                  <a:pt x="1490" y="1990"/>
                </a:lnTo>
                <a:lnTo>
                  <a:pt x="1499" y="1984"/>
                </a:lnTo>
                <a:lnTo>
                  <a:pt x="1508" y="1977"/>
                </a:lnTo>
                <a:lnTo>
                  <a:pt x="1517" y="1970"/>
                </a:lnTo>
                <a:lnTo>
                  <a:pt x="1525" y="1963"/>
                </a:lnTo>
                <a:lnTo>
                  <a:pt x="1533" y="1955"/>
                </a:lnTo>
                <a:lnTo>
                  <a:pt x="1541" y="1947"/>
                </a:lnTo>
                <a:lnTo>
                  <a:pt x="1549" y="1938"/>
                </a:lnTo>
                <a:lnTo>
                  <a:pt x="1556" y="1929"/>
                </a:lnTo>
                <a:lnTo>
                  <a:pt x="1562" y="1918"/>
                </a:lnTo>
                <a:lnTo>
                  <a:pt x="1568" y="1908"/>
                </a:lnTo>
                <a:lnTo>
                  <a:pt x="2199" y="818"/>
                </a:lnTo>
                <a:lnTo>
                  <a:pt x="2205" y="807"/>
                </a:lnTo>
                <a:lnTo>
                  <a:pt x="2210" y="795"/>
                </a:lnTo>
                <a:lnTo>
                  <a:pt x="2215" y="785"/>
                </a:lnTo>
                <a:lnTo>
                  <a:pt x="2219" y="774"/>
                </a:lnTo>
                <a:lnTo>
                  <a:pt x="2222" y="763"/>
                </a:lnTo>
                <a:lnTo>
                  <a:pt x="2225" y="752"/>
                </a:lnTo>
                <a:lnTo>
                  <a:pt x="2227" y="740"/>
                </a:lnTo>
                <a:lnTo>
                  <a:pt x="2229" y="729"/>
                </a:lnTo>
                <a:lnTo>
                  <a:pt x="2231" y="718"/>
                </a:lnTo>
                <a:lnTo>
                  <a:pt x="2232" y="707"/>
                </a:lnTo>
                <a:lnTo>
                  <a:pt x="2232" y="695"/>
                </a:lnTo>
                <a:lnTo>
                  <a:pt x="2231" y="684"/>
                </a:lnTo>
                <a:lnTo>
                  <a:pt x="2229" y="673"/>
                </a:lnTo>
                <a:lnTo>
                  <a:pt x="2227" y="662"/>
                </a:lnTo>
                <a:lnTo>
                  <a:pt x="2225" y="651"/>
                </a:lnTo>
                <a:lnTo>
                  <a:pt x="2223" y="641"/>
                </a:lnTo>
                <a:lnTo>
                  <a:pt x="2219" y="630"/>
                </a:lnTo>
                <a:lnTo>
                  <a:pt x="2216" y="620"/>
                </a:lnTo>
                <a:lnTo>
                  <a:pt x="2212" y="610"/>
                </a:lnTo>
                <a:lnTo>
                  <a:pt x="2207" y="600"/>
                </a:lnTo>
                <a:lnTo>
                  <a:pt x="2202" y="589"/>
                </a:lnTo>
                <a:lnTo>
                  <a:pt x="2196" y="580"/>
                </a:lnTo>
                <a:lnTo>
                  <a:pt x="2190" y="571"/>
                </a:lnTo>
                <a:lnTo>
                  <a:pt x="2184" y="562"/>
                </a:lnTo>
                <a:lnTo>
                  <a:pt x="2177" y="553"/>
                </a:lnTo>
                <a:lnTo>
                  <a:pt x="2169" y="545"/>
                </a:lnTo>
                <a:lnTo>
                  <a:pt x="2161" y="537"/>
                </a:lnTo>
                <a:lnTo>
                  <a:pt x="2153" y="529"/>
                </a:lnTo>
                <a:lnTo>
                  <a:pt x="2144" y="522"/>
                </a:lnTo>
                <a:lnTo>
                  <a:pt x="2134" y="515"/>
                </a:lnTo>
                <a:lnTo>
                  <a:pt x="2124" y="508"/>
                </a:lnTo>
                <a:lnTo>
                  <a:pt x="2114" y="502"/>
                </a:lnTo>
                <a:close/>
                <a:moveTo>
                  <a:pt x="2249" y="2189"/>
                </a:moveTo>
                <a:lnTo>
                  <a:pt x="2224" y="2175"/>
                </a:lnTo>
                <a:lnTo>
                  <a:pt x="2202" y="2160"/>
                </a:lnTo>
                <a:lnTo>
                  <a:pt x="2181" y="2144"/>
                </a:lnTo>
                <a:lnTo>
                  <a:pt x="2160" y="2127"/>
                </a:lnTo>
                <a:lnTo>
                  <a:pt x="2141" y="2108"/>
                </a:lnTo>
                <a:lnTo>
                  <a:pt x="2122" y="2089"/>
                </a:lnTo>
                <a:lnTo>
                  <a:pt x="2105" y="2069"/>
                </a:lnTo>
                <a:lnTo>
                  <a:pt x="2089" y="2049"/>
                </a:lnTo>
                <a:lnTo>
                  <a:pt x="2074" y="2028"/>
                </a:lnTo>
                <a:lnTo>
                  <a:pt x="2060" y="2006"/>
                </a:lnTo>
                <a:lnTo>
                  <a:pt x="2047" y="1983"/>
                </a:lnTo>
                <a:lnTo>
                  <a:pt x="2034" y="1961"/>
                </a:lnTo>
                <a:lnTo>
                  <a:pt x="2023" y="1938"/>
                </a:lnTo>
                <a:lnTo>
                  <a:pt x="2014" y="1913"/>
                </a:lnTo>
                <a:lnTo>
                  <a:pt x="2006" y="1889"/>
                </a:lnTo>
                <a:lnTo>
                  <a:pt x="1998" y="1864"/>
                </a:lnTo>
                <a:lnTo>
                  <a:pt x="1992" y="1840"/>
                </a:lnTo>
                <a:lnTo>
                  <a:pt x="1988" y="1814"/>
                </a:lnTo>
                <a:lnTo>
                  <a:pt x="1984" y="1788"/>
                </a:lnTo>
                <a:lnTo>
                  <a:pt x="1982" y="1763"/>
                </a:lnTo>
                <a:lnTo>
                  <a:pt x="1980" y="1738"/>
                </a:lnTo>
                <a:lnTo>
                  <a:pt x="1980" y="1711"/>
                </a:lnTo>
                <a:lnTo>
                  <a:pt x="1982" y="1685"/>
                </a:lnTo>
                <a:lnTo>
                  <a:pt x="1984" y="1660"/>
                </a:lnTo>
                <a:lnTo>
                  <a:pt x="1988" y="1634"/>
                </a:lnTo>
                <a:lnTo>
                  <a:pt x="1993" y="1607"/>
                </a:lnTo>
                <a:lnTo>
                  <a:pt x="2000" y="1582"/>
                </a:lnTo>
                <a:lnTo>
                  <a:pt x="2007" y="1557"/>
                </a:lnTo>
                <a:lnTo>
                  <a:pt x="2016" y="1532"/>
                </a:lnTo>
                <a:lnTo>
                  <a:pt x="2027" y="1506"/>
                </a:lnTo>
                <a:lnTo>
                  <a:pt x="2038" y="1482"/>
                </a:lnTo>
                <a:lnTo>
                  <a:pt x="2052" y="1458"/>
                </a:lnTo>
                <a:lnTo>
                  <a:pt x="2067" y="1435"/>
                </a:lnTo>
                <a:lnTo>
                  <a:pt x="2082" y="1412"/>
                </a:lnTo>
                <a:lnTo>
                  <a:pt x="2098" y="1390"/>
                </a:lnTo>
                <a:lnTo>
                  <a:pt x="2115" y="1370"/>
                </a:lnTo>
                <a:lnTo>
                  <a:pt x="2133" y="1350"/>
                </a:lnTo>
                <a:lnTo>
                  <a:pt x="2153" y="1332"/>
                </a:lnTo>
                <a:lnTo>
                  <a:pt x="2172" y="1315"/>
                </a:lnTo>
                <a:lnTo>
                  <a:pt x="2193" y="1298"/>
                </a:lnTo>
                <a:lnTo>
                  <a:pt x="2214" y="1283"/>
                </a:lnTo>
                <a:lnTo>
                  <a:pt x="2236" y="1269"/>
                </a:lnTo>
                <a:lnTo>
                  <a:pt x="2258" y="1256"/>
                </a:lnTo>
                <a:lnTo>
                  <a:pt x="2281" y="1244"/>
                </a:lnTo>
                <a:lnTo>
                  <a:pt x="2304" y="1234"/>
                </a:lnTo>
                <a:lnTo>
                  <a:pt x="2329" y="1224"/>
                </a:lnTo>
                <a:lnTo>
                  <a:pt x="2353" y="1216"/>
                </a:lnTo>
                <a:lnTo>
                  <a:pt x="2377" y="1209"/>
                </a:lnTo>
                <a:lnTo>
                  <a:pt x="2402" y="1202"/>
                </a:lnTo>
                <a:lnTo>
                  <a:pt x="2428" y="1197"/>
                </a:lnTo>
                <a:lnTo>
                  <a:pt x="2453" y="1193"/>
                </a:lnTo>
                <a:lnTo>
                  <a:pt x="2479" y="1191"/>
                </a:lnTo>
                <a:lnTo>
                  <a:pt x="2504" y="1190"/>
                </a:lnTo>
                <a:lnTo>
                  <a:pt x="2531" y="1190"/>
                </a:lnTo>
                <a:lnTo>
                  <a:pt x="2557" y="1191"/>
                </a:lnTo>
                <a:lnTo>
                  <a:pt x="2582" y="1194"/>
                </a:lnTo>
                <a:lnTo>
                  <a:pt x="2609" y="1197"/>
                </a:lnTo>
                <a:lnTo>
                  <a:pt x="2634" y="1203"/>
                </a:lnTo>
                <a:lnTo>
                  <a:pt x="2660" y="1210"/>
                </a:lnTo>
                <a:lnTo>
                  <a:pt x="2685" y="1218"/>
                </a:lnTo>
                <a:lnTo>
                  <a:pt x="2711" y="1227"/>
                </a:lnTo>
                <a:lnTo>
                  <a:pt x="2736" y="1237"/>
                </a:lnTo>
                <a:lnTo>
                  <a:pt x="2760" y="1249"/>
                </a:lnTo>
                <a:lnTo>
                  <a:pt x="2784" y="1262"/>
                </a:lnTo>
                <a:lnTo>
                  <a:pt x="2808" y="1276"/>
                </a:lnTo>
                <a:lnTo>
                  <a:pt x="2831" y="1291"/>
                </a:lnTo>
                <a:lnTo>
                  <a:pt x="2852" y="1307"/>
                </a:lnTo>
                <a:lnTo>
                  <a:pt x="2872" y="1326"/>
                </a:lnTo>
                <a:lnTo>
                  <a:pt x="2893" y="1344"/>
                </a:lnTo>
                <a:lnTo>
                  <a:pt x="2911" y="1362"/>
                </a:lnTo>
                <a:lnTo>
                  <a:pt x="2928" y="1382"/>
                </a:lnTo>
                <a:lnTo>
                  <a:pt x="2944" y="1402"/>
                </a:lnTo>
                <a:lnTo>
                  <a:pt x="2959" y="1424"/>
                </a:lnTo>
                <a:lnTo>
                  <a:pt x="2973" y="1446"/>
                </a:lnTo>
                <a:lnTo>
                  <a:pt x="2987" y="1468"/>
                </a:lnTo>
                <a:lnTo>
                  <a:pt x="2999" y="1491"/>
                </a:lnTo>
                <a:lnTo>
                  <a:pt x="3009" y="1515"/>
                </a:lnTo>
                <a:lnTo>
                  <a:pt x="3019" y="1538"/>
                </a:lnTo>
                <a:lnTo>
                  <a:pt x="3027" y="1562"/>
                </a:lnTo>
                <a:lnTo>
                  <a:pt x="3034" y="1587"/>
                </a:lnTo>
                <a:lnTo>
                  <a:pt x="3040" y="1612"/>
                </a:lnTo>
                <a:lnTo>
                  <a:pt x="3045" y="1638"/>
                </a:lnTo>
                <a:lnTo>
                  <a:pt x="3049" y="1663"/>
                </a:lnTo>
                <a:lnTo>
                  <a:pt x="3051" y="1688"/>
                </a:lnTo>
                <a:lnTo>
                  <a:pt x="3052" y="1714"/>
                </a:lnTo>
                <a:lnTo>
                  <a:pt x="3052" y="1740"/>
                </a:lnTo>
                <a:lnTo>
                  <a:pt x="3051" y="1766"/>
                </a:lnTo>
                <a:lnTo>
                  <a:pt x="3048" y="1792"/>
                </a:lnTo>
                <a:lnTo>
                  <a:pt x="3044" y="1818"/>
                </a:lnTo>
                <a:lnTo>
                  <a:pt x="3039" y="1844"/>
                </a:lnTo>
                <a:lnTo>
                  <a:pt x="3033" y="1869"/>
                </a:lnTo>
                <a:lnTo>
                  <a:pt x="3025" y="1894"/>
                </a:lnTo>
                <a:lnTo>
                  <a:pt x="3016" y="1920"/>
                </a:lnTo>
                <a:lnTo>
                  <a:pt x="3006" y="1945"/>
                </a:lnTo>
                <a:lnTo>
                  <a:pt x="2994" y="1969"/>
                </a:lnTo>
                <a:lnTo>
                  <a:pt x="2980" y="1993"/>
                </a:lnTo>
                <a:lnTo>
                  <a:pt x="2966" y="2017"/>
                </a:lnTo>
                <a:lnTo>
                  <a:pt x="2951" y="2040"/>
                </a:lnTo>
                <a:lnTo>
                  <a:pt x="2934" y="2061"/>
                </a:lnTo>
                <a:lnTo>
                  <a:pt x="2917" y="2082"/>
                </a:lnTo>
                <a:lnTo>
                  <a:pt x="2899" y="2101"/>
                </a:lnTo>
                <a:lnTo>
                  <a:pt x="2880" y="2119"/>
                </a:lnTo>
                <a:lnTo>
                  <a:pt x="2860" y="2137"/>
                </a:lnTo>
                <a:lnTo>
                  <a:pt x="2840" y="2153"/>
                </a:lnTo>
                <a:lnTo>
                  <a:pt x="2819" y="2168"/>
                </a:lnTo>
                <a:lnTo>
                  <a:pt x="2797" y="2182"/>
                </a:lnTo>
                <a:lnTo>
                  <a:pt x="2774" y="2195"/>
                </a:lnTo>
                <a:lnTo>
                  <a:pt x="2751" y="2207"/>
                </a:lnTo>
                <a:lnTo>
                  <a:pt x="2728" y="2218"/>
                </a:lnTo>
                <a:lnTo>
                  <a:pt x="2705" y="2228"/>
                </a:lnTo>
                <a:lnTo>
                  <a:pt x="2680" y="2236"/>
                </a:lnTo>
                <a:lnTo>
                  <a:pt x="2655" y="2244"/>
                </a:lnTo>
                <a:lnTo>
                  <a:pt x="2630" y="2250"/>
                </a:lnTo>
                <a:lnTo>
                  <a:pt x="2604" y="2254"/>
                </a:lnTo>
                <a:lnTo>
                  <a:pt x="2579" y="2258"/>
                </a:lnTo>
                <a:lnTo>
                  <a:pt x="2554" y="2260"/>
                </a:lnTo>
                <a:lnTo>
                  <a:pt x="2528" y="2262"/>
                </a:lnTo>
                <a:lnTo>
                  <a:pt x="2502" y="2261"/>
                </a:lnTo>
                <a:lnTo>
                  <a:pt x="2476" y="2260"/>
                </a:lnTo>
                <a:lnTo>
                  <a:pt x="2450" y="2258"/>
                </a:lnTo>
                <a:lnTo>
                  <a:pt x="2425" y="2254"/>
                </a:lnTo>
                <a:lnTo>
                  <a:pt x="2398" y="2249"/>
                </a:lnTo>
                <a:lnTo>
                  <a:pt x="2373" y="2242"/>
                </a:lnTo>
                <a:lnTo>
                  <a:pt x="2348" y="2235"/>
                </a:lnTo>
                <a:lnTo>
                  <a:pt x="2322" y="2226"/>
                </a:lnTo>
                <a:lnTo>
                  <a:pt x="2297" y="2214"/>
                </a:lnTo>
                <a:lnTo>
                  <a:pt x="2273" y="2203"/>
                </a:lnTo>
                <a:lnTo>
                  <a:pt x="2249" y="2189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15" name="Freeform 16"/>
          <p:cNvSpPr>
            <a:spLocks noEditPoints="1"/>
          </p:cNvSpPr>
          <p:nvPr/>
        </p:nvSpPr>
        <p:spPr bwMode="auto">
          <a:xfrm>
            <a:off x="3832607" y="550069"/>
            <a:ext cx="208360" cy="278606"/>
          </a:xfrm>
          <a:custGeom>
            <a:avLst/>
            <a:gdLst>
              <a:gd name="T0" fmla="*/ 559 w 2267"/>
              <a:gd name="T1" fmla="*/ 2284 h 3048"/>
              <a:gd name="T2" fmla="*/ 612 w 2267"/>
              <a:gd name="T3" fmla="*/ 2328 h 3048"/>
              <a:gd name="T4" fmla="*/ 672 w 2267"/>
              <a:gd name="T5" fmla="*/ 2354 h 3048"/>
              <a:gd name="T6" fmla="*/ 739 w 2267"/>
              <a:gd name="T7" fmla="*/ 2362 h 3048"/>
              <a:gd name="T8" fmla="*/ 806 w 2267"/>
              <a:gd name="T9" fmla="*/ 2350 h 3048"/>
              <a:gd name="T10" fmla="*/ 1298 w 2267"/>
              <a:gd name="T11" fmla="*/ 2933 h 3048"/>
              <a:gd name="T12" fmla="*/ 1341 w 2267"/>
              <a:gd name="T13" fmla="*/ 2986 h 3048"/>
              <a:gd name="T14" fmla="*/ 1397 w 2267"/>
              <a:gd name="T15" fmla="*/ 3025 h 3048"/>
              <a:gd name="T16" fmla="*/ 1461 w 2267"/>
              <a:gd name="T17" fmla="*/ 3045 h 3048"/>
              <a:gd name="T18" fmla="*/ 1527 w 2267"/>
              <a:gd name="T19" fmla="*/ 3046 h 3048"/>
              <a:gd name="T20" fmla="*/ 1593 w 2267"/>
              <a:gd name="T21" fmla="*/ 3028 h 3048"/>
              <a:gd name="T22" fmla="*/ 2181 w 2267"/>
              <a:gd name="T23" fmla="*/ 2687 h 3048"/>
              <a:gd name="T24" fmla="*/ 2227 w 2267"/>
              <a:gd name="T25" fmla="*/ 2637 h 3048"/>
              <a:gd name="T26" fmla="*/ 2256 w 2267"/>
              <a:gd name="T27" fmla="*/ 2577 h 3048"/>
              <a:gd name="T28" fmla="*/ 2267 w 2267"/>
              <a:gd name="T29" fmla="*/ 2512 h 3048"/>
              <a:gd name="T30" fmla="*/ 2259 w 2267"/>
              <a:gd name="T31" fmla="*/ 2445 h 3048"/>
              <a:gd name="T32" fmla="*/ 1862 w 2267"/>
              <a:gd name="T33" fmla="*/ 1742 h 3048"/>
              <a:gd name="T34" fmla="*/ 1984 w 2267"/>
              <a:gd name="T35" fmla="*/ 1662 h 3048"/>
              <a:gd name="T36" fmla="*/ 2026 w 2267"/>
              <a:gd name="T37" fmla="*/ 1609 h 3048"/>
              <a:gd name="T38" fmla="*/ 2049 w 2267"/>
              <a:gd name="T39" fmla="*/ 1546 h 3048"/>
              <a:gd name="T40" fmla="*/ 2053 w 2267"/>
              <a:gd name="T41" fmla="*/ 1480 h 3048"/>
              <a:gd name="T42" fmla="*/ 2039 w 2267"/>
              <a:gd name="T43" fmla="*/ 1414 h 3048"/>
              <a:gd name="T44" fmla="*/ 1752 w 2267"/>
              <a:gd name="T45" fmla="*/ 915 h 3048"/>
              <a:gd name="T46" fmla="*/ 1704 w 2267"/>
              <a:gd name="T47" fmla="*/ 866 h 3048"/>
              <a:gd name="T48" fmla="*/ 1646 w 2267"/>
              <a:gd name="T49" fmla="*/ 834 h 3048"/>
              <a:gd name="T50" fmla="*/ 1580 w 2267"/>
              <a:gd name="T51" fmla="*/ 820 h 3048"/>
              <a:gd name="T52" fmla="*/ 1513 w 2267"/>
              <a:gd name="T53" fmla="*/ 825 h 3048"/>
              <a:gd name="T54" fmla="*/ 1449 w 2267"/>
              <a:gd name="T55" fmla="*/ 850 h 3048"/>
              <a:gd name="T56" fmla="*/ 308 w 2267"/>
              <a:gd name="T57" fmla="*/ 1516 h 3048"/>
              <a:gd name="T58" fmla="*/ 268 w 2267"/>
              <a:gd name="T59" fmla="*/ 1570 h 3048"/>
              <a:gd name="T60" fmla="*/ 245 w 2267"/>
              <a:gd name="T61" fmla="*/ 1632 h 3048"/>
              <a:gd name="T62" fmla="*/ 241 w 2267"/>
              <a:gd name="T63" fmla="*/ 1699 h 3048"/>
              <a:gd name="T64" fmla="*/ 257 w 2267"/>
              <a:gd name="T65" fmla="*/ 1764 h 3048"/>
              <a:gd name="T66" fmla="*/ 1026 w 2267"/>
              <a:gd name="T67" fmla="*/ 316 h 3048"/>
              <a:gd name="T68" fmla="*/ 1068 w 2267"/>
              <a:gd name="T69" fmla="*/ 470 h 3048"/>
              <a:gd name="T70" fmla="*/ 1065 w 2267"/>
              <a:gd name="T71" fmla="*/ 624 h 3048"/>
              <a:gd name="T72" fmla="*/ 1018 w 2267"/>
              <a:gd name="T73" fmla="*/ 771 h 3048"/>
              <a:gd name="T74" fmla="*/ 931 w 2267"/>
              <a:gd name="T75" fmla="*/ 899 h 3048"/>
              <a:gd name="T76" fmla="*/ 805 w 2267"/>
              <a:gd name="T77" fmla="*/ 999 h 3048"/>
              <a:gd name="T78" fmla="*/ 654 w 2267"/>
              <a:gd name="T79" fmla="*/ 1058 h 3048"/>
              <a:gd name="T80" fmla="*/ 499 w 2267"/>
              <a:gd name="T81" fmla="*/ 1069 h 3048"/>
              <a:gd name="T82" fmla="*/ 349 w 2267"/>
              <a:gd name="T83" fmla="*/ 1037 h 3048"/>
              <a:gd name="T84" fmla="*/ 213 w 2267"/>
              <a:gd name="T85" fmla="*/ 962 h 3048"/>
              <a:gd name="T86" fmla="*/ 102 w 2267"/>
              <a:gd name="T87" fmla="*/ 849 h 3048"/>
              <a:gd name="T88" fmla="*/ 27 w 2267"/>
              <a:gd name="T89" fmla="*/ 704 h 3048"/>
              <a:gd name="T90" fmla="*/ 0 w 2267"/>
              <a:gd name="T91" fmla="*/ 549 h 3048"/>
              <a:gd name="T92" fmla="*/ 18 w 2267"/>
              <a:gd name="T93" fmla="*/ 397 h 3048"/>
              <a:gd name="T94" fmla="*/ 79 w 2267"/>
              <a:gd name="T95" fmla="*/ 255 h 3048"/>
              <a:gd name="T96" fmla="*/ 180 w 2267"/>
              <a:gd name="T97" fmla="*/ 135 h 3048"/>
              <a:gd name="T98" fmla="*/ 318 w 2267"/>
              <a:gd name="T99" fmla="*/ 46 h 3048"/>
              <a:gd name="T100" fmla="*/ 470 w 2267"/>
              <a:gd name="T101" fmla="*/ 4 h 3048"/>
              <a:gd name="T102" fmla="*/ 625 w 2267"/>
              <a:gd name="T103" fmla="*/ 7 h 3048"/>
              <a:gd name="T104" fmla="*/ 771 w 2267"/>
              <a:gd name="T105" fmla="*/ 53 h 3048"/>
              <a:gd name="T106" fmla="*/ 900 w 2267"/>
              <a:gd name="T107" fmla="*/ 141 h 3048"/>
              <a:gd name="T108" fmla="*/ 1001 w 2267"/>
              <a:gd name="T109" fmla="*/ 268 h 3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7" h="3048">
                <a:moveTo>
                  <a:pt x="272" y="1797"/>
                </a:moveTo>
                <a:lnTo>
                  <a:pt x="532" y="2247"/>
                </a:lnTo>
                <a:lnTo>
                  <a:pt x="538" y="2257"/>
                </a:lnTo>
                <a:lnTo>
                  <a:pt x="545" y="2266"/>
                </a:lnTo>
                <a:lnTo>
                  <a:pt x="552" y="2275"/>
                </a:lnTo>
                <a:lnTo>
                  <a:pt x="559" y="2284"/>
                </a:lnTo>
                <a:lnTo>
                  <a:pt x="567" y="2293"/>
                </a:lnTo>
                <a:lnTo>
                  <a:pt x="575" y="2301"/>
                </a:lnTo>
                <a:lnTo>
                  <a:pt x="583" y="2309"/>
                </a:lnTo>
                <a:lnTo>
                  <a:pt x="592" y="2315"/>
                </a:lnTo>
                <a:lnTo>
                  <a:pt x="602" y="2322"/>
                </a:lnTo>
                <a:lnTo>
                  <a:pt x="612" y="2328"/>
                </a:lnTo>
                <a:lnTo>
                  <a:pt x="621" y="2333"/>
                </a:lnTo>
                <a:lnTo>
                  <a:pt x="631" y="2339"/>
                </a:lnTo>
                <a:lnTo>
                  <a:pt x="641" y="2343"/>
                </a:lnTo>
                <a:lnTo>
                  <a:pt x="651" y="2347"/>
                </a:lnTo>
                <a:lnTo>
                  <a:pt x="662" y="2351"/>
                </a:lnTo>
                <a:lnTo>
                  <a:pt x="672" y="2354"/>
                </a:lnTo>
                <a:lnTo>
                  <a:pt x="683" y="2356"/>
                </a:lnTo>
                <a:lnTo>
                  <a:pt x="695" y="2359"/>
                </a:lnTo>
                <a:lnTo>
                  <a:pt x="706" y="2360"/>
                </a:lnTo>
                <a:lnTo>
                  <a:pt x="717" y="2361"/>
                </a:lnTo>
                <a:lnTo>
                  <a:pt x="728" y="2362"/>
                </a:lnTo>
                <a:lnTo>
                  <a:pt x="739" y="2362"/>
                </a:lnTo>
                <a:lnTo>
                  <a:pt x="750" y="2361"/>
                </a:lnTo>
                <a:lnTo>
                  <a:pt x="761" y="2360"/>
                </a:lnTo>
                <a:lnTo>
                  <a:pt x="772" y="2358"/>
                </a:lnTo>
                <a:lnTo>
                  <a:pt x="783" y="2356"/>
                </a:lnTo>
                <a:lnTo>
                  <a:pt x="795" y="2354"/>
                </a:lnTo>
                <a:lnTo>
                  <a:pt x="806" y="2350"/>
                </a:lnTo>
                <a:lnTo>
                  <a:pt x="816" y="2346"/>
                </a:lnTo>
                <a:lnTo>
                  <a:pt x="827" y="2342"/>
                </a:lnTo>
                <a:lnTo>
                  <a:pt x="837" y="2337"/>
                </a:lnTo>
                <a:lnTo>
                  <a:pt x="848" y="2331"/>
                </a:lnTo>
                <a:lnTo>
                  <a:pt x="925" y="2286"/>
                </a:lnTo>
                <a:lnTo>
                  <a:pt x="1298" y="2933"/>
                </a:lnTo>
                <a:lnTo>
                  <a:pt x="1304" y="2943"/>
                </a:lnTo>
                <a:lnTo>
                  <a:pt x="1311" y="2952"/>
                </a:lnTo>
                <a:lnTo>
                  <a:pt x="1318" y="2962"/>
                </a:lnTo>
                <a:lnTo>
                  <a:pt x="1325" y="2970"/>
                </a:lnTo>
                <a:lnTo>
                  <a:pt x="1333" y="2979"/>
                </a:lnTo>
                <a:lnTo>
                  <a:pt x="1341" y="2986"/>
                </a:lnTo>
                <a:lnTo>
                  <a:pt x="1349" y="2994"/>
                </a:lnTo>
                <a:lnTo>
                  <a:pt x="1359" y="3001"/>
                </a:lnTo>
                <a:lnTo>
                  <a:pt x="1368" y="3008"/>
                </a:lnTo>
                <a:lnTo>
                  <a:pt x="1378" y="3014"/>
                </a:lnTo>
                <a:lnTo>
                  <a:pt x="1387" y="3020"/>
                </a:lnTo>
                <a:lnTo>
                  <a:pt x="1397" y="3025"/>
                </a:lnTo>
                <a:lnTo>
                  <a:pt x="1407" y="3029"/>
                </a:lnTo>
                <a:lnTo>
                  <a:pt x="1417" y="3034"/>
                </a:lnTo>
                <a:lnTo>
                  <a:pt x="1428" y="3037"/>
                </a:lnTo>
                <a:lnTo>
                  <a:pt x="1438" y="3040"/>
                </a:lnTo>
                <a:lnTo>
                  <a:pt x="1450" y="3043"/>
                </a:lnTo>
                <a:lnTo>
                  <a:pt x="1461" y="3045"/>
                </a:lnTo>
                <a:lnTo>
                  <a:pt x="1472" y="3047"/>
                </a:lnTo>
                <a:lnTo>
                  <a:pt x="1483" y="3048"/>
                </a:lnTo>
                <a:lnTo>
                  <a:pt x="1494" y="3048"/>
                </a:lnTo>
                <a:lnTo>
                  <a:pt x="1505" y="3048"/>
                </a:lnTo>
                <a:lnTo>
                  <a:pt x="1516" y="3048"/>
                </a:lnTo>
                <a:lnTo>
                  <a:pt x="1527" y="3046"/>
                </a:lnTo>
                <a:lnTo>
                  <a:pt x="1538" y="3045"/>
                </a:lnTo>
                <a:lnTo>
                  <a:pt x="1550" y="3043"/>
                </a:lnTo>
                <a:lnTo>
                  <a:pt x="1561" y="3040"/>
                </a:lnTo>
                <a:lnTo>
                  <a:pt x="1572" y="3037"/>
                </a:lnTo>
                <a:lnTo>
                  <a:pt x="1582" y="3033"/>
                </a:lnTo>
                <a:lnTo>
                  <a:pt x="1593" y="3028"/>
                </a:lnTo>
                <a:lnTo>
                  <a:pt x="1604" y="3023"/>
                </a:lnTo>
                <a:lnTo>
                  <a:pt x="1614" y="3018"/>
                </a:lnTo>
                <a:lnTo>
                  <a:pt x="2152" y="2707"/>
                </a:lnTo>
                <a:lnTo>
                  <a:pt x="2162" y="2701"/>
                </a:lnTo>
                <a:lnTo>
                  <a:pt x="2172" y="2694"/>
                </a:lnTo>
                <a:lnTo>
                  <a:pt x="2181" y="2687"/>
                </a:lnTo>
                <a:lnTo>
                  <a:pt x="2190" y="2679"/>
                </a:lnTo>
                <a:lnTo>
                  <a:pt x="2199" y="2672"/>
                </a:lnTo>
                <a:lnTo>
                  <a:pt x="2207" y="2664"/>
                </a:lnTo>
                <a:lnTo>
                  <a:pt x="2214" y="2655"/>
                </a:lnTo>
                <a:lnTo>
                  <a:pt x="2221" y="2646"/>
                </a:lnTo>
                <a:lnTo>
                  <a:pt x="2227" y="2637"/>
                </a:lnTo>
                <a:lnTo>
                  <a:pt x="2233" y="2628"/>
                </a:lnTo>
                <a:lnTo>
                  <a:pt x="2239" y="2618"/>
                </a:lnTo>
                <a:lnTo>
                  <a:pt x="2244" y="2609"/>
                </a:lnTo>
                <a:lnTo>
                  <a:pt x="2249" y="2599"/>
                </a:lnTo>
                <a:lnTo>
                  <a:pt x="2253" y="2587"/>
                </a:lnTo>
                <a:lnTo>
                  <a:pt x="2256" y="2577"/>
                </a:lnTo>
                <a:lnTo>
                  <a:pt x="2259" y="2566"/>
                </a:lnTo>
                <a:lnTo>
                  <a:pt x="2262" y="2556"/>
                </a:lnTo>
                <a:lnTo>
                  <a:pt x="2264" y="2545"/>
                </a:lnTo>
                <a:lnTo>
                  <a:pt x="2266" y="2534"/>
                </a:lnTo>
                <a:lnTo>
                  <a:pt x="2267" y="2523"/>
                </a:lnTo>
                <a:lnTo>
                  <a:pt x="2267" y="2512"/>
                </a:lnTo>
                <a:lnTo>
                  <a:pt x="2267" y="2501"/>
                </a:lnTo>
                <a:lnTo>
                  <a:pt x="2267" y="2489"/>
                </a:lnTo>
                <a:lnTo>
                  <a:pt x="2266" y="2478"/>
                </a:lnTo>
                <a:lnTo>
                  <a:pt x="2264" y="2467"/>
                </a:lnTo>
                <a:lnTo>
                  <a:pt x="2262" y="2456"/>
                </a:lnTo>
                <a:lnTo>
                  <a:pt x="2259" y="2445"/>
                </a:lnTo>
                <a:lnTo>
                  <a:pt x="2256" y="2434"/>
                </a:lnTo>
                <a:lnTo>
                  <a:pt x="2252" y="2423"/>
                </a:lnTo>
                <a:lnTo>
                  <a:pt x="2247" y="2412"/>
                </a:lnTo>
                <a:lnTo>
                  <a:pt x="2242" y="2402"/>
                </a:lnTo>
                <a:lnTo>
                  <a:pt x="2237" y="2391"/>
                </a:lnTo>
                <a:lnTo>
                  <a:pt x="1862" y="1742"/>
                </a:lnTo>
                <a:lnTo>
                  <a:pt x="1939" y="1698"/>
                </a:lnTo>
                <a:lnTo>
                  <a:pt x="1949" y="1692"/>
                </a:lnTo>
                <a:lnTo>
                  <a:pt x="1958" y="1685"/>
                </a:lnTo>
                <a:lnTo>
                  <a:pt x="1967" y="1677"/>
                </a:lnTo>
                <a:lnTo>
                  <a:pt x="1976" y="1670"/>
                </a:lnTo>
                <a:lnTo>
                  <a:pt x="1984" y="1662"/>
                </a:lnTo>
                <a:lnTo>
                  <a:pt x="1992" y="1654"/>
                </a:lnTo>
                <a:lnTo>
                  <a:pt x="2000" y="1646"/>
                </a:lnTo>
                <a:lnTo>
                  <a:pt x="2007" y="1637"/>
                </a:lnTo>
                <a:lnTo>
                  <a:pt x="2014" y="1628"/>
                </a:lnTo>
                <a:lnTo>
                  <a:pt x="2020" y="1619"/>
                </a:lnTo>
                <a:lnTo>
                  <a:pt x="2026" y="1609"/>
                </a:lnTo>
                <a:lnTo>
                  <a:pt x="2031" y="1599"/>
                </a:lnTo>
                <a:lnTo>
                  <a:pt x="2035" y="1589"/>
                </a:lnTo>
                <a:lnTo>
                  <a:pt x="2039" y="1578"/>
                </a:lnTo>
                <a:lnTo>
                  <a:pt x="2043" y="1567"/>
                </a:lnTo>
                <a:lnTo>
                  <a:pt x="2046" y="1557"/>
                </a:lnTo>
                <a:lnTo>
                  <a:pt x="2049" y="1546"/>
                </a:lnTo>
                <a:lnTo>
                  <a:pt x="2051" y="1535"/>
                </a:lnTo>
                <a:lnTo>
                  <a:pt x="2052" y="1525"/>
                </a:lnTo>
                <a:lnTo>
                  <a:pt x="2053" y="1514"/>
                </a:lnTo>
                <a:lnTo>
                  <a:pt x="2054" y="1503"/>
                </a:lnTo>
                <a:lnTo>
                  <a:pt x="2054" y="1491"/>
                </a:lnTo>
                <a:lnTo>
                  <a:pt x="2053" y="1480"/>
                </a:lnTo>
                <a:lnTo>
                  <a:pt x="2052" y="1468"/>
                </a:lnTo>
                <a:lnTo>
                  <a:pt x="2051" y="1457"/>
                </a:lnTo>
                <a:lnTo>
                  <a:pt x="2049" y="1446"/>
                </a:lnTo>
                <a:lnTo>
                  <a:pt x="2046" y="1435"/>
                </a:lnTo>
                <a:lnTo>
                  <a:pt x="2042" y="1424"/>
                </a:lnTo>
                <a:lnTo>
                  <a:pt x="2039" y="1414"/>
                </a:lnTo>
                <a:lnTo>
                  <a:pt x="2034" y="1403"/>
                </a:lnTo>
                <a:lnTo>
                  <a:pt x="2029" y="1393"/>
                </a:lnTo>
                <a:lnTo>
                  <a:pt x="2024" y="1382"/>
                </a:lnTo>
                <a:lnTo>
                  <a:pt x="1765" y="935"/>
                </a:lnTo>
                <a:lnTo>
                  <a:pt x="1759" y="925"/>
                </a:lnTo>
                <a:lnTo>
                  <a:pt x="1752" y="915"/>
                </a:lnTo>
                <a:lnTo>
                  <a:pt x="1745" y="906"/>
                </a:lnTo>
                <a:lnTo>
                  <a:pt x="1738" y="897"/>
                </a:lnTo>
                <a:lnTo>
                  <a:pt x="1730" y="889"/>
                </a:lnTo>
                <a:lnTo>
                  <a:pt x="1721" y="881"/>
                </a:lnTo>
                <a:lnTo>
                  <a:pt x="1713" y="874"/>
                </a:lnTo>
                <a:lnTo>
                  <a:pt x="1704" y="866"/>
                </a:lnTo>
                <a:lnTo>
                  <a:pt x="1695" y="859"/>
                </a:lnTo>
                <a:lnTo>
                  <a:pt x="1686" y="853"/>
                </a:lnTo>
                <a:lnTo>
                  <a:pt x="1676" y="848"/>
                </a:lnTo>
                <a:lnTo>
                  <a:pt x="1666" y="843"/>
                </a:lnTo>
                <a:lnTo>
                  <a:pt x="1656" y="838"/>
                </a:lnTo>
                <a:lnTo>
                  <a:pt x="1646" y="834"/>
                </a:lnTo>
                <a:lnTo>
                  <a:pt x="1635" y="830"/>
                </a:lnTo>
                <a:lnTo>
                  <a:pt x="1624" y="827"/>
                </a:lnTo>
                <a:lnTo>
                  <a:pt x="1613" y="825"/>
                </a:lnTo>
                <a:lnTo>
                  <a:pt x="1602" y="823"/>
                </a:lnTo>
                <a:lnTo>
                  <a:pt x="1591" y="821"/>
                </a:lnTo>
                <a:lnTo>
                  <a:pt x="1580" y="820"/>
                </a:lnTo>
                <a:lnTo>
                  <a:pt x="1569" y="819"/>
                </a:lnTo>
                <a:lnTo>
                  <a:pt x="1558" y="819"/>
                </a:lnTo>
                <a:lnTo>
                  <a:pt x="1547" y="820"/>
                </a:lnTo>
                <a:lnTo>
                  <a:pt x="1535" y="821"/>
                </a:lnTo>
                <a:lnTo>
                  <a:pt x="1524" y="823"/>
                </a:lnTo>
                <a:lnTo>
                  <a:pt x="1513" y="825"/>
                </a:lnTo>
                <a:lnTo>
                  <a:pt x="1502" y="828"/>
                </a:lnTo>
                <a:lnTo>
                  <a:pt x="1491" y="831"/>
                </a:lnTo>
                <a:lnTo>
                  <a:pt x="1481" y="835"/>
                </a:lnTo>
                <a:lnTo>
                  <a:pt x="1470" y="839"/>
                </a:lnTo>
                <a:lnTo>
                  <a:pt x="1459" y="844"/>
                </a:lnTo>
                <a:lnTo>
                  <a:pt x="1449" y="850"/>
                </a:lnTo>
                <a:lnTo>
                  <a:pt x="356" y="1481"/>
                </a:lnTo>
                <a:lnTo>
                  <a:pt x="346" y="1487"/>
                </a:lnTo>
                <a:lnTo>
                  <a:pt x="336" y="1494"/>
                </a:lnTo>
                <a:lnTo>
                  <a:pt x="327" y="1501"/>
                </a:lnTo>
                <a:lnTo>
                  <a:pt x="318" y="1508"/>
                </a:lnTo>
                <a:lnTo>
                  <a:pt x="308" y="1516"/>
                </a:lnTo>
                <a:lnTo>
                  <a:pt x="301" y="1524"/>
                </a:lnTo>
                <a:lnTo>
                  <a:pt x="293" y="1533"/>
                </a:lnTo>
                <a:lnTo>
                  <a:pt x="286" y="1542"/>
                </a:lnTo>
                <a:lnTo>
                  <a:pt x="280" y="1551"/>
                </a:lnTo>
                <a:lnTo>
                  <a:pt x="274" y="1560"/>
                </a:lnTo>
                <a:lnTo>
                  <a:pt x="268" y="1570"/>
                </a:lnTo>
                <a:lnTo>
                  <a:pt x="263" y="1581"/>
                </a:lnTo>
                <a:lnTo>
                  <a:pt x="258" y="1591"/>
                </a:lnTo>
                <a:lnTo>
                  <a:pt x="254" y="1601"/>
                </a:lnTo>
                <a:lnTo>
                  <a:pt x="251" y="1611"/>
                </a:lnTo>
                <a:lnTo>
                  <a:pt x="248" y="1622"/>
                </a:lnTo>
                <a:lnTo>
                  <a:pt x="245" y="1632"/>
                </a:lnTo>
                <a:lnTo>
                  <a:pt x="243" y="1643"/>
                </a:lnTo>
                <a:lnTo>
                  <a:pt x="242" y="1654"/>
                </a:lnTo>
                <a:lnTo>
                  <a:pt x="241" y="1665"/>
                </a:lnTo>
                <a:lnTo>
                  <a:pt x="240" y="1676"/>
                </a:lnTo>
                <a:lnTo>
                  <a:pt x="241" y="1688"/>
                </a:lnTo>
                <a:lnTo>
                  <a:pt x="241" y="1699"/>
                </a:lnTo>
                <a:lnTo>
                  <a:pt x="242" y="1710"/>
                </a:lnTo>
                <a:lnTo>
                  <a:pt x="244" y="1721"/>
                </a:lnTo>
                <a:lnTo>
                  <a:pt x="246" y="1732"/>
                </a:lnTo>
                <a:lnTo>
                  <a:pt x="249" y="1743"/>
                </a:lnTo>
                <a:lnTo>
                  <a:pt x="253" y="1753"/>
                </a:lnTo>
                <a:lnTo>
                  <a:pt x="257" y="1764"/>
                </a:lnTo>
                <a:lnTo>
                  <a:pt x="261" y="1775"/>
                </a:lnTo>
                <a:lnTo>
                  <a:pt x="266" y="1786"/>
                </a:lnTo>
                <a:lnTo>
                  <a:pt x="272" y="1797"/>
                </a:lnTo>
                <a:close/>
                <a:moveTo>
                  <a:pt x="1001" y="268"/>
                </a:moveTo>
                <a:lnTo>
                  <a:pt x="1014" y="292"/>
                </a:lnTo>
                <a:lnTo>
                  <a:pt x="1026" y="316"/>
                </a:lnTo>
                <a:lnTo>
                  <a:pt x="1036" y="341"/>
                </a:lnTo>
                <a:lnTo>
                  <a:pt x="1045" y="367"/>
                </a:lnTo>
                <a:lnTo>
                  <a:pt x="1053" y="392"/>
                </a:lnTo>
                <a:lnTo>
                  <a:pt x="1059" y="417"/>
                </a:lnTo>
                <a:lnTo>
                  <a:pt x="1064" y="443"/>
                </a:lnTo>
                <a:lnTo>
                  <a:pt x="1068" y="470"/>
                </a:lnTo>
                <a:lnTo>
                  <a:pt x="1072" y="495"/>
                </a:lnTo>
                <a:lnTo>
                  <a:pt x="1073" y="521"/>
                </a:lnTo>
                <a:lnTo>
                  <a:pt x="1073" y="547"/>
                </a:lnTo>
                <a:lnTo>
                  <a:pt x="1072" y="573"/>
                </a:lnTo>
                <a:lnTo>
                  <a:pt x="1068" y="598"/>
                </a:lnTo>
                <a:lnTo>
                  <a:pt x="1065" y="624"/>
                </a:lnTo>
                <a:lnTo>
                  <a:pt x="1060" y="649"/>
                </a:lnTo>
                <a:lnTo>
                  <a:pt x="1054" y="674"/>
                </a:lnTo>
                <a:lnTo>
                  <a:pt x="1047" y="699"/>
                </a:lnTo>
                <a:lnTo>
                  <a:pt x="1038" y="723"/>
                </a:lnTo>
                <a:lnTo>
                  <a:pt x="1029" y="747"/>
                </a:lnTo>
                <a:lnTo>
                  <a:pt x="1018" y="771"/>
                </a:lnTo>
                <a:lnTo>
                  <a:pt x="1007" y="793"/>
                </a:lnTo>
                <a:lnTo>
                  <a:pt x="994" y="816"/>
                </a:lnTo>
                <a:lnTo>
                  <a:pt x="980" y="837"/>
                </a:lnTo>
                <a:lnTo>
                  <a:pt x="964" y="858"/>
                </a:lnTo>
                <a:lnTo>
                  <a:pt x="948" y="879"/>
                </a:lnTo>
                <a:lnTo>
                  <a:pt x="931" y="899"/>
                </a:lnTo>
                <a:lnTo>
                  <a:pt x="912" y="918"/>
                </a:lnTo>
                <a:lnTo>
                  <a:pt x="893" y="936"/>
                </a:lnTo>
                <a:lnTo>
                  <a:pt x="872" y="953"/>
                </a:lnTo>
                <a:lnTo>
                  <a:pt x="850" y="969"/>
                </a:lnTo>
                <a:lnTo>
                  <a:pt x="828" y="985"/>
                </a:lnTo>
                <a:lnTo>
                  <a:pt x="805" y="999"/>
                </a:lnTo>
                <a:lnTo>
                  <a:pt x="780" y="1013"/>
                </a:lnTo>
                <a:lnTo>
                  <a:pt x="755" y="1024"/>
                </a:lnTo>
                <a:lnTo>
                  <a:pt x="731" y="1035"/>
                </a:lnTo>
                <a:lnTo>
                  <a:pt x="706" y="1044"/>
                </a:lnTo>
                <a:lnTo>
                  <a:pt x="680" y="1051"/>
                </a:lnTo>
                <a:lnTo>
                  <a:pt x="654" y="1058"/>
                </a:lnTo>
                <a:lnTo>
                  <a:pt x="629" y="1063"/>
                </a:lnTo>
                <a:lnTo>
                  <a:pt x="603" y="1067"/>
                </a:lnTo>
                <a:lnTo>
                  <a:pt x="577" y="1069"/>
                </a:lnTo>
                <a:lnTo>
                  <a:pt x="551" y="1070"/>
                </a:lnTo>
                <a:lnTo>
                  <a:pt x="525" y="1072"/>
                </a:lnTo>
                <a:lnTo>
                  <a:pt x="499" y="1069"/>
                </a:lnTo>
                <a:lnTo>
                  <a:pt x="473" y="1067"/>
                </a:lnTo>
                <a:lnTo>
                  <a:pt x="448" y="1063"/>
                </a:lnTo>
                <a:lnTo>
                  <a:pt x="423" y="1058"/>
                </a:lnTo>
                <a:lnTo>
                  <a:pt x="397" y="1052"/>
                </a:lnTo>
                <a:lnTo>
                  <a:pt x="373" y="1045"/>
                </a:lnTo>
                <a:lnTo>
                  <a:pt x="349" y="1037"/>
                </a:lnTo>
                <a:lnTo>
                  <a:pt x="325" y="1028"/>
                </a:lnTo>
                <a:lnTo>
                  <a:pt x="301" y="1017"/>
                </a:lnTo>
                <a:lnTo>
                  <a:pt x="278" y="1005"/>
                </a:lnTo>
                <a:lnTo>
                  <a:pt x="256" y="992"/>
                </a:lnTo>
                <a:lnTo>
                  <a:pt x="234" y="978"/>
                </a:lnTo>
                <a:lnTo>
                  <a:pt x="213" y="962"/>
                </a:lnTo>
                <a:lnTo>
                  <a:pt x="192" y="946"/>
                </a:lnTo>
                <a:lnTo>
                  <a:pt x="173" y="929"/>
                </a:lnTo>
                <a:lnTo>
                  <a:pt x="154" y="911"/>
                </a:lnTo>
                <a:lnTo>
                  <a:pt x="136" y="892"/>
                </a:lnTo>
                <a:lnTo>
                  <a:pt x="118" y="871"/>
                </a:lnTo>
                <a:lnTo>
                  <a:pt x="102" y="849"/>
                </a:lnTo>
                <a:lnTo>
                  <a:pt x="86" y="827"/>
                </a:lnTo>
                <a:lnTo>
                  <a:pt x="72" y="803"/>
                </a:lnTo>
                <a:lnTo>
                  <a:pt x="59" y="779"/>
                </a:lnTo>
                <a:lnTo>
                  <a:pt x="47" y="754"/>
                </a:lnTo>
                <a:lnTo>
                  <a:pt x="37" y="729"/>
                </a:lnTo>
                <a:lnTo>
                  <a:pt x="27" y="704"/>
                </a:lnTo>
                <a:lnTo>
                  <a:pt x="19" y="679"/>
                </a:lnTo>
                <a:lnTo>
                  <a:pt x="13" y="653"/>
                </a:lnTo>
                <a:lnTo>
                  <a:pt x="8" y="627"/>
                </a:lnTo>
                <a:lnTo>
                  <a:pt x="4" y="602"/>
                </a:lnTo>
                <a:lnTo>
                  <a:pt x="1" y="576"/>
                </a:lnTo>
                <a:lnTo>
                  <a:pt x="0" y="549"/>
                </a:lnTo>
                <a:lnTo>
                  <a:pt x="0" y="524"/>
                </a:lnTo>
                <a:lnTo>
                  <a:pt x="1" y="498"/>
                </a:lnTo>
                <a:lnTo>
                  <a:pt x="4" y="473"/>
                </a:lnTo>
                <a:lnTo>
                  <a:pt x="7" y="447"/>
                </a:lnTo>
                <a:lnTo>
                  <a:pt x="12" y="422"/>
                </a:lnTo>
                <a:lnTo>
                  <a:pt x="18" y="397"/>
                </a:lnTo>
                <a:lnTo>
                  <a:pt x="25" y="372"/>
                </a:lnTo>
                <a:lnTo>
                  <a:pt x="34" y="347"/>
                </a:lnTo>
                <a:lnTo>
                  <a:pt x="44" y="324"/>
                </a:lnTo>
                <a:lnTo>
                  <a:pt x="55" y="300"/>
                </a:lnTo>
                <a:lnTo>
                  <a:pt x="67" y="278"/>
                </a:lnTo>
                <a:lnTo>
                  <a:pt x="79" y="255"/>
                </a:lnTo>
                <a:lnTo>
                  <a:pt x="93" y="233"/>
                </a:lnTo>
                <a:lnTo>
                  <a:pt x="108" y="212"/>
                </a:lnTo>
                <a:lnTo>
                  <a:pt x="125" y="192"/>
                </a:lnTo>
                <a:lnTo>
                  <a:pt x="143" y="172"/>
                </a:lnTo>
                <a:lnTo>
                  <a:pt x="161" y="152"/>
                </a:lnTo>
                <a:lnTo>
                  <a:pt x="180" y="135"/>
                </a:lnTo>
                <a:lnTo>
                  <a:pt x="200" y="117"/>
                </a:lnTo>
                <a:lnTo>
                  <a:pt x="222" y="101"/>
                </a:lnTo>
                <a:lnTo>
                  <a:pt x="245" y="86"/>
                </a:lnTo>
                <a:lnTo>
                  <a:pt x="268" y="72"/>
                </a:lnTo>
                <a:lnTo>
                  <a:pt x="292" y="59"/>
                </a:lnTo>
                <a:lnTo>
                  <a:pt x="318" y="46"/>
                </a:lnTo>
                <a:lnTo>
                  <a:pt x="342" y="36"/>
                </a:lnTo>
                <a:lnTo>
                  <a:pt x="367" y="27"/>
                </a:lnTo>
                <a:lnTo>
                  <a:pt x="393" y="19"/>
                </a:lnTo>
                <a:lnTo>
                  <a:pt x="419" y="13"/>
                </a:lnTo>
                <a:lnTo>
                  <a:pt x="444" y="7"/>
                </a:lnTo>
                <a:lnTo>
                  <a:pt x="470" y="4"/>
                </a:lnTo>
                <a:lnTo>
                  <a:pt x="496" y="1"/>
                </a:lnTo>
                <a:lnTo>
                  <a:pt x="522" y="0"/>
                </a:lnTo>
                <a:lnTo>
                  <a:pt x="548" y="0"/>
                </a:lnTo>
                <a:lnTo>
                  <a:pt x="573" y="1"/>
                </a:lnTo>
                <a:lnTo>
                  <a:pt x="600" y="3"/>
                </a:lnTo>
                <a:lnTo>
                  <a:pt x="625" y="7"/>
                </a:lnTo>
                <a:lnTo>
                  <a:pt x="650" y="12"/>
                </a:lnTo>
                <a:lnTo>
                  <a:pt x="675" y="18"/>
                </a:lnTo>
                <a:lnTo>
                  <a:pt x="700" y="25"/>
                </a:lnTo>
                <a:lnTo>
                  <a:pt x="724" y="33"/>
                </a:lnTo>
                <a:lnTo>
                  <a:pt x="748" y="43"/>
                </a:lnTo>
                <a:lnTo>
                  <a:pt x="771" y="53"/>
                </a:lnTo>
                <a:lnTo>
                  <a:pt x="795" y="66"/>
                </a:lnTo>
                <a:lnTo>
                  <a:pt x="817" y="79"/>
                </a:lnTo>
                <a:lnTo>
                  <a:pt x="839" y="93"/>
                </a:lnTo>
                <a:lnTo>
                  <a:pt x="860" y="108"/>
                </a:lnTo>
                <a:lnTo>
                  <a:pt x="880" y="124"/>
                </a:lnTo>
                <a:lnTo>
                  <a:pt x="900" y="141"/>
                </a:lnTo>
                <a:lnTo>
                  <a:pt x="919" y="160"/>
                </a:lnTo>
                <a:lnTo>
                  <a:pt x="937" y="180"/>
                </a:lnTo>
                <a:lnTo>
                  <a:pt x="954" y="200"/>
                </a:lnTo>
                <a:lnTo>
                  <a:pt x="970" y="221"/>
                </a:lnTo>
                <a:lnTo>
                  <a:pt x="987" y="244"/>
                </a:lnTo>
                <a:lnTo>
                  <a:pt x="1001" y="268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16" name="TextBox 215"/>
          <p:cNvSpPr txBox="1"/>
          <p:nvPr/>
        </p:nvSpPr>
        <p:spPr>
          <a:xfrm>
            <a:off x="3968353" y="802575"/>
            <a:ext cx="518091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75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President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170895" y="1355972"/>
            <a:ext cx="500458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75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itchFamily="18" charset="0"/>
              </a:rPr>
              <a:t>Manager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763352" y="41635"/>
            <a:ext cx="736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Core Function of RSPs: Fostering a Three-Tiered Social Mobilization Network 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7411006" y="4013110"/>
            <a:ext cx="946093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409,883</a:t>
            </a:r>
          </a:p>
          <a:p>
            <a:pPr algn="ctr"/>
            <a:r>
              <a:rPr lang="en-US" sz="135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COs)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6317675" y="2306652"/>
            <a:ext cx="93277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20,814</a:t>
            </a:r>
            <a:endParaRPr lang="en-US" b="1" dirty="0">
              <a:solidFill>
                <a:srgbClr val="92D050"/>
              </a:solidFill>
            </a:endParaRPr>
          </a:p>
          <a:p>
            <a:pPr algn="ctr"/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(VOs)</a:t>
            </a:r>
          </a:p>
        </p:txBody>
      </p:sp>
      <p:sp>
        <p:nvSpPr>
          <p:cNvPr id="221" name="Rectangle 220"/>
          <p:cNvSpPr/>
          <p:nvPr/>
        </p:nvSpPr>
        <p:spPr>
          <a:xfrm>
            <a:off x="5261146" y="571384"/>
            <a:ext cx="84030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1,497</a:t>
            </a:r>
            <a:endParaRPr lang="en-US" b="1" dirty="0">
              <a:solidFill>
                <a:srgbClr val="0070C0"/>
              </a:solidFill>
            </a:endParaRPr>
          </a:p>
          <a:p>
            <a:pPr algn="ctr"/>
            <a:r>
              <a:rPr lang="en-US" sz="1350" dirty="0">
                <a:solidFill>
                  <a:schemeClr val="bg1">
                    <a:lumMod val="65000"/>
                  </a:schemeClr>
                </a:solidFill>
              </a:rPr>
              <a:t>(LSOs)</a:t>
            </a:r>
          </a:p>
        </p:txBody>
      </p:sp>
      <p:sp>
        <p:nvSpPr>
          <p:cNvPr id="222" name="Rectangle 4"/>
          <p:cNvSpPr>
            <a:spLocks noChangeArrowheads="1"/>
          </p:cNvSpPr>
          <p:nvPr/>
        </p:nvSpPr>
        <p:spPr bwMode="auto">
          <a:xfrm>
            <a:off x="365521" y="730193"/>
            <a:ext cx="1846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cs typeface="Times New Roman" pitchFamily="18" charset="0"/>
              </a:rPr>
              <a:t>7.12 million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ctr"/>
            <a:r>
              <a:rPr lang="en-US" sz="1500" dirty="0">
                <a:solidFill>
                  <a:schemeClr val="bg1">
                    <a:lumMod val="65000"/>
                  </a:schemeClr>
                </a:solidFill>
                <a:cs typeface="Times New Roman" pitchFamily="18" charset="0"/>
              </a:rPr>
              <a:t>households organized</a:t>
            </a:r>
          </a:p>
        </p:txBody>
      </p:sp>
      <p:sp>
        <p:nvSpPr>
          <p:cNvPr id="296" name="Freeform 7"/>
          <p:cNvSpPr>
            <a:spLocks noEditPoints="1"/>
          </p:cNvSpPr>
          <p:nvPr/>
        </p:nvSpPr>
        <p:spPr bwMode="auto">
          <a:xfrm>
            <a:off x="3503608" y="1965964"/>
            <a:ext cx="208360" cy="278606"/>
          </a:xfrm>
          <a:custGeom>
            <a:avLst/>
            <a:gdLst>
              <a:gd name="T0" fmla="*/ 223 w 2264"/>
              <a:gd name="T1" fmla="*/ 1430 h 3050"/>
              <a:gd name="T2" fmla="*/ 211 w 2264"/>
              <a:gd name="T3" fmla="*/ 1497 h 3050"/>
              <a:gd name="T4" fmla="*/ 219 w 2264"/>
              <a:gd name="T5" fmla="*/ 1562 h 3050"/>
              <a:gd name="T6" fmla="*/ 245 w 2264"/>
              <a:gd name="T7" fmla="*/ 1624 h 3050"/>
              <a:gd name="T8" fmla="*/ 289 w 2264"/>
              <a:gd name="T9" fmla="*/ 1675 h 3050"/>
              <a:gd name="T10" fmla="*/ 30 w 2264"/>
              <a:gd name="T11" fmla="*/ 2393 h 3050"/>
              <a:gd name="T12" fmla="*/ 5 w 2264"/>
              <a:gd name="T13" fmla="*/ 2458 h 3050"/>
              <a:gd name="T14" fmla="*/ 0 w 2264"/>
              <a:gd name="T15" fmla="*/ 2525 h 3050"/>
              <a:gd name="T16" fmla="*/ 14 w 2264"/>
              <a:gd name="T17" fmla="*/ 2589 h 3050"/>
              <a:gd name="T18" fmla="*/ 46 w 2264"/>
              <a:gd name="T19" fmla="*/ 2648 h 3050"/>
              <a:gd name="T20" fmla="*/ 95 w 2264"/>
              <a:gd name="T21" fmla="*/ 2696 h 3050"/>
              <a:gd name="T22" fmla="*/ 685 w 2264"/>
              <a:gd name="T23" fmla="*/ 3035 h 3050"/>
              <a:gd name="T24" fmla="*/ 751 w 2264"/>
              <a:gd name="T25" fmla="*/ 3050 h 3050"/>
              <a:gd name="T26" fmla="*/ 817 w 2264"/>
              <a:gd name="T27" fmla="*/ 3045 h 3050"/>
              <a:gd name="T28" fmla="*/ 880 w 2264"/>
              <a:gd name="T29" fmla="*/ 3022 h 3050"/>
              <a:gd name="T30" fmla="*/ 934 w 2264"/>
              <a:gd name="T31" fmla="*/ 2981 h 3050"/>
              <a:gd name="T32" fmla="*/ 1344 w 2264"/>
              <a:gd name="T33" fmla="*/ 2285 h 3050"/>
              <a:gd name="T34" fmla="*/ 1474 w 2264"/>
              <a:gd name="T35" fmla="*/ 2352 h 3050"/>
              <a:gd name="T36" fmla="*/ 1541 w 2264"/>
              <a:gd name="T37" fmla="*/ 2360 h 3050"/>
              <a:gd name="T38" fmla="*/ 1607 w 2264"/>
              <a:gd name="T39" fmla="*/ 2349 h 3050"/>
              <a:gd name="T40" fmla="*/ 1667 w 2264"/>
              <a:gd name="T41" fmla="*/ 2321 h 3050"/>
              <a:gd name="T42" fmla="*/ 1717 w 2264"/>
              <a:gd name="T43" fmla="*/ 2274 h 3050"/>
              <a:gd name="T44" fmla="*/ 2006 w 2264"/>
              <a:gd name="T45" fmla="*/ 1777 h 3050"/>
              <a:gd name="T46" fmla="*/ 2024 w 2264"/>
              <a:gd name="T47" fmla="*/ 1712 h 3050"/>
              <a:gd name="T48" fmla="*/ 2023 w 2264"/>
              <a:gd name="T49" fmla="*/ 1644 h 3050"/>
              <a:gd name="T50" fmla="*/ 2003 w 2264"/>
              <a:gd name="T51" fmla="*/ 1581 h 3050"/>
              <a:gd name="T52" fmla="*/ 1965 w 2264"/>
              <a:gd name="T53" fmla="*/ 1526 h 3050"/>
              <a:gd name="T54" fmla="*/ 1910 w 2264"/>
              <a:gd name="T55" fmla="*/ 1483 h 3050"/>
              <a:gd name="T56" fmla="*/ 764 w 2264"/>
              <a:gd name="T57" fmla="*/ 829 h 3050"/>
              <a:gd name="T58" fmla="*/ 696 w 2264"/>
              <a:gd name="T59" fmla="*/ 820 h 3050"/>
              <a:gd name="T60" fmla="*/ 630 w 2264"/>
              <a:gd name="T61" fmla="*/ 832 h 3050"/>
              <a:gd name="T62" fmla="*/ 572 w 2264"/>
              <a:gd name="T63" fmla="*/ 861 h 3050"/>
              <a:gd name="T64" fmla="*/ 522 w 2264"/>
              <a:gd name="T65" fmla="*/ 908 h 3050"/>
              <a:gd name="T66" fmla="*/ 2162 w 2264"/>
              <a:gd name="T67" fmla="*/ 849 h 3050"/>
              <a:gd name="T68" fmla="*/ 2051 w 2264"/>
              <a:gd name="T69" fmla="*/ 962 h 3050"/>
              <a:gd name="T70" fmla="*/ 1915 w 2264"/>
              <a:gd name="T71" fmla="*/ 1037 h 3050"/>
              <a:gd name="T72" fmla="*/ 1765 w 2264"/>
              <a:gd name="T73" fmla="*/ 1069 h 3050"/>
              <a:gd name="T74" fmla="*/ 1609 w 2264"/>
              <a:gd name="T75" fmla="*/ 1058 h 3050"/>
              <a:gd name="T76" fmla="*/ 1459 w 2264"/>
              <a:gd name="T77" fmla="*/ 1000 h 3050"/>
              <a:gd name="T78" fmla="*/ 1333 w 2264"/>
              <a:gd name="T79" fmla="*/ 899 h 3050"/>
              <a:gd name="T80" fmla="*/ 1245 w 2264"/>
              <a:gd name="T81" fmla="*/ 771 h 3050"/>
              <a:gd name="T82" fmla="*/ 1199 w 2264"/>
              <a:gd name="T83" fmla="*/ 624 h 3050"/>
              <a:gd name="T84" fmla="*/ 1195 w 2264"/>
              <a:gd name="T85" fmla="*/ 470 h 3050"/>
              <a:gd name="T86" fmla="*/ 1238 w 2264"/>
              <a:gd name="T87" fmla="*/ 316 h 3050"/>
              <a:gd name="T88" fmla="*/ 1327 w 2264"/>
              <a:gd name="T89" fmla="*/ 180 h 3050"/>
              <a:gd name="T90" fmla="*/ 1447 w 2264"/>
              <a:gd name="T91" fmla="*/ 79 h 3050"/>
              <a:gd name="T92" fmla="*/ 1589 w 2264"/>
              <a:gd name="T93" fmla="*/ 18 h 3050"/>
              <a:gd name="T94" fmla="*/ 1741 w 2264"/>
              <a:gd name="T95" fmla="*/ 0 h 3050"/>
              <a:gd name="T96" fmla="*/ 1896 w 2264"/>
              <a:gd name="T97" fmla="*/ 27 h 3050"/>
              <a:gd name="T98" fmla="*/ 2041 w 2264"/>
              <a:gd name="T99" fmla="*/ 101 h 3050"/>
              <a:gd name="T100" fmla="*/ 2155 w 2264"/>
              <a:gd name="T101" fmla="*/ 212 h 3050"/>
              <a:gd name="T102" fmla="*/ 2229 w 2264"/>
              <a:gd name="T103" fmla="*/ 347 h 3050"/>
              <a:gd name="T104" fmla="*/ 2262 w 2264"/>
              <a:gd name="T105" fmla="*/ 498 h 3050"/>
              <a:gd name="T106" fmla="*/ 2251 w 2264"/>
              <a:gd name="T107" fmla="*/ 653 h 3050"/>
              <a:gd name="T108" fmla="*/ 2191 w 2264"/>
              <a:gd name="T109" fmla="*/ 803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4" h="3050">
                <a:moveTo>
                  <a:pt x="502" y="937"/>
                </a:moveTo>
                <a:lnTo>
                  <a:pt x="242" y="1388"/>
                </a:lnTo>
                <a:lnTo>
                  <a:pt x="236" y="1398"/>
                </a:lnTo>
                <a:lnTo>
                  <a:pt x="231" y="1408"/>
                </a:lnTo>
                <a:lnTo>
                  <a:pt x="226" y="1419"/>
                </a:lnTo>
                <a:lnTo>
                  <a:pt x="223" y="1430"/>
                </a:lnTo>
                <a:lnTo>
                  <a:pt x="219" y="1441"/>
                </a:lnTo>
                <a:lnTo>
                  <a:pt x="217" y="1452"/>
                </a:lnTo>
                <a:lnTo>
                  <a:pt x="214" y="1463"/>
                </a:lnTo>
                <a:lnTo>
                  <a:pt x="213" y="1474"/>
                </a:lnTo>
                <a:lnTo>
                  <a:pt x="212" y="1486"/>
                </a:lnTo>
                <a:lnTo>
                  <a:pt x="211" y="1497"/>
                </a:lnTo>
                <a:lnTo>
                  <a:pt x="211" y="1508"/>
                </a:lnTo>
                <a:lnTo>
                  <a:pt x="212" y="1519"/>
                </a:lnTo>
                <a:lnTo>
                  <a:pt x="213" y="1530"/>
                </a:lnTo>
                <a:lnTo>
                  <a:pt x="214" y="1541"/>
                </a:lnTo>
                <a:lnTo>
                  <a:pt x="216" y="1552"/>
                </a:lnTo>
                <a:lnTo>
                  <a:pt x="219" y="1562"/>
                </a:lnTo>
                <a:lnTo>
                  <a:pt x="222" y="1573"/>
                </a:lnTo>
                <a:lnTo>
                  <a:pt x="226" y="1584"/>
                </a:lnTo>
                <a:lnTo>
                  <a:pt x="230" y="1594"/>
                </a:lnTo>
                <a:lnTo>
                  <a:pt x="234" y="1604"/>
                </a:lnTo>
                <a:lnTo>
                  <a:pt x="239" y="1614"/>
                </a:lnTo>
                <a:lnTo>
                  <a:pt x="245" y="1624"/>
                </a:lnTo>
                <a:lnTo>
                  <a:pt x="251" y="1633"/>
                </a:lnTo>
                <a:lnTo>
                  <a:pt x="257" y="1642"/>
                </a:lnTo>
                <a:lnTo>
                  <a:pt x="265" y="1651"/>
                </a:lnTo>
                <a:lnTo>
                  <a:pt x="273" y="1659"/>
                </a:lnTo>
                <a:lnTo>
                  <a:pt x="281" y="1667"/>
                </a:lnTo>
                <a:lnTo>
                  <a:pt x="289" y="1675"/>
                </a:lnTo>
                <a:lnTo>
                  <a:pt x="298" y="1684"/>
                </a:lnTo>
                <a:lnTo>
                  <a:pt x="307" y="1691"/>
                </a:lnTo>
                <a:lnTo>
                  <a:pt x="316" y="1697"/>
                </a:lnTo>
                <a:lnTo>
                  <a:pt x="326" y="1703"/>
                </a:lnTo>
                <a:lnTo>
                  <a:pt x="403" y="1747"/>
                </a:lnTo>
                <a:lnTo>
                  <a:pt x="30" y="2393"/>
                </a:lnTo>
                <a:lnTo>
                  <a:pt x="25" y="2404"/>
                </a:lnTo>
                <a:lnTo>
                  <a:pt x="20" y="2414"/>
                </a:lnTo>
                <a:lnTo>
                  <a:pt x="15" y="2425"/>
                </a:lnTo>
                <a:lnTo>
                  <a:pt x="11" y="2436"/>
                </a:lnTo>
                <a:lnTo>
                  <a:pt x="8" y="2447"/>
                </a:lnTo>
                <a:lnTo>
                  <a:pt x="5" y="2458"/>
                </a:lnTo>
                <a:lnTo>
                  <a:pt x="3" y="2469"/>
                </a:lnTo>
                <a:lnTo>
                  <a:pt x="1" y="2480"/>
                </a:lnTo>
                <a:lnTo>
                  <a:pt x="0" y="2491"/>
                </a:lnTo>
                <a:lnTo>
                  <a:pt x="0" y="2503"/>
                </a:lnTo>
                <a:lnTo>
                  <a:pt x="0" y="2514"/>
                </a:lnTo>
                <a:lnTo>
                  <a:pt x="0" y="2525"/>
                </a:lnTo>
                <a:lnTo>
                  <a:pt x="1" y="2536"/>
                </a:lnTo>
                <a:lnTo>
                  <a:pt x="3" y="2547"/>
                </a:lnTo>
                <a:lnTo>
                  <a:pt x="5" y="2558"/>
                </a:lnTo>
                <a:lnTo>
                  <a:pt x="8" y="2568"/>
                </a:lnTo>
                <a:lnTo>
                  <a:pt x="11" y="2579"/>
                </a:lnTo>
                <a:lnTo>
                  <a:pt x="14" y="2589"/>
                </a:lnTo>
                <a:lnTo>
                  <a:pt x="18" y="2601"/>
                </a:lnTo>
                <a:lnTo>
                  <a:pt x="23" y="2611"/>
                </a:lnTo>
                <a:lnTo>
                  <a:pt x="28" y="2620"/>
                </a:lnTo>
                <a:lnTo>
                  <a:pt x="34" y="2630"/>
                </a:lnTo>
                <a:lnTo>
                  <a:pt x="40" y="2639"/>
                </a:lnTo>
                <a:lnTo>
                  <a:pt x="46" y="2648"/>
                </a:lnTo>
                <a:lnTo>
                  <a:pt x="53" y="2657"/>
                </a:lnTo>
                <a:lnTo>
                  <a:pt x="60" y="2666"/>
                </a:lnTo>
                <a:lnTo>
                  <a:pt x="68" y="2674"/>
                </a:lnTo>
                <a:lnTo>
                  <a:pt x="77" y="2681"/>
                </a:lnTo>
                <a:lnTo>
                  <a:pt x="86" y="2689"/>
                </a:lnTo>
                <a:lnTo>
                  <a:pt x="95" y="2696"/>
                </a:lnTo>
                <a:lnTo>
                  <a:pt x="105" y="2703"/>
                </a:lnTo>
                <a:lnTo>
                  <a:pt x="115" y="2709"/>
                </a:lnTo>
                <a:lnTo>
                  <a:pt x="653" y="3020"/>
                </a:lnTo>
                <a:lnTo>
                  <a:pt x="664" y="3025"/>
                </a:lnTo>
                <a:lnTo>
                  <a:pt x="674" y="3030"/>
                </a:lnTo>
                <a:lnTo>
                  <a:pt x="685" y="3035"/>
                </a:lnTo>
                <a:lnTo>
                  <a:pt x="695" y="3039"/>
                </a:lnTo>
                <a:lnTo>
                  <a:pt x="706" y="3042"/>
                </a:lnTo>
                <a:lnTo>
                  <a:pt x="717" y="3045"/>
                </a:lnTo>
                <a:lnTo>
                  <a:pt x="729" y="3047"/>
                </a:lnTo>
                <a:lnTo>
                  <a:pt x="740" y="3048"/>
                </a:lnTo>
                <a:lnTo>
                  <a:pt x="751" y="3050"/>
                </a:lnTo>
                <a:lnTo>
                  <a:pt x="762" y="3050"/>
                </a:lnTo>
                <a:lnTo>
                  <a:pt x="773" y="3050"/>
                </a:lnTo>
                <a:lnTo>
                  <a:pt x="784" y="3050"/>
                </a:lnTo>
                <a:lnTo>
                  <a:pt x="795" y="3048"/>
                </a:lnTo>
                <a:lnTo>
                  <a:pt x="806" y="3047"/>
                </a:lnTo>
                <a:lnTo>
                  <a:pt x="817" y="3045"/>
                </a:lnTo>
                <a:lnTo>
                  <a:pt x="829" y="3042"/>
                </a:lnTo>
                <a:lnTo>
                  <a:pt x="839" y="3039"/>
                </a:lnTo>
                <a:lnTo>
                  <a:pt x="850" y="3036"/>
                </a:lnTo>
                <a:lnTo>
                  <a:pt x="860" y="3031"/>
                </a:lnTo>
                <a:lnTo>
                  <a:pt x="870" y="3027"/>
                </a:lnTo>
                <a:lnTo>
                  <a:pt x="880" y="3022"/>
                </a:lnTo>
                <a:lnTo>
                  <a:pt x="889" y="3016"/>
                </a:lnTo>
                <a:lnTo>
                  <a:pt x="899" y="3010"/>
                </a:lnTo>
                <a:lnTo>
                  <a:pt x="908" y="3003"/>
                </a:lnTo>
                <a:lnTo>
                  <a:pt x="918" y="2996"/>
                </a:lnTo>
                <a:lnTo>
                  <a:pt x="926" y="2988"/>
                </a:lnTo>
                <a:lnTo>
                  <a:pt x="934" y="2981"/>
                </a:lnTo>
                <a:lnTo>
                  <a:pt x="942" y="2972"/>
                </a:lnTo>
                <a:lnTo>
                  <a:pt x="949" y="2964"/>
                </a:lnTo>
                <a:lnTo>
                  <a:pt x="956" y="2954"/>
                </a:lnTo>
                <a:lnTo>
                  <a:pt x="963" y="2945"/>
                </a:lnTo>
                <a:lnTo>
                  <a:pt x="969" y="2935"/>
                </a:lnTo>
                <a:lnTo>
                  <a:pt x="1344" y="2285"/>
                </a:lnTo>
                <a:lnTo>
                  <a:pt x="1421" y="2330"/>
                </a:lnTo>
                <a:lnTo>
                  <a:pt x="1431" y="2336"/>
                </a:lnTo>
                <a:lnTo>
                  <a:pt x="1442" y="2341"/>
                </a:lnTo>
                <a:lnTo>
                  <a:pt x="1452" y="2345"/>
                </a:lnTo>
                <a:lnTo>
                  <a:pt x="1463" y="2349"/>
                </a:lnTo>
                <a:lnTo>
                  <a:pt x="1474" y="2352"/>
                </a:lnTo>
                <a:lnTo>
                  <a:pt x="1486" y="2355"/>
                </a:lnTo>
                <a:lnTo>
                  <a:pt x="1497" y="2357"/>
                </a:lnTo>
                <a:lnTo>
                  <a:pt x="1508" y="2359"/>
                </a:lnTo>
                <a:lnTo>
                  <a:pt x="1519" y="2360"/>
                </a:lnTo>
                <a:lnTo>
                  <a:pt x="1530" y="2360"/>
                </a:lnTo>
                <a:lnTo>
                  <a:pt x="1541" y="2360"/>
                </a:lnTo>
                <a:lnTo>
                  <a:pt x="1552" y="2360"/>
                </a:lnTo>
                <a:lnTo>
                  <a:pt x="1563" y="2359"/>
                </a:lnTo>
                <a:lnTo>
                  <a:pt x="1575" y="2357"/>
                </a:lnTo>
                <a:lnTo>
                  <a:pt x="1586" y="2355"/>
                </a:lnTo>
                <a:lnTo>
                  <a:pt x="1597" y="2353"/>
                </a:lnTo>
                <a:lnTo>
                  <a:pt x="1607" y="2349"/>
                </a:lnTo>
                <a:lnTo>
                  <a:pt x="1618" y="2346"/>
                </a:lnTo>
                <a:lnTo>
                  <a:pt x="1628" y="2342"/>
                </a:lnTo>
                <a:lnTo>
                  <a:pt x="1638" y="2337"/>
                </a:lnTo>
                <a:lnTo>
                  <a:pt x="1648" y="2332"/>
                </a:lnTo>
                <a:lnTo>
                  <a:pt x="1657" y="2327"/>
                </a:lnTo>
                <a:lnTo>
                  <a:pt x="1667" y="2321"/>
                </a:lnTo>
                <a:lnTo>
                  <a:pt x="1677" y="2314"/>
                </a:lnTo>
                <a:lnTo>
                  <a:pt x="1685" y="2307"/>
                </a:lnTo>
                <a:lnTo>
                  <a:pt x="1694" y="2300"/>
                </a:lnTo>
                <a:lnTo>
                  <a:pt x="1702" y="2291"/>
                </a:lnTo>
                <a:lnTo>
                  <a:pt x="1710" y="2283"/>
                </a:lnTo>
                <a:lnTo>
                  <a:pt x="1717" y="2274"/>
                </a:lnTo>
                <a:lnTo>
                  <a:pt x="1724" y="2265"/>
                </a:lnTo>
                <a:lnTo>
                  <a:pt x="1731" y="2255"/>
                </a:lnTo>
                <a:lnTo>
                  <a:pt x="1737" y="2245"/>
                </a:lnTo>
                <a:lnTo>
                  <a:pt x="1995" y="1799"/>
                </a:lnTo>
                <a:lnTo>
                  <a:pt x="2001" y="1788"/>
                </a:lnTo>
                <a:lnTo>
                  <a:pt x="2006" y="1777"/>
                </a:lnTo>
                <a:lnTo>
                  <a:pt x="2010" y="1766"/>
                </a:lnTo>
                <a:lnTo>
                  <a:pt x="2014" y="1755"/>
                </a:lnTo>
                <a:lnTo>
                  <a:pt x="2018" y="1745"/>
                </a:lnTo>
                <a:lnTo>
                  <a:pt x="2020" y="1734"/>
                </a:lnTo>
                <a:lnTo>
                  <a:pt x="2022" y="1723"/>
                </a:lnTo>
                <a:lnTo>
                  <a:pt x="2024" y="1712"/>
                </a:lnTo>
                <a:lnTo>
                  <a:pt x="2025" y="1700"/>
                </a:lnTo>
                <a:lnTo>
                  <a:pt x="2026" y="1689"/>
                </a:lnTo>
                <a:lnTo>
                  <a:pt x="2026" y="1677"/>
                </a:lnTo>
                <a:lnTo>
                  <a:pt x="2025" y="1666"/>
                </a:lnTo>
                <a:lnTo>
                  <a:pt x="2024" y="1655"/>
                </a:lnTo>
                <a:lnTo>
                  <a:pt x="2023" y="1644"/>
                </a:lnTo>
                <a:lnTo>
                  <a:pt x="2021" y="1634"/>
                </a:lnTo>
                <a:lnTo>
                  <a:pt x="2018" y="1623"/>
                </a:lnTo>
                <a:lnTo>
                  <a:pt x="2015" y="1612"/>
                </a:lnTo>
                <a:lnTo>
                  <a:pt x="2011" y="1602"/>
                </a:lnTo>
                <a:lnTo>
                  <a:pt x="2007" y="1592"/>
                </a:lnTo>
                <a:lnTo>
                  <a:pt x="2003" y="1581"/>
                </a:lnTo>
                <a:lnTo>
                  <a:pt x="1997" y="1571"/>
                </a:lnTo>
                <a:lnTo>
                  <a:pt x="1992" y="1561"/>
                </a:lnTo>
                <a:lnTo>
                  <a:pt x="1986" y="1552"/>
                </a:lnTo>
                <a:lnTo>
                  <a:pt x="1979" y="1543"/>
                </a:lnTo>
                <a:lnTo>
                  <a:pt x="1973" y="1534"/>
                </a:lnTo>
                <a:lnTo>
                  <a:pt x="1965" y="1526"/>
                </a:lnTo>
                <a:lnTo>
                  <a:pt x="1957" y="1518"/>
                </a:lnTo>
                <a:lnTo>
                  <a:pt x="1948" y="1510"/>
                </a:lnTo>
                <a:lnTo>
                  <a:pt x="1939" y="1502"/>
                </a:lnTo>
                <a:lnTo>
                  <a:pt x="1930" y="1495"/>
                </a:lnTo>
                <a:lnTo>
                  <a:pt x="1920" y="1489"/>
                </a:lnTo>
                <a:lnTo>
                  <a:pt x="1910" y="1483"/>
                </a:lnTo>
                <a:lnTo>
                  <a:pt x="818" y="852"/>
                </a:lnTo>
                <a:lnTo>
                  <a:pt x="807" y="846"/>
                </a:lnTo>
                <a:lnTo>
                  <a:pt x="796" y="841"/>
                </a:lnTo>
                <a:lnTo>
                  <a:pt x="786" y="836"/>
                </a:lnTo>
                <a:lnTo>
                  <a:pt x="775" y="832"/>
                </a:lnTo>
                <a:lnTo>
                  <a:pt x="764" y="829"/>
                </a:lnTo>
                <a:lnTo>
                  <a:pt x="753" y="826"/>
                </a:lnTo>
                <a:lnTo>
                  <a:pt x="741" y="824"/>
                </a:lnTo>
                <a:lnTo>
                  <a:pt x="730" y="822"/>
                </a:lnTo>
                <a:lnTo>
                  <a:pt x="718" y="821"/>
                </a:lnTo>
                <a:lnTo>
                  <a:pt x="707" y="820"/>
                </a:lnTo>
                <a:lnTo>
                  <a:pt x="696" y="820"/>
                </a:lnTo>
                <a:lnTo>
                  <a:pt x="685" y="821"/>
                </a:lnTo>
                <a:lnTo>
                  <a:pt x="674" y="822"/>
                </a:lnTo>
                <a:lnTo>
                  <a:pt x="663" y="824"/>
                </a:lnTo>
                <a:lnTo>
                  <a:pt x="652" y="826"/>
                </a:lnTo>
                <a:lnTo>
                  <a:pt x="642" y="828"/>
                </a:lnTo>
                <a:lnTo>
                  <a:pt x="630" y="832"/>
                </a:lnTo>
                <a:lnTo>
                  <a:pt x="620" y="835"/>
                </a:lnTo>
                <a:lnTo>
                  <a:pt x="610" y="839"/>
                </a:lnTo>
                <a:lnTo>
                  <a:pt x="600" y="844"/>
                </a:lnTo>
                <a:lnTo>
                  <a:pt x="590" y="849"/>
                </a:lnTo>
                <a:lnTo>
                  <a:pt x="581" y="855"/>
                </a:lnTo>
                <a:lnTo>
                  <a:pt x="572" y="861"/>
                </a:lnTo>
                <a:lnTo>
                  <a:pt x="563" y="867"/>
                </a:lnTo>
                <a:lnTo>
                  <a:pt x="554" y="875"/>
                </a:lnTo>
                <a:lnTo>
                  <a:pt x="546" y="883"/>
                </a:lnTo>
                <a:lnTo>
                  <a:pt x="537" y="891"/>
                </a:lnTo>
                <a:lnTo>
                  <a:pt x="529" y="899"/>
                </a:lnTo>
                <a:lnTo>
                  <a:pt x="522" y="908"/>
                </a:lnTo>
                <a:lnTo>
                  <a:pt x="515" y="917"/>
                </a:lnTo>
                <a:lnTo>
                  <a:pt x="508" y="927"/>
                </a:lnTo>
                <a:lnTo>
                  <a:pt x="502" y="937"/>
                </a:lnTo>
                <a:close/>
                <a:moveTo>
                  <a:pt x="2191" y="803"/>
                </a:moveTo>
                <a:lnTo>
                  <a:pt x="2177" y="827"/>
                </a:lnTo>
                <a:lnTo>
                  <a:pt x="2162" y="849"/>
                </a:lnTo>
                <a:lnTo>
                  <a:pt x="2146" y="871"/>
                </a:lnTo>
                <a:lnTo>
                  <a:pt x="2128" y="892"/>
                </a:lnTo>
                <a:lnTo>
                  <a:pt x="2110" y="911"/>
                </a:lnTo>
                <a:lnTo>
                  <a:pt x="2091" y="929"/>
                </a:lnTo>
                <a:lnTo>
                  <a:pt x="2071" y="946"/>
                </a:lnTo>
                <a:lnTo>
                  <a:pt x="2051" y="962"/>
                </a:lnTo>
                <a:lnTo>
                  <a:pt x="2029" y="978"/>
                </a:lnTo>
                <a:lnTo>
                  <a:pt x="2008" y="992"/>
                </a:lnTo>
                <a:lnTo>
                  <a:pt x="1985" y="1005"/>
                </a:lnTo>
                <a:lnTo>
                  <a:pt x="1963" y="1017"/>
                </a:lnTo>
                <a:lnTo>
                  <a:pt x="1939" y="1028"/>
                </a:lnTo>
                <a:lnTo>
                  <a:pt x="1915" y="1037"/>
                </a:lnTo>
                <a:lnTo>
                  <a:pt x="1891" y="1045"/>
                </a:lnTo>
                <a:lnTo>
                  <a:pt x="1866" y="1053"/>
                </a:lnTo>
                <a:lnTo>
                  <a:pt x="1841" y="1059"/>
                </a:lnTo>
                <a:lnTo>
                  <a:pt x="1816" y="1063"/>
                </a:lnTo>
                <a:lnTo>
                  <a:pt x="1790" y="1067"/>
                </a:lnTo>
                <a:lnTo>
                  <a:pt x="1765" y="1069"/>
                </a:lnTo>
                <a:lnTo>
                  <a:pt x="1739" y="1071"/>
                </a:lnTo>
                <a:lnTo>
                  <a:pt x="1713" y="1071"/>
                </a:lnTo>
                <a:lnTo>
                  <a:pt x="1687" y="1069"/>
                </a:lnTo>
                <a:lnTo>
                  <a:pt x="1661" y="1067"/>
                </a:lnTo>
                <a:lnTo>
                  <a:pt x="1635" y="1063"/>
                </a:lnTo>
                <a:lnTo>
                  <a:pt x="1609" y="1058"/>
                </a:lnTo>
                <a:lnTo>
                  <a:pt x="1584" y="1051"/>
                </a:lnTo>
                <a:lnTo>
                  <a:pt x="1558" y="1044"/>
                </a:lnTo>
                <a:lnTo>
                  <a:pt x="1533" y="1035"/>
                </a:lnTo>
                <a:lnTo>
                  <a:pt x="1508" y="1024"/>
                </a:lnTo>
                <a:lnTo>
                  <a:pt x="1484" y="1013"/>
                </a:lnTo>
                <a:lnTo>
                  <a:pt x="1459" y="1000"/>
                </a:lnTo>
                <a:lnTo>
                  <a:pt x="1436" y="985"/>
                </a:lnTo>
                <a:lnTo>
                  <a:pt x="1413" y="969"/>
                </a:lnTo>
                <a:lnTo>
                  <a:pt x="1392" y="953"/>
                </a:lnTo>
                <a:lnTo>
                  <a:pt x="1371" y="936"/>
                </a:lnTo>
                <a:lnTo>
                  <a:pt x="1351" y="918"/>
                </a:lnTo>
                <a:lnTo>
                  <a:pt x="1333" y="899"/>
                </a:lnTo>
                <a:lnTo>
                  <a:pt x="1316" y="880"/>
                </a:lnTo>
                <a:lnTo>
                  <a:pt x="1300" y="858"/>
                </a:lnTo>
                <a:lnTo>
                  <a:pt x="1284" y="837"/>
                </a:lnTo>
                <a:lnTo>
                  <a:pt x="1270" y="816"/>
                </a:lnTo>
                <a:lnTo>
                  <a:pt x="1257" y="794"/>
                </a:lnTo>
                <a:lnTo>
                  <a:pt x="1245" y="771"/>
                </a:lnTo>
                <a:lnTo>
                  <a:pt x="1235" y="747"/>
                </a:lnTo>
                <a:lnTo>
                  <a:pt x="1225" y="723"/>
                </a:lnTo>
                <a:lnTo>
                  <a:pt x="1217" y="699"/>
                </a:lnTo>
                <a:lnTo>
                  <a:pt x="1210" y="675"/>
                </a:lnTo>
                <a:lnTo>
                  <a:pt x="1204" y="649"/>
                </a:lnTo>
                <a:lnTo>
                  <a:pt x="1199" y="624"/>
                </a:lnTo>
                <a:lnTo>
                  <a:pt x="1194" y="599"/>
                </a:lnTo>
                <a:lnTo>
                  <a:pt x="1192" y="573"/>
                </a:lnTo>
                <a:lnTo>
                  <a:pt x="1191" y="547"/>
                </a:lnTo>
                <a:lnTo>
                  <a:pt x="1191" y="521"/>
                </a:lnTo>
                <a:lnTo>
                  <a:pt x="1192" y="495"/>
                </a:lnTo>
                <a:lnTo>
                  <a:pt x="1195" y="470"/>
                </a:lnTo>
                <a:lnTo>
                  <a:pt x="1199" y="443"/>
                </a:lnTo>
                <a:lnTo>
                  <a:pt x="1205" y="417"/>
                </a:lnTo>
                <a:lnTo>
                  <a:pt x="1211" y="392"/>
                </a:lnTo>
                <a:lnTo>
                  <a:pt x="1219" y="367"/>
                </a:lnTo>
                <a:lnTo>
                  <a:pt x="1228" y="341"/>
                </a:lnTo>
                <a:lnTo>
                  <a:pt x="1238" y="316"/>
                </a:lnTo>
                <a:lnTo>
                  <a:pt x="1250" y="292"/>
                </a:lnTo>
                <a:lnTo>
                  <a:pt x="1263" y="268"/>
                </a:lnTo>
                <a:lnTo>
                  <a:pt x="1277" y="244"/>
                </a:lnTo>
                <a:lnTo>
                  <a:pt x="1293" y="221"/>
                </a:lnTo>
                <a:lnTo>
                  <a:pt x="1309" y="200"/>
                </a:lnTo>
                <a:lnTo>
                  <a:pt x="1327" y="180"/>
                </a:lnTo>
                <a:lnTo>
                  <a:pt x="1345" y="160"/>
                </a:lnTo>
                <a:lnTo>
                  <a:pt x="1363" y="141"/>
                </a:lnTo>
                <a:lnTo>
                  <a:pt x="1383" y="124"/>
                </a:lnTo>
                <a:lnTo>
                  <a:pt x="1404" y="108"/>
                </a:lnTo>
                <a:lnTo>
                  <a:pt x="1425" y="93"/>
                </a:lnTo>
                <a:lnTo>
                  <a:pt x="1447" y="79"/>
                </a:lnTo>
                <a:lnTo>
                  <a:pt x="1469" y="66"/>
                </a:lnTo>
                <a:lnTo>
                  <a:pt x="1493" y="53"/>
                </a:lnTo>
                <a:lnTo>
                  <a:pt x="1516" y="43"/>
                </a:lnTo>
                <a:lnTo>
                  <a:pt x="1539" y="33"/>
                </a:lnTo>
                <a:lnTo>
                  <a:pt x="1563" y="25"/>
                </a:lnTo>
                <a:lnTo>
                  <a:pt x="1589" y="18"/>
                </a:lnTo>
                <a:lnTo>
                  <a:pt x="1614" y="12"/>
                </a:lnTo>
                <a:lnTo>
                  <a:pt x="1639" y="7"/>
                </a:lnTo>
                <a:lnTo>
                  <a:pt x="1664" y="3"/>
                </a:lnTo>
                <a:lnTo>
                  <a:pt x="1690" y="1"/>
                </a:lnTo>
                <a:lnTo>
                  <a:pt x="1716" y="0"/>
                </a:lnTo>
                <a:lnTo>
                  <a:pt x="1741" y="0"/>
                </a:lnTo>
                <a:lnTo>
                  <a:pt x="1768" y="1"/>
                </a:lnTo>
                <a:lnTo>
                  <a:pt x="1794" y="4"/>
                </a:lnTo>
                <a:lnTo>
                  <a:pt x="1819" y="8"/>
                </a:lnTo>
                <a:lnTo>
                  <a:pt x="1845" y="13"/>
                </a:lnTo>
                <a:lnTo>
                  <a:pt x="1871" y="19"/>
                </a:lnTo>
                <a:lnTo>
                  <a:pt x="1896" y="27"/>
                </a:lnTo>
                <a:lnTo>
                  <a:pt x="1921" y="36"/>
                </a:lnTo>
                <a:lnTo>
                  <a:pt x="1946" y="46"/>
                </a:lnTo>
                <a:lnTo>
                  <a:pt x="1971" y="59"/>
                </a:lnTo>
                <a:lnTo>
                  <a:pt x="1995" y="72"/>
                </a:lnTo>
                <a:lnTo>
                  <a:pt x="2019" y="86"/>
                </a:lnTo>
                <a:lnTo>
                  <a:pt x="2041" y="101"/>
                </a:lnTo>
                <a:lnTo>
                  <a:pt x="2063" y="118"/>
                </a:lnTo>
                <a:lnTo>
                  <a:pt x="2084" y="135"/>
                </a:lnTo>
                <a:lnTo>
                  <a:pt x="2103" y="153"/>
                </a:lnTo>
                <a:lnTo>
                  <a:pt x="2121" y="172"/>
                </a:lnTo>
                <a:lnTo>
                  <a:pt x="2139" y="192"/>
                </a:lnTo>
                <a:lnTo>
                  <a:pt x="2155" y="212"/>
                </a:lnTo>
                <a:lnTo>
                  <a:pt x="2170" y="233"/>
                </a:lnTo>
                <a:lnTo>
                  <a:pt x="2184" y="255"/>
                </a:lnTo>
                <a:lnTo>
                  <a:pt x="2197" y="278"/>
                </a:lnTo>
                <a:lnTo>
                  <a:pt x="2209" y="301"/>
                </a:lnTo>
                <a:lnTo>
                  <a:pt x="2220" y="324"/>
                </a:lnTo>
                <a:lnTo>
                  <a:pt x="2229" y="347"/>
                </a:lnTo>
                <a:lnTo>
                  <a:pt x="2238" y="372"/>
                </a:lnTo>
                <a:lnTo>
                  <a:pt x="2246" y="397"/>
                </a:lnTo>
                <a:lnTo>
                  <a:pt x="2252" y="422"/>
                </a:lnTo>
                <a:lnTo>
                  <a:pt x="2256" y="447"/>
                </a:lnTo>
                <a:lnTo>
                  <a:pt x="2260" y="473"/>
                </a:lnTo>
                <a:lnTo>
                  <a:pt x="2262" y="498"/>
                </a:lnTo>
                <a:lnTo>
                  <a:pt x="2264" y="524"/>
                </a:lnTo>
                <a:lnTo>
                  <a:pt x="2263" y="549"/>
                </a:lnTo>
                <a:lnTo>
                  <a:pt x="2262" y="576"/>
                </a:lnTo>
                <a:lnTo>
                  <a:pt x="2260" y="602"/>
                </a:lnTo>
                <a:lnTo>
                  <a:pt x="2256" y="627"/>
                </a:lnTo>
                <a:lnTo>
                  <a:pt x="2251" y="653"/>
                </a:lnTo>
                <a:lnTo>
                  <a:pt x="2244" y="679"/>
                </a:lnTo>
                <a:lnTo>
                  <a:pt x="2237" y="704"/>
                </a:lnTo>
                <a:lnTo>
                  <a:pt x="2227" y="729"/>
                </a:lnTo>
                <a:lnTo>
                  <a:pt x="2216" y="754"/>
                </a:lnTo>
                <a:lnTo>
                  <a:pt x="2205" y="779"/>
                </a:lnTo>
                <a:lnTo>
                  <a:pt x="2191" y="80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18" name="Freeform 12"/>
          <p:cNvSpPr>
            <a:spLocks noEditPoints="1"/>
          </p:cNvSpPr>
          <p:nvPr/>
        </p:nvSpPr>
        <p:spPr bwMode="auto">
          <a:xfrm>
            <a:off x="637746" y="1414526"/>
            <a:ext cx="785911" cy="757163"/>
          </a:xfrm>
          <a:custGeom>
            <a:avLst/>
            <a:gdLst>
              <a:gd name="T0" fmla="*/ 1534 w 4380"/>
              <a:gd name="T1" fmla="*/ 1020 h 4374"/>
              <a:gd name="T2" fmla="*/ 1154 w 4380"/>
              <a:gd name="T3" fmla="*/ 1148 h 4374"/>
              <a:gd name="T4" fmla="*/ 818 w 4380"/>
              <a:gd name="T5" fmla="*/ 1372 h 4374"/>
              <a:gd name="T6" fmla="*/ 547 w 4380"/>
              <a:gd name="T7" fmla="*/ 1680 h 4374"/>
              <a:gd name="T8" fmla="*/ 369 w 4380"/>
              <a:gd name="T9" fmla="*/ 2039 h 4374"/>
              <a:gd name="T10" fmla="*/ 292 w 4380"/>
              <a:gd name="T11" fmla="*/ 2435 h 4374"/>
              <a:gd name="T12" fmla="*/ 317 w 4380"/>
              <a:gd name="T13" fmla="*/ 2842 h 4374"/>
              <a:gd name="T14" fmla="*/ 447 w 4380"/>
              <a:gd name="T15" fmla="*/ 3222 h 4374"/>
              <a:gd name="T16" fmla="*/ 672 w 4380"/>
              <a:gd name="T17" fmla="*/ 3557 h 4374"/>
              <a:gd name="T18" fmla="*/ 978 w 4380"/>
              <a:gd name="T19" fmla="*/ 3827 h 4374"/>
              <a:gd name="T20" fmla="*/ 1340 w 4380"/>
              <a:gd name="T21" fmla="*/ 4005 h 4374"/>
              <a:gd name="T22" fmla="*/ 1736 w 4380"/>
              <a:gd name="T23" fmla="*/ 4083 h 4374"/>
              <a:gd name="T24" fmla="*/ 2144 w 4380"/>
              <a:gd name="T25" fmla="*/ 4057 h 4374"/>
              <a:gd name="T26" fmla="*/ 2524 w 4380"/>
              <a:gd name="T27" fmla="*/ 3928 h 4374"/>
              <a:gd name="T28" fmla="*/ 2860 w 4380"/>
              <a:gd name="T29" fmla="*/ 3703 h 4374"/>
              <a:gd name="T30" fmla="*/ 3130 w 4380"/>
              <a:gd name="T31" fmla="*/ 3397 h 4374"/>
              <a:gd name="T32" fmla="*/ 3308 w 4380"/>
              <a:gd name="T33" fmla="*/ 3036 h 4374"/>
              <a:gd name="T34" fmla="*/ 3386 w 4380"/>
              <a:gd name="T35" fmla="*/ 2641 h 4374"/>
              <a:gd name="T36" fmla="*/ 3359 w 4380"/>
              <a:gd name="T37" fmla="*/ 2233 h 4374"/>
              <a:gd name="T38" fmla="*/ 3230 w 4380"/>
              <a:gd name="T39" fmla="*/ 1854 h 4374"/>
              <a:gd name="T40" fmla="*/ 3006 w 4380"/>
              <a:gd name="T41" fmla="*/ 1518 h 4374"/>
              <a:gd name="T42" fmla="*/ 2699 w 4380"/>
              <a:gd name="T43" fmla="*/ 1248 h 4374"/>
              <a:gd name="T44" fmla="*/ 2338 w 4380"/>
              <a:gd name="T45" fmla="*/ 1070 h 4374"/>
              <a:gd name="T46" fmla="*/ 1942 w 4380"/>
              <a:gd name="T47" fmla="*/ 993 h 4374"/>
              <a:gd name="T48" fmla="*/ 4298 w 4380"/>
              <a:gd name="T49" fmla="*/ 15 h 4374"/>
              <a:gd name="T50" fmla="*/ 4376 w 4380"/>
              <a:gd name="T51" fmla="*/ 111 h 4374"/>
              <a:gd name="T52" fmla="*/ 4376 w 4380"/>
              <a:gd name="T53" fmla="*/ 1024 h 4374"/>
              <a:gd name="T54" fmla="*/ 4298 w 4380"/>
              <a:gd name="T55" fmla="*/ 1120 h 4374"/>
              <a:gd name="T56" fmla="*/ 4173 w 4380"/>
              <a:gd name="T57" fmla="*/ 1120 h 4374"/>
              <a:gd name="T58" fmla="*/ 4095 w 4380"/>
              <a:gd name="T59" fmla="*/ 1024 h 4374"/>
              <a:gd name="T60" fmla="*/ 3311 w 4380"/>
              <a:gd name="T61" fmla="*/ 1438 h 4374"/>
              <a:gd name="T62" fmla="*/ 3542 w 4380"/>
              <a:gd name="T63" fmla="*/ 1846 h 4374"/>
              <a:gd name="T64" fmla="*/ 3663 w 4380"/>
              <a:gd name="T65" fmla="*/ 2300 h 4374"/>
              <a:gd name="T66" fmla="*/ 3664 w 4380"/>
              <a:gd name="T67" fmla="*/ 2762 h 4374"/>
              <a:gd name="T68" fmla="*/ 3558 w 4380"/>
              <a:gd name="T69" fmla="*/ 3190 h 4374"/>
              <a:gd name="T70" fmla="*/ 3354 w 4380"/>
              <a:gd name="T71" fmla="*/ 3579 h 4374"/>
              <a:gd name="T72" fmla="*/ 3056 w 4380"/>
              <a:gd name="T73" fmla="*/ 3913 h 4374"/>
              <a:gd name="T74" fmla="*/ 2692 w 4380"/>
              <a:gd name="T75" fmla="*/ 4165 h 4374"/>
              <a:gd name="T76" fmla="*/ 2282 w 4380"/>
              <a:gd name="T77" fmla="*/ 4320 h 4374"/>
              <a:gd name="T78" fmla="*/ 1839 w 4380"/>
              <a:gd name="T79" fmla="*/ 4374 h 4374"/>
              <a:gd name="T80" fmla="*/ 1396 w 4380"/>
              <a:gd name="T81" fmla="*/ 4320 h 4374"/>
              <a:gd name="T82" fmla="*/ 985 w 4380"/>
              <a:gd name="T83" fmla="*/ 4165 h 4374"/>
              <a:gd name="T84" fmla="*/ 621 w 4380"/>
              <a:gd name="T85" fmla="*/ 3913 h 4374"/>
              <a:gd name="T86" fmla="*/ 324 w 4380"/>
              <a:gd name="T87" fmla="*/ 3579 h 4374"/>
              <a:gd name="T88" fmla="*/ 119 w 4380"/>
              <a:gd name="T89" fmla="*/ 3190 h 4374"/>
              <a:gd name="T90" fmla="*/ 13 w 4380"/>
              <a:gd name="T91" fmla="*/ 2762 h 4374"/>
              <a:gd name="T92" fmla="*/ 13 w 4380"/>
              <a:gd name="T93" fmla="*/ 2313 h 4374"/>
              <a:gd name="T94" fmla="*/ 119 w 4380"/>
              <a:gd name="T95" fmla="*/ 1886 h 4374"/>
              <a:gd name="T96" fmla="*/ 324 w 4380"/>
              <a:gd name="T97" fmla="*/ 1497 h 4374"/>
              <a:gd name="T98" fmla="*/ 621 w 4380"/>
              <a:gd name="T99" fmla="*/ 1163 h 4374"/>
              <a:gd name="T100" fmla="*/ 985 w 4380"/>
              <a:gd name="T101" fmla="*/ 910 h 4374"/>
              <a:gd name="T102" fmla="*/ 1396 w 4380"/>
              <a:gd name="T103" fmla="*/ 755 h 4374"/>
              <a:gd name="T104" fmla="*/ 1839 w 4380"/>
              <a:gd name="T105" fmla="*/ 702 h 4374"/>
              <a:gd name="T106" fmla="*/ 2310 w 4380"/>
              <a:gd name="T107" fmla="*/ 762 h 4374"/>
              <a:gd name="T108" fmla="*/ 2743 w 4380"/>
              <a:gd name="T109" fmla="*/ 938 h 4374"/>
              <a:gd name="T110" fmla="*/ 3887 w 4380"/>
              <a:gd name="T111" fmla="*/ 289 h 4374"/>
              <a:gd name="T112" fmla="*/ 3297 w 4380"/>
              <a:gd name="T113" fmla="*/ 257 h 4374"/>
              <a:gd name="T114" fmla="*/ 3244 w 4380"/>
              <a:gd name="T115" fmla="*/ 144 h 4374"/>
              <a:gd name="T116" fmla="*/ 3297 w 4380"/>
              <a:gd name="T117" fmla="*/ 32 h 4374"/>
              <a:gd name="T118" fmla="*/ 4231 w 4380"/>
              <a:gd name="T119" fmla="*/ 1 h 4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80" h="4374">
                <a:moveTo>
                  <a:pt x="1839" y="989"/>
                </a:moveTo>
                <a:lnTo>
                  <a:pt x="1736" y="993"/>
                </a:lnTo>
                <a:lnTo>
                  <a:pt x="1634" y="1002"/>
                </a:lnTo>
                <a:lnTo>
                  <a:pt x="1534" y="1020"/>
                </a:lnTo>
                <a:lnTo>
                  <a:pt x="1436" y="1042"/>
                </a:lnTo>
                <a:lnTo>
                  <a:pt x="1340" y="1070"/>
                </a:lnTo>
                <a:lnTo>
                  <a:pt x="1245" y="1107"/>
                </a:lnTo>
                <a:lnTo>
                  <a:pt x="1154" y="1148"/>
                </a:lnTo>
                <a:lnTo>
                  <a:pt x="1064" y="1195"/>
                </a:lnTo>
                <a:lnTo>
                  <a:pt x="978" y="1248"/>
                </a:lnTo>
                <a:lnTo>
                  <a:pt x="897" y="1308"/>
                </a:lnTo>
                <a:lnTo>
                  <a:pt x="818" y="1372"/>
                </a:lnTo>
                <a:lnTo>
                  <a:pt x="743" y="1443"/>
                </a:lnTo>
                <a:lnTo>
                  <a:pt x="672" y="1518"/>
                </a:lnTo>
                <a:lnTo>
                  <a:pt x="606" y="1597"/>
                </a:lnTo>
                <a:lnTo>
                  <a:pt x="547" y="1680"/>
                </a:lnTo>
                <a:lnTo>
                  <a:pt x="494" y="1765"/>
                </a:lnTo>
                <a:lnTo>
                  <a:pt x="447" y="1854"/>
                </a:lnTo>
                <a:lnTo>
                  <a:pt x="405" y="1944"/>
                </a:lnTo>
                <a:lnTo>
                  <a:pt x="369" y="2039"/>
                </a:lnTo>
                <a:lnTo>
                  <a:pt x="341" y="2136"/>
                </a:lnTo>
                <a:lnTo>
                  <a:pt x="317" y="2233"/>
                </a:lnTo>
                <a:lnTo>
                  <a:pt x="301" y="2333"/>
                </a:lnTo>
                <a:lnTo>
                  <a:pt x="292" y="2435"/>
                </a:lnTo>
                <a:lnTo>
                  <a:pt x="288" y="2538"/>
                </a:lnTo>
                <a:lnTo>
                  <a:pt x="292" y="2641"/>
                </a:lnTo>
                <a:lnTo>
                  <a:pt x="301" y="2742"/>
                </a:lnTo>
                <a:lnTo>
                  <a:pt x="317" y="2842"/>
                </a:lnTo>
                <a:lnTo>
                  <a:pt x="341" y="2940"/>
                </a:lnTo>
                <a:lnTo>
                  <a:pt x="369" y="3036"/>
                </a:lnTo>
                <a:lnTo>
                  <a:pt x="405" y="3131"/>
                </a:lnTo>
                <a:lnTo>
                  <a:pt x="447" y="3222"/>
                </a:lnTo>
                <a:lnTo>
                  <a:pt x="494" y="3310"/>
                </a:lnTo>
                <a:lnTo>
                  <a:pt x="547" y="3397"/>
                </a:lnTo>
                <a:lnTo>
                  <a:pt x="606" y="3479"/>
                </a:lnTo>
                <a:lnTo>
                  <a:pt x="672" y="3557"/>
                </a:lnTo>
                <a:lnTo>
                  <a:pt x="743" y="3632"/>
                </a:lnTo>
                <a:lnTo>
                  <a:pt x="818" y="3703"/>
                </a:lnTo>
                <a:lnTo>
                  <a:pt x="897" y="3769"/>
                </a:lnTo>
                <a:lnTo>
                  <a:pt x="978" y="3827"/>
                </a:lnTo>
                <a:lnTo>
                  <a:pt x="1065" y="3881"/>
                </a:lnTo>
                <a:lnTo>
                  <a:pt x="1154" y="3928"/>
                </a:lnTo>
                <a:lnTo>
                  <a:pt x="1245" y="3969"/>
                </a:lnTo>
                <a:lnTo>
                  <a:pt x="1340" y="4005"/>
                </a:lnTo>
                <a:lnTo>
                  <a:pt x="1436" y="4033"/>
                </a:lnTo>
                <a:lnTo>
                  <a:pt x="1534" y="4057"/>
                </a:lnTo>
                <a:lnTo>
                  <a:pt x="1634" y="4073"/>
                </a:lnTo>
                <a:lnTo>
                  <a:pt x="1736" y="4083"/>
                </a:lnTo>
                <a:lnTo>
                  <a:pt x="1839" y="4087"/>
                </a:lnTo>
                <a:lnTo>
                  <a:pt x="1942" y="4083"/>
                </a:lnTo>
                <a:lnTo>
                  <a:pt x="2043" y="4073"/>
                </a:lnTo>
                <a:lnTo>
                  <a:pt x="2144" y="4057"/>
                </a:lnTo>
                <a:lnTo>
                  <a:pt x="2241" y="4033"/>
                </a:lnTo>
                <a:lnTo>
                  <a:pt x="2338" y="4005"/>
                </a:lnTo>
                <a:lnTo>
                  <a:pt x="2433" y="3969"/>
                </a:lnTo>
                <a:lnTo>
                  <a:pt x="2524" y="3928"/>
                </a:lnTo>
                <a:lnTo>
                  <a:pt x="2612" y="3881"/>
                </a:lnTo>
                <a:lnTo>
                  <a:pt x="2699" y="3827"/>
                </a:lnTo>
                <a:lnTo>
                  <a:pt x="2781" y="3769"/>
                </a:lnTo>
                <a:lnTo>
                  <a:pt x="2860" y="3703"/>
                </a:lnTo>
                <a:lnTo>
                  <a:pt x="2935" y="3632"/>
                </a:lnTo>
                <a:lnTo>
                  <a:pt x="3006" y="3557"/>
                </a:lnTo>
                <a:lnTo>
                  <a:pt x="3070" y="3479"/>
                </a:lnTo>
                <a:lnTo>
                  <a:pt x="3130" y="3397"/>
                </a:lnTo>
                <a:lnTo>
                  <a:pt x="3184" y="3310"/>
                </a:lnTo>
                <a:lnTo>
                  <a:pt x="3230" y="3222"/>
                </a:lnTo>
                <a:lnTo>
                  <a:pt x="3272" y="3131"/>
                </a:lnTo>
                <a:lnTo>
                  <a:pt x="3308" y="3036"/>
                </a:lnTo>
                <a:lnTo>
                  <a:pt x="3336" y="2940"/>
                </a:lnTo>
                <a:lnTo>
                  <a:pt x="3359" y="2842"/>
                </a:lnTo>
                <a:lnTo>
                  <a:pt x="3376" y="2742"/>
                </a:lnTo>
                <a:lnTo>
                  <a:pt x="3386" y="2641"/>
                </a:lnTo>
                <a:lnTo>
                  <a:pt x="3390" y="2538"/>
                </a:lnTo>
                <a:lnTo>
                  <a:pt x="3386" y="2435"/>
                </a:lnTo>
                <a:lnTo>
                  <a:pt x="3376" y="2333"/>
                </a:lnTo>
                <a:lnTo>
                  <a:pt x="3359" y="2233"/>
                </a:lnTo>
                <a:lnTo>
                  <a:pt x="3336" y="2136"/>
                </a:lnTo>
                <a:lnTo>
                  <a:pt x="3308" y="2039"/>
                </a:lnTo>
                <a:lnTo>
                  <a:pt x="3272" y="1944"/>
                </a:lnTo>
                <a:lnTo>
                  <a:pt x="3230" y="1854"/>
                </a:lnTo>
                <a:lnTo>
                  <a:pt x="3184" y="1765"/>
                </a:lnTo>
                <a:lnTo>
                  <a:pt x="3130" y="1679"/>
                </a:lnTo>
                <a:lnTo>
                  <a:pt x="3070" y="1597"/>
                </a:lnTo>
                <a:lnTo>
                  <a:pt x="3006" y="1518"/>
                </a:lnTo>
                <a:lnTo>
                  <a:pt x="2935" y="1443"/>
                </a:lnTo>
                <a:lnTo>
                  <a:pt x="2860" y="1372"/>
                </a:lnTo>
                <a:lnTo>
                  <a:pt x="2781" y="1308"/>
                </a:lnTo>
                <a:lnTo>
                  <a:pt x="2699" y="1248"/>
                </a:lnTo>
                <a:lnTo>
                  <a:pt x="2612" y="1195"/>
                </a:lnTo>
                <a:lnTo>
                  <a:pt x="2524" y="1148"/>
                </a:lnTo>
                <a:lnTo>
                  <a:pt x="2433" y="1107"/>
                </a:lnTo>
                <a:lnTo>
                  <a:pt x="2338" y="1070"/>
                </a:lnTo>
                <a:lnTo>
                  <a:pt x="2241" y="1042"/>
                </a:lnTo>
                <a:lnTo>
                  <a:pt x="2144" y="1020"/>
                </a:lnTo>
                <a:lnTo>
                  <a:pt x="2043" y="1002"/>
                </a:lnTo>
                <a:lnTo>
                  <a:pt x="1942" y="993"/>
                </a:lnTo>
                <a:lnTo>
                  <a:pt x="1839" y="989"/>
                </a:lnTo>
                <a:close/>
                <a:moveTo>
                  <a:pt x="4235" y="0"/>
                </a:moveTo>
                <a:lnTo>
                  <a:pt x="4269" y="4"/>
                </a:lnTo>
                <a:lnTo>
                  <a:pt x="4298" y="15"/>
                </a:lnTo>
                <a:lnTo>
                  <a:pt x="4325" y="32"/>
                </a:lnTo>
                <a:lnTo>
                  <a:pt x="4348" y="55"/>
                </a:lnTo>
                <a:lnTo>
                  <a:pt x="4365" y="82"/>
                </a:lnTo>
                <a:lnTo>
                  <a:pt x="4376" y="111"/>
                </a:lnTo>
                <a:lnTo>
                  <a:pt x="4380" y="144"/>
                </a:lnTo>
                <a:lnTo>
                  <a:pt x="4380" y="144"/>
                </a:lnTo>
                <a:lnTo>
                  <a:pt x="4379" y="990"/>
                </a:lnTo>
                <a:lnTo>
                  <a:pt x="4376" y="1024"/>
                </a:lnTo>
                <a:lnTo>
                  <a:pt x="4364" y="1054"/>
                </a:lnTo>
                <a:lnTo>
                  <a:pt x="4348" y="1081"/>
                </a:lnTo>
                <a:lnTo>
                  <a:pt x="4325" y="1103"/>
                </a:lnTo>
                <a:lnTo>
                  <a:pt x="4298" y="1120"/>
                </a:lnTo>
                <a:lnTo>
                  <a:pt x="4268" y="1131"/>
                </a:lnTo>
                <a:lnTo>
                  <a:pt x="4235" y="1135"/>
                </a:lnTo>
                <a:lnTo>
                  <a:pt x="4202" y="1131"/>
                </a:lnTo>
                <a:lnTo>
                  <a:pt x="4173" y="1120"/>
                </a:lnTo>
                <a:lnTo>
                  <a:pt x="4146" y="1103"/>
                </a:lnTo>
                <a:lnTo>
                  <a:pt x="4123" y="1081"/>
                </a:lnTo>
                <a:lnTo>
                  <a:pt x="4106" y="1054"/>
                </a:lnTo>
                <a:lnTo>
                  <a:pt x="4095" y="1024"/>
                </a:lnTo>
                <a:lnTo>
                  <a:pt x="4091" y="990"/>
                </a:lnTo>
                <a:lnTo>
                  <a:pt x="4091" y="492"/>
                </a:lnTo>
                <a:lnTo>
                  <a:pt x="3237" y="1346"/>
                </a:lnTo>
                <a:lnTo>
                  <a:pt x="3311" y="1438"/>
                </a:lnTo>
                <a:lnTo>
                  <a:pt x="3379" y="1534"/>
                </a:lnTo>
                <a:lnTo>
                  <a:pt x="3441" y="1634"/>
                </a:lnTo>
                <a:lnTo>
                  <a:pt x="3495" y="1739"/>
                </a:lnTo>
                <a:lnTo>
                  <a:pt x="3542" y="1846"/>
                </a:lnTo>
                <a:lnTo>
                  <a:pt x="3584" y="1955"/>
                </a:lnTo>
                <a:lnTo>
                  <a:pt x="3617" y="2067"/>
                </a:lnTo>
                <a:lnTo>
                  <a:pt x="3643" y="2182"/>
                </a:lnTo>
                <a:lnTo>
                  <a:pt x="3663" y="2300"/>
                </a:lnTo>
                <a:lnTo>
                  <a:pt x="3673" y="2418"/>
                </a:lnTo>
                <a:lnTo>
                  <a:pt x="3677" y="2538"/>
                </a:lnTo>
                <a:lnTo>
                  <a:pt x="3673" y="2650"/>
                </a:lnTo>
                <a:lnTo>
                  <a:pt x="3664" y="2762"/>
                </a:lnTo>
                <a:lnTo>
                  <a:pt x="3647" y="2872"/>
                </a:lnTo>
                <a:lnTo>
                  <a:pt x="3624" y="2980"/>
                </a:lnTo>
                <a:lnTo>
                  <a:pt x="3594" y="3086"/>
                </a:lnTo>
                <a:lnTo>
                  <a:pt x="3558" y="3190"/>
                </a:lnTo>
                <a:lnTo>
                  <a:pt x="3517" y="3291"/>
                </a:lnTo>
                <a:lnTo>
                  <a:pt x="3469" y="3390"/>
                </a:lnTo>
                <a:lnTo>
                  <a:pt x="3414" y="3487"/>
                </a:lnTo>
                <a:lnTo>
                  <a:pt x="3354" y="3579"/>
                </a:lnTo>
                <a:lnTo>
                  <a:pt x="3288" y="3668"/>
                </a:lnTo>
                <a:lnTo>
                  <a:pt x="3216" y="3754"/>
                </a:lnTo>
                <a:lnTo>
                  <a:pt x="3138" y="3837"/>
                </a:lnTo>
                <a:lnTo>
                  <a:pt x="3056" y="3913"/>
                </a:lnTo>
                <a:lnTo>
                  <a:pt x="2971" y="3985"/>
                </a:lnTo>
                <a:lnTo>
                  <a:pt x="2881" y="4051"/>
                </a:lnTo>
                <a:lnTo>
                  <a:pt x="2789" y="4111"/>
                </a:lnTo>
                <a:lnTo>
                  <a:pt x="2692" y="4165"/>
                </a:lnTo>
                <a:lnTo>
                  <a:pt x="2593" y="4214"/>
                </a:lnTo>
                <a:lnTo>
                  <a:pt x="2492" y="4255"/>
                </a:lnTo>
                <a:lnTo>
                  <a:pt x="2387" y="4291"/>
                </a:lnTo>
                <a:lnTo>
                  <a:pt x="2282" y="4320"/>
                </a:lnTo>
                <a:lnTo>
                  <a:pt x="2173" y="4345"/>
                </a:lnTo>
                <a:lnTo>
                  <a:pt x="2064" y="4361"/>
                </a:lnTo>
                <a:lnTo>
                  <a:pt x="1951" y="4371"/>
                </a:lnTo>
                <a:lnTo>
                  <a:pt x="1839" y="4374"/>
                </a:lnTo>
                <a:lnTo>
                  <a:pt x="1726" y="4371"/>
                </a:lnTo>
                <a:lnTo>
                  <a:pt x="1614" y="4361"/>
                </a:lnTo>
                <a:lnTo>
                  <a:pt x="1504" y="4345"/>
                </a:lnTo>
                <a:lnTo>
                  <a:pt x="1396" y="4320"/>
                </a:lnTo>
                <a:lnTo>
                  <a:pt x="1290" y="4291"/>
                </a:lnTo>
                <a:lnTo>
                  <a:pt x="1186" y="4255"/>
                </a:lnTo>
                <a:lnTo>
                  <a:pt x="1084" y="4214"/>
                </a:lnTo>
                <a:lnTo>
                  <a:pt x="985" y="4165"/>
                </a:lnTo>
                <a:lnTo>
                  <a:pt x="889" y="4111"/>
                </a:lnTo>
                <a:lnTo>
                  <a:pt x="796" y="4051"/>
                </a:lnTo>
                <a:lnTo>
                  <a:pt x="707" y="3985"/>
                </a:lnTo>
                <a:lnTo>
                  <a:pt x="621" y="3913"/>
                </a:lnTo>
                <a:lnTo>
                  <a:pt x="538" y="3837"/>
                </a:lnTo>
                <a:lnTo>
                  <a:pt x="462" y="3754"/>
                </a:lnTo>
                <a:lnTo>
                  <a:pt x="389" y="3668"/>
                </a:lnTo>
                <a:lnTo>
                  <a:pt x="324" y="3579"/>
                </a:lnTo>
                <a:lnTo>
                  <a:pt x="264" y="3487"/>
                </a:lnTo>
                <a:lnTo>
                  <a:pt x="209" y="3390"/>
                </a:lnTo>
                <a:lnTo>
                  <a:pt x="161" y="3291"/>
                </a:lnTo>
                <a:lnTo>
                  <a:pt x="119" y="3190"/>
                </a:lnTo>
                <a:lnTo>
                  <a:pt x="83" y="3086"/>
                </a:lnTo>
                <a:lnTo>
                  <a:pt x="54" y="2980"/>
                </a:lnTo>
                <a:lnTo>
                  <a:pt x="29" y="2872"/>
                </a:lnTo>
                <a:lnTo>
                  <a:pt x="13" y="2762"/>
                </a:lnTo>
                <a:lnTo>
                  <a:pt x="3" y="2650"/>
                </a:lnTo>
                <a:lnTo>
                  <a:pt x="0" y="2538"/>
                </a:lnTo>
                <a:lnTo>
                  <a:pt x="3" y="2426"/>
                </a:lnTo>
                <a:lnTo>
                  <a:pt x="13" y="2313"/>
                </a:lnTo>
                <a:lnTo>
                  <a:pt x="29" y="2204"/>
                </a:lnTo>
                <a:lnTo>
                  <a:pt x="54" y="2095"/>
                </a:lnTo>
                <a:lnTo>
                  <a:pt x="83" y="1990"/>
                </a:lnTo>
                <a:lnTo>
                  <a:pt x="119" y="1886"/>
                </a:lnTo>
                <a:lnTo>
                  <a:pt x="161" y="1784"/>
                </a:lnTo>
                <a:lnTo>
                  <a:pt x="209" y="1685"/>
                </a:lnTo>
                <a:lnTo>
                  <a:pt x="264" y="1590"/>
                </a:lnTo>
                <a:lnTo>
                  <a:pt x="324" y="1497"/>
                </a:lnTo>
                <a:lnTo>
                  <a:pt x="389" y="1407"/>
                </a:lnTo>
                <a:lnTo>
                  <a:pt x="462" y="1322"/>
                </a:lnTo>
                <a:lnTo>
                  <a:pt x="538" y="1240"/>
                </a:lnTo>
                <a:lnTo>
                  <a:pt x="621" y="1163"/>
                </a:lnTo>
                <a:lnTo>
                  <a:pt x="707" y="1091"/>
                </a:lnTo>
                <a:lnTo>
                  <a:pt x="796" y="1025"/>
                </a:lnTo>
                <a:lnTo>
                  <a:pt x="889" y="965"/>
                </a:lnTo>
                <a:lnTo>
                  <a:pt x="985" y="910"/>
                </a:lnTo>
                <a:lnTo>
                  <a:pt x="1084" y="862"/>
                </a:lnTo>
                <a:lnTo>
                  <a:pt x="1186" y="821"/>
                </a:lnTo>
                <a:lnTo>
                  <a:pt x="1290" y="784"/>
                </a:lnTo>
                <a:lnTo>
                  <a:pt x="1396" y="755"/>
                </a:lnTo>
                <a:lnTo>
                  <a:pt x="1504" y="732"/>
                </a:lnTo>
                <a:lnTo>
                  <a:pt x="1614" y="715"/>
                </a:lnTo>
                <a:lnTo>
                  <a:pt x="1726" y="706"/>
                </a:lnTo>
                <a:lnTo>
                  <a:pt x="1839" y="702"/>
                </a:lnTo>
                <a:lnTo>
                  <a:pt x="1959" y="706"/>
                </a:lnTo>
                <a:lnTo>
                  <a:pt x="2077" y="718"/>
                </a:lnTo>
                <a:lnTo>
                  <a:pt x="2195" y="736"/>
                </a:lnTo>
                <a:lnTo>
                  <a:pt x="2310" y="762"/>
                </a:lnTo>
                <a:lnTo>
                  <a:pt x="2422" y="795"/>
                </a:lnTo>
                <a:lnTo>
                  <a:pt x="2532" y="837"/>
                </a:lnTo>
                <a:lnTo>
                  <a:pt x="2639" y="883"/>
                </a:lnTo>
                <a:lnTo>
                  <a:pt x="2743" y="938"/>
                </a:lnTo>
                <a:lnTo>
                  <a:pt x="2844" y="1000"/>
                </a:lnTo>
                <a:lnTo>
                  <a:pt x="2940" y="1068"/>
                </a:lnTo>
                <a:lnTo>
                  <a:pt x="3032" y="1141"/>
                </a:lnTo>
                <a:lnTo>
                  <a:pt x="3887" y="289"/>
                </a:lnTo>
                <a:lnTo>
                  <a:pt x="3388" y="289"/>
                </a:lnTo>
                <a:lnTo>
                  <a:pt x="3355" y="285"/>
                </a:lnTo>
                <a:lnTo>
                  <a:pt x="3324" y="274"/>
                </a:lnTo>
                <a:lnTo>
                  <a:pt x="3297" y="257"/>
                </a:lnTo>
                <a:lnTo>
                  <a:pt x="3276" y="234"/>
                </a:lnTo>
                <a:lnTo>
                  <a:pt x="3259" y="207"/>
                </a:lnTo>
                <a:lnTo>
                  <a:pt x="3248" y="178"/>
                </a:lnTo>
                <a:lnTo>
                  <a:pt x="3244" y="144"/>
                </a:lnTo>
                <a:lnTo>
                  <a:pt x="3248" y="112"/>
                </a:lnTo>
                <a:lnTo>
                  <a:pt x="3259" y="82"/>
                </a:lnTo>
                <a:lnTo>
                  <a:pt x="3276" y="55"/>
                </a:lnTo>
                <a:lnTo>
                  <a:pt x="3297" y="32"/>
                </a:lnTo>
                <a:lnTo>
                  <a:pt x="3324" y="16"/>
                </a:lnTo>
                <a:lnTo>
                  <a:pt x="3355" y="4"/>
                </a:lnTo>
                <a:lnTo>
                  <a:pt x="3388" y="1"/>
                </a:lnTo>
                <a:lnTo>
                  <a:pt x="4231" y="1"/>
                </a:lnTo>
                <a:lnTo>
                  <a:pt x="4235" y="0"/>
                </a:lnTo>
                <a:close/>
              </a:path>
            </a:pathLst>
          </a:custGeom>
          <a:solidFill>
            <a:srgbClr val="FF006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19" name="Freeform 17"/>
          <p:cNvSpPr>
            <a:spLocks noEditPoints="1"/>
          </p:cNvSpPr>
          <p:nvPr/>
        </p:nvSpPr>
        <p:spPr bwMode="auto">
          <a:xfrm>
            <a:off x="1147720" y="1752748"/>
            <a:ext cx="660192" cy="956981"/>
          </a:xfrm>
          <a:custGeom>
            <a:avLst/>
            <a:gdLst>
              <a:gd name="T0" fmla="*/ 1211 w 3003"/>
              <a:gd name="T1" fmla="*/ 323 h 4352"/>
              <a:gd name="T2" fmla="*/ 863 w 3003"/>
              <a:gd name="T3" fmla="*/ 470 h 4352"/>
              <a:gd name="T4" fmla="*/ 581 w 3003"/>
              <a:gd name="T5" fmla="*/ 711 h 4352"/>
              <a:gd name="T6" fmla="*/ 384 w 3003"/>
              <a:gd name="T7" fmla="*/ 1027 h 4352"/>
              <a:gd name="T8" fmla="*/ 292 w 3003"/>
              <a:gd name="T9" fmla="*/ 1400 h 4352"/>
              <a:gd name="T10" fmla="*/ 324 w 3003"/>
              <a:gd name="T11" fmla="*/ 1789 h 4352"/>
              <a:gd name="T12" fmla="*/ 471 w 3003"/>
              <a:gd name="T13" fmla="*/ 2136 h 4352"/>
              <a:gd name="T14" fmla="*/ 712 w 3003"/>
              <a:gd name="T15" fmla="*/ 2417 h 4352"/>
              <a:gd name="T16" fmla="*/ 1030 w 3003"/>
              <a:gd name="T17" fmla="*/ 2614 h 4352"/>
              <a:gd name="T18" fmla="*/ 1403 w 3003"/>
              <a:gd name="T19" fmla="*/ 2706 h 4352"/>
              <a:gd name="T20" fmla="*/ 1792 w 3003"/>
              <a:gd name="T21" fmla="*/ 2674 h 4352"/>
              <a:gd name="T22" fmla="*/ 2140 w 3003"/>
              <a:gd name="T23" fmla="*/ 2527 h 4352"/>
              <a:gd name="T24" fmla="*/ 2422 w 3003"/>
              <a:gd name="T25" fmla="*/ 2286 h 4352"/>
              <a:gd name="T26" fmla="*/ 2619 w 3003"/>
              <a:gd name="T27" fmla="*/ 1970 h 4352"/>
              <a:gd name="T28" fmla="*/ 2711 w 3003"/>
              <a:gd name="T29" fmla="*/ 1598 h 4352"/>
              <a:gd name="T30" fmla="*/ 2679 w 3003"/>
              <a:gd name="T31" fmla="*/ 1208 h 4352"/>
              <a:gd name="T32" fmla="*/ 2533 w 3003"/>
              <a:gd name="T33" fmla="*/ 861 h 4352"/>
              <a:gd name="T34" fmla="*/ 2291 w 3003"/>
              <a:gd name="T35" fmla="*/ 580 h 4352"/>
              <a:gd name="T36" fmla="*/ 1974 w 3003"/>
              <a:gd name="T37" fmla="*/ 383 h 4352"/>
              <a:gd name="T38" fmla="*/ 1600 w 3003"/>
              <a:gd name="T39" fmla="*/ 293 h 4352"/>
              <a:gd name="T40" fmla="*/ 1614 w 3003"/>
              <a:gd name="T41" fmla="*/ 4 h 4352"/>
              <a:gd name="T42" fmla="*/ 2036 w 3003"/>
              <a:gd name="T43" fmla="*/ 98 h 4352"/>
              <a:gd name="T44" fmla="*/ 2405 w 3003"/>
              <a:gd name="T45" fmla="*/ 302 h 4352"/>
              <a:gd name="T46" fmla="*/ 2701 w 3003"/>
              <a:gd name="T47" fmla="*/ 598 h 4352"/>
              <a:gd name="T48" fmla="*/ 2905 w 3003"/>
              <a:gd name="T49" fmla="*/ 965 h 4352"/>
              <a:gd name="T50" fmla="*/ 2999 w 3003"/>
              <a:gd name="T51" fmla="*/ 1387 h 4352"/>
              <a:gd name="T52" fmla="*/ 2969 w 3003"/>
              <a:gd name="T53" fmla="*/ 1822 h 4352"/>
              <a:gd name="T54" fmla="*/ 2821 w 3003"/>
              <a:gd name="T55" fmla="*/ 2215 h 4352"/>
              <a:gd name="T56" fmla="*/ 2574 w 3003"/>
              <a:gd name="T57" fmla="*/ 2546 h 4352"/>
              <a:gd name="T58" fmla="*/ 2247 w 3003"/>
              <a:gd name="T59" fmla="*/ 2799 h 4352"/>
              <a:gd name="T60" fmla="*/ 1859 w 3003"/>
              <a:gd name="T61" fmla="*/ 2955 h 4352"/>
              <a:gd name="T62" fmla="*/ 2180 w 3003"/>
              <a:gd name="T63" fmla="*/ 3387 h 4352"/>
              <a:gd name="T64" fmla="*/ 2293 w 3003"/>
              <a:gd name="T65" fmla="*/ 3440 h 4352"/>
              <a:gd name="T66" fmla="*/ 2321 w 3003"/>
              <a:gd name="T67" fmla="*/ 3564 h 4352"/>
              <a:gd name="T68" fmla="*/ 2243 w 3003"/>
              <a:gd name="T69" fmla="*/ 3660 h 4352"/>
              <a:gd name="T70" fmla="*/ 1646 w 3003"/>
              <a:gd name="T71" fmla="*/ 4208 h 4352"/>
              <a:gd name="T72" fmla="*/ 1592 w 3003"/>
              <a:gd name="T73" fmla="*/ 4320 h 4352"/>
              <a:gd name="T74" fmla="*/ 1468 w 3003"/>
              <a:gd name="T75" fmla="*/ 4348 h 4352"/>
              <a:gd name="T76" fmla="*/ 1372 w 3003"/>
              <a:gd name="T77" fmla="*/ 4271 h 4352"/>
              <a:gd name="T78" fmla="*/ 823 w 3003"/>
              <a:gd name="T79" fmla="*/ 3675 h 4352"/>
              <a:gd name="T80" fmla="*/ 711 w 3003"/>
              <a:gd name="T81" fmla="*/ 3621 h 4352"/>
              <a:gd name="T82" fmla="*/ 683 w 3003"/>
              <a:gd name="T83" fmla="*/ 3498 h 4352"/>
              <a:gd name="T84" fmla="*/ 759 w 3003"/>
              <a:gd name="T85" fmla="*/ 3402 h 4352"/>
              <a:gd name="T86" fmla="*/ 1358 w 3003"/>
              <a:gd name="T87" fmla="*/ 2991 h 4352"/>
              <a:gd name="T88" fmla="*/ 944 w 3003"/>
              <a:gd name="T89" fmla="*/ 2889 h 4352"/>
              <a:gd name="T90" fmla="*/ 583 w 3003"/>
              <a:gd name="T91" fmla="*/ 2683 h 4352"/>
              <a:gd name="T92" fmla="*/ 295 w 3003"/>
              <a:gd name="T93" fmla="*/ 2389 h 4352"/>
              <a:gd name="T94" fmla="*/ 96 w 3003"/>
              <a:gd name="T95" fmla="*/ 2026 h 4352"/>
              <a:gd name="T96" fmla="*/ 4 w 3003"/>
              <a:gd name="T97" fmla="*/ 1609 h 4352"/>
              <a:gd name="T98" fmla="*/ 36 w 3003"/>
              <a:gd name="T99" fmla="*/ 1171 h 4352"/>
              <a:gd name="T100" fmla="*/ 188 w 3003"/>
              <a:gd name="T101" fmla="*/ 773 h 4352"/>
              <a:gd name="T102" fmla="*/ 440 w 3003"/>
              <a:gd name="T103" fmla="*/ 439 h 4352"/>
              <a:gd name="T104" fmla="*/ 775 w 3003"/>
              <a:gd name="T105" fmla="*/ 188 h 4352"/>
              <a:gd name="T106" fmla="*/ 1172 w 3003"/>
              <a:gd name="T107" fmla="*/ 36 h 4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003" h="4352">
                <a:moveTo>
                  <a:pt x="1502" y="287"/>
                </a:moveTo>
                <a:lnTo>
                  <a:pt x="1403" y="293"/>
                </a:lnTo>
                <a:lnTo>
                  <a:pt x="1306" y="303"/>
                </a:lnTo>
                <a:lnTo>
                  <a:pt x="1211" y="323"/>
                </a:lnTo>
                <a:lnTo>
                  <a:pt x="1119" y="350"/>
                </a:lnTo>
                <a:lnTo>
                  <a:pt x="1030" y="383"/>
                </a:lnTo>
                <a:lnTo>
                  <a:pt x="944" y="423"/>
                </a:lnTo>
                <a:lnTo>
                  <a:pt x="863" y="470"/>
                </a:lnTo>
                <a:lnTo>
                  <a:pt x="786" y="522"/>
                </a:lnTo>
                <a:lnTo>
                  <a:pt x="712" y="580"/>
                </a:lnTo>
                <a:lnTo>
                  <a:pt x="644" y="643"/>
                </a:lnTo>
                <a:lnTo>
                  <a:pt x="581" y="711"/>
                </a:lnTo>
                <a:lnTo>
                  <a:pt x="523" y="784"/>
                </a:lnTo>
                <a:lnTo>
                  <a:pt x="471" y="861"/>
                </a:lnTo>
                <a:lnTo>
                  <a:pt x="424" y="942"/>
                </a:lnTo>
                <a:lnTo>
                  <a:pt x="384" y="1027"/>
                </a:lnTo>
                <a:lnTo>
                  <a:pt x="351" y="1117"/>
                </a:lnTo>
                <a:lnTo>
                  <a:pt x="324" y="1208"/>
                </a:lnTo>
                <a:lnTo>
                  <a:pt x="304" y="1303"/>
                </a:lnTo>
                <a:lnTo>
                  <a:pt x="292" y="1400"/>
                </a:lnTo>
                <a:lnTo>
                  <a:pt x="288" y="1499"/>
                </a:lnTo>
                <a:lnTo>
                  <a:pt x="292" y="1598"/>
                </a:lnTo>
                <a:lnTo>
                  <a:pt x="304" y="1696"/>
                </a:lnTo>
                <a:lnTo>
                  <a:pt x="324" y="1789"/>
                </a:lnTo>
                <a:lnTo>
                  <a:pt x="351" y="1881"/>
                </a:lnTo>
                <a:lnTo>
                  <a:pt x="384" y="1970"/>
                </a:lnTo>
                <a:lnTo>
                  <a:pt x="424" y="2055"/>
                </a:lnTo>
                <a:lnTo>
                  <a:pt x="471" y="2136"/>
                </a:lnTo>
                <a:lnTo>
                  <a:pt x="523" y="2213"/>
                </a:lnTo>
                <a:lnTo>
                  <a:pt x="581" y="2286"/>
                </a:lnTo>
                <a:lnTo>
                  <a:pt x="644" y="2354"/>
                </a:lnTo>
                <a:lnTo>
                  <a:pt x="712" y="2417"/>
                </a:lnTo>
                <a:lnTo>
                  <a:pt x="786" y="2475"/>
                </a:lnTo>
                <a:lnTo>
                  <a:pt x="863" y="2527"/>
                </a:lnTo>
                <a:lnTo>
                  <a:pt x="944" y="2574"/>
                </a:lnTo>
                <a:lnTo>
                  <a:pt x="1030" y="2614"/>
                </a:lnTo>
                <a:lnTo>
                  <a:pt x="1119" y="2647"/>
                </a:lnTo>
                <a:lnTo>
                  <a:pt x="1211" y="2674"/>
                </a:lnTo>
                <a:lnTo>
                  <a:pt x="1306" y="2694"/>
                </a:lnTo>
                <a:lnTo>
                  <a:pt x="1403" y="2706"/>
                </a:lnTo>
                <a:lnTo>
                  <a:pt x="1502" y="2710"/>
                </a:lnTo>
                <a:lnTo>
                  <a:pt x="1600" y="2706"/>
                </a:lnTo>
                <a:lnTo>
                  <a:pt x="1698" y="2694"/>
                </a:lnTo>
                <a:lnTo>
                  <a:pt x="1792" y="2674"/>
                </a:lnTo>
                <a:lnTo>
                  <a:pt x="1884" y="2647"/>
                </a:lnTo>
                <a:lnTo>
                  <a:pt x="1974" y="2614"/>
                </a:lnTo>
                <a:lnTo>
                  <a:pt x="2059" y="2574"/>
                </a:lnTo>
                <a:lnTo>
                  <a:pt x="2140" y="2527"/>
                </a:lnTo>
                <a:lnTo>
                  <a:pt x="2218" y="2475"/>
                </a:lnTo>
                <a:lnTo>
                  <a:pt x="2291" y="2417"/>
                </a:lnTo>
                <a:lnTo>
                  <a:pt x="2359" y="2354"/>
                </a:lnTo>
                <a:lnTo>
                  <a:pt x="2422" y="2286"/>
                </a:lnTo>
                <a:lnTo>
                  <a:pt x="2481" y="2213"/>
                </a:lnTo>
                <a:lnTo>
                  <a:pt x="2533" y="2136"/>
                </a:lnTo>
                <a:lnTo>
                  <a:pt x="2579" y="2055"/>
                </a:lnTo>
                <a:lnTo>
                  <a:pt x="2619" y="1970"/>
                </a:lnTo>
                <a:lnTo>
                  <a:pt x="2653" y="1881"/>
                </a:lnTo>
                <a:lnTo>
                  <a:pt x="2679" y="1789"/>
                </a:lnTo>
                <a:lnTo>
                  <a:pt x="2699" y="1696"/>
                </a:lnTo>
                <a:lnTo>
                  <a:pt x="2711" y="1598"/>
                </a:lnTo>
                <a:lnTo>
                  <a:pt x="2715" y="1499"/>
                </a:lnTo>
                <a:lnTo>
                  <a:pt x="2711" y="1400"/>
                </a:lnTo>
                <a:lnTo>
                  <a:pt x="2699" y="1303"/>
                </a:lnTo>
                <a:lnTo>
                  <a:pt x="2679" y="1208"/>
                </a:lnTo>
                <a:lnTo>
                  <a:pt x="2653" y="1117"/>
                </a:lnTo>
                <a:lnTo>
                  <a:pt x="2619" y="1027"/>
                </a:lnTo>
                <a:lnTo>
                  <a:pt x="2579" y="942"/>
                </a:lnTo>
                <a:lnTo>
                  <a:pt x="2533" y="861"/>
                </a:lnTo>
                <a:lnTo>
                  <a:pt x="2481" y="784"/>
                </a:lnTo>
                <a:lnTo>
                  <a:pt x="2422" y="711"/>
                </a:lnTo>
                <a:lnTo>
                  <a:pt x="2359" y="643"/>
                </a:lnTo>
                <a:lnTo>
                  <a:pt x="2291" y="580"/>
                </a:lnTo>
                <a:lnTo>
                  <a:pt x="2218" y="522"/>
                </a:lnTo>
                <a:lnTo>
                  <a:pt x="2140" y="470"/>
                </a:lnTo>
                <a:lnTo>
                  <a:pt x="2059" y="423"/>
                </a:lnTo>
                <a:lnTo>
                  <a:pt x="1974" y="383"/>
                </a:lnTo>
                <a:lnTo>
                  <a:pt x="1884" y="350"/>
                </a:lnTo>
                <a:lnTo>
                  <a:pt x="1792" y="323"/>
                </a:lnTo>
                <a:lnTo>
                  <a:pt x="1698" y="303"/>
                </a:lnTo>
                <a:lnTo>
                  <a:pt x="1600" y="293"/>
                </a:lnTo>
                <a:lnTo>
                  <a:pt x="1502" y="287"/>
                </a:lnTo>
                <a:close/>
                <a:moveTo>
                  <a:pt x="1502" y="0"/>
                </a:moveTo>
                <a:lnTo>
                  <a:pt x="1502" y="0"/>
                </a:lnTo>
                <a:lnTo>
                  <a:pt x="1614" y="4"/>
                </a:lnTo>
                <a:lnTo>
                  <a:pt x="1723" y="16"/>
                </a:lnTo>
                <a:lnTo>
                  <a:pt x="1831" y="36"/>
                </a:lnTo>
                <a:lnTo>
                  <a:pt x="1935" y="64"/>
                </a:lnTo>
                <a:lnTo>
                  <a:pt x="2036" y="98"/>
                </a:lnTo>
                <a:lnTo>
                  <a:pt x="2134" y="140"/>
                </a:lnTo>
                <a:lnTo>
                  <a:pt x="2228" y="188"/>
                </a:lnTo>
                <a:lnTo>
                  <a:pt x="2319" y="242"/>
                </a:lnTo>
                <a:lnTo>
                  <a:pt x="2405" y="302"/>
                </a:lnTo>
                <a:lnTo>
                  <a:pt x="2486" y="369"/>
                </a:lnTo>
                <a:lnTo>
                  <a:pt x="2563" y="439"/>
                </a:lnTo>
                <a:lnTo>
                  <a:pt x="2634" y="516"/>
                </a:lnTo>
                <a:lnTo>
                  <a:pt x="2701" y="598"/>
                </a:lnTo>
                <a:lnTo>
                  <a:pt x="2761" y="683"/>
                </a:lnTo>
                <a:lnTo>
                  <a:pt x="2815" y="773"/>
                </a:lnTo>
                <a:lnTo>
                  <a:pt x="2863" y="868"/>
                </a:lnTo>
                <a:lnTo>
                  <a:pt x="2905" y="965"/>
                </a:lnTo>
                <a:lnTo>
                  <a:pt x="2939" y="1066"/>
                </a:lnTo>
                <a:lnTo>
                  <a:pt x="2967" y="1171"/>
                </a:lnTo>
                <a:lnTo>
                  <a:pt x="2987" y="1278"/>
                </a:lnTo>
                <a:lnTo>
                  <a:pt x="2999" y="1387"/>
                </a:lnTo>
                <a:lnTo>
                  <a:pt x="3003" y="1499"/>
                </a:lnTo>
                <a:lnTo>
                  <a:pt x="2999" y="1609"/>
                </a:lnTo>
                <a:lnTo>
                  <a:pt x="2987" y="1717"/>
                </a:lnTo>
                <a:lnTo>
                  <a:pt x="2969" y="1822"/>
                </a:lnTo>
                <a:lnTo>
                  <a:pt x="2942" y="1926"/>
                </a:lnTo>
                <a:lnTo>
                  <a:pt x="2907" y="2026"/>
                </a:lnTo>
                <a:lnTo>
                  <a:pt x="2867" y="2121"/>
                </a:lnTo>
                <a:lnTo>
                  <a:pt x="2821" y="2215"/>
                </a:lnTo>
                <a:lnTo>
                  <a:pt x="2767" y="2304"/>
                </a:lnTo>
                <a:lnTo>
                  <a:pt x="2709" y="2389"/>
                </a:lnTo>
                <a:lnTo>
                  <a:pt x="2645" y="2470"/>
                </a:lnTo>
                <a:lnTo>
                  <a:pt x="2574" y="2546"/>
                </a:lnTo>
                <a:lnTo>
                  <a:pt x="2499" y="2618"/>
                </a:lnTo>
                <a:lnTo>
                  <a:pt x="2421" y="2683"/>
                </a:lnTo>
                <a:lnTo>
                  <a:pt x="2337" y="2744"/>
                </a:lnTo>
                <a:lnTo>
                  <a:pt x="2247" y="2799"/>
                </a:lnTo>
                <a:lnTo>
                  <a:pt x="2155" y="2848"/>
                </a:lnTo>
                <a:lnTo>
                  <a:pt x="2059" y="2889"/>
                </a:lnTo>
                <a:lnTo>
                  <a:pt x="1960" y="2925"/>
                </a:lnTo>
                <a:lnTo>
                  <a:pt x="1859" y="2955"/>
                </a:lnTo>
                <a:lnTo>
                  <a:pt x="1754" y="2976"/>
                </a:lnTo>
                <a:lnTo>
                  <a:pt x="1646" y="2991"/>
                </a:lnTo>
                <a:lnTo>
                  <a:pt x="1646" y="3387"/>
                </a:lnTo>
                <a:lnTo>
                  <a:pt x="2180" y="3387"/>
                </a:lnTo>
                <a:lnTo>
                  <a:pt x="2214" y="3391"/>
                </a:lnTo>
                <a:lnTo>
                  <a:pt x="2243" y="3402"/>
                </a:lnTo>
                <a:lnTo>
                  <a:pt x="2271" y="3418"/>
                </a:lnTo>
                <a:lnTo>
                  <a:pt x="2293" y="3440"/>
                </a:lnTo>
                <a:lnTo>
                  <a:pt x="2310" y="3467"/>
                </a:lnTo>
                <a:lnTo>
                  <a:pt x="2321" y="3498"/>
                </a:lnTo>
                <a:lnTo>
                  <a:pt x="2325" y="3531"/>
                </a:lnTo>
                <a:lnTo>
                  <a:pt x="2321" y="3564"/>
                </a:lnTo>
                <a:lnTo>
                  <a:pt x="2310" y="3593"/>
                </a:lnTo>
                <a:lnTo>
                  <a:pt x="2293" y="3621"/>
                </a:lnTo>
                <a:lnTo>
                  <a:pt x="2271" y="3643"/>
                </a:lnTo>
                <a:lnTo>
                  <a:pt x="2243" y="3660"/>
                </a:lnTo>
                <a:lnTo>
                  <a:pt x="2214" y="3671"/>
                </a:lnTo>
                <a:lnTo>
                  <a:pt x="2180" y="3675"/>
                </a:lnTo>
                <a:lnTo>
                  <a:pt x="1646" y="3675"/>
                </a:lnTo>
                <a:lnTo>
                  <a:pt x="1646" y="4208"/>
                </a:lnTo>
                <a:lnTo>
                  <a:pt x="1642" y="4242"/>
                </a:lnTo>
                <a:lnTo>
                  <a:pt x="1631" y="4271"/>
                </a:lnTo>
                <a:lnTo>
                  <a:pt x="1614" y="4297"/>
                </a:lnTo>
                <a:lnTo>
                  <a:pt x="1592" y="4320"/>
                </a:lnTo>
                <a:lnTo>
                  <a:pt x="1566" y="4337"/>
                </a:lnTo>
                <a:lnTo>
                  <a:pt x="1535" y="4348"/>
                </a:lnTo>
                <a:lnTo>
                  <a:pt x="1502" y="4352"/>
                </a:lnTo>
                <a:lnTo>
                  <a:pt x="1468" y="4348"/>
                </a:lnTo>
                <a:lnTo>
                  <a:pt x="1438" y="4337"/>
                </a:lnTo>
                <a:lnTo>
                  <a:pt x="1411" y="4320"/>
                </a:lnTo>
                <a:lnTo>
                  <a:pt x="1390" y="4297"/>
                </a:lnTo>
                <a:lnTo>
                  <a:pt x="1372" y="4271"/>
                </a:lnTo>
                <a:lnTo>
                  <a:pt x="1362" y="4242"/>
                </a:lnTo>
                <a:lnTo>
                  <a:pt x="1358" y="4208"/>
                </a:lnTo>
                <a:lnTo>
                  <a:pt x="1358" y="3675"/>
                </a:lnTo>
                <a:lnTo>
                  <a:pt x="823" y="3675"/>
                </a:lnTo>
                <a:lnTo>
                  <a:pt x="790" y="3671"/>
                </a:lnTo>
                <a:lnTo>
                  <a:pt x="759" y="3660"/>
                </a:lnTo>
                <a:lnTo>
                  <a:pt x="732" y="3643"/>
                </a:lnTo>
                <a:lnTo>
                  <a:pt x="711" y="3621"/>
                </a:lnTo>
                <a:lnTo>
                  <a:pt x="693" y="3593"/>
                </a:lnTo>
                <a:lnTo>
                  <a:pt x="683" y="3564"/>
                </a:lnTo>
                <a:lnTo>
                  <a:pt x="679" y="3531"/>
                </a:lnTo>
                <a:lnTo>
                  <a:pt x="683" y="3498"/>
                </a:lnTo>
                <a:lnTo>
                  <a:pt x="693" y="3467"/>
                </a:lnTo>
                <a:lnTo>
                  <a:pt x="711" y="3440"/>
                </a:lnTo>
                <a:lnTo>
                  <a:pt x="732" y="3418"/>
                </a:lnTo>
                <a:lnTo>
                  <a:pt x="759" y="3402"/>
                </a:lnTo>
                <a:lnTo>
                  <a:pt x="790" y="3391"/>
                </a:lnTo>
                <a:lnTo>
                  <a:pt x="823" y="3387"/>
                </a:lnTo>
                <a:lnTo>
                  <a:pt x="1358" y="3387"/>
                </a:lnTo>
                <a:lnTo>
                  <a:pt x="1358" y="2991"/>
                </a:lnTo>
                <a:lnTo>
                  <a:pt x="1250" y="2976"/>
                </a:lnTo>
                <a:lnTo>
                  <a:pt x="1144" y="2955"/>
                </a:lnTo>
                <a:lnTo>
                  <a:pt x="1043" y="2925"/>
                </a:lnTo>
                <a:lnTo>
                  <a:pt x="944" y="2889"/>
                </a:lnTo>
                <a:lnTo>
                  <a:pt x="848" y="2848"/>
                </a:lnTo>
                <a:lnTo>
                  <a:pt x="756" y="2799"/>
                </a:lnTo>
                <a:lnTo>
                  <a:pt x="667" y="2744"/>
                </a:lnTo>
                <a:lnTo>
                  <a:pt x="583" y="2683"/>
                </a:lnTo>
                <a:lnTo>
                  <a:pt x="504" y="2618"/>
                </a:lnTo>
                <a:lnTo>
                  <a:pt x="429" y="2546"/>
                </a:lnTo>
                <a:lnTo>
                  <a:pt x="359" y="2470"/>
                </a:lnTo>
                <a:lnTo>
                  <a:pt x="295" y="2389"/>
                </a:lnTo>
                <a:lnTo>
                  <a:pt x="236" y="2304"/>
                </a:lnTo>
                <a:lnTo>
                  <a:pt x="183" y="2215"/>
                </a:lnTo>
                <a:lnTo>
                  <a:pt x="136" y="2121"/>
                </a:lnTo>
                <a:lnTo>
                  <a:pt x="96" y="2026"/>
                </a:lnTo>
                <a:lnTo>
                  <a:pt x="61" y="1926"/>
                </a:lnTo>
                <a:lnTo>
                  <a:pt x="35" y="1822"/>
                </a:lnTo>
                <a:lnTo>
                  <a:pt x="16" y="1717"/>
                </a:lnTo>
                <a:lnTo>
                  <a:pt x="4" y="1609"/>
                </a:lnTo>
                <a:lnTo>
                  <a:pt x="0" y="1499"/>
                </a:lnTo>
                <a:lnTo>
                  <a:pt x="4" y="1387"/>
                </a:lnTo>
                <a:lnTo>
                  <a:pt x="16" y="1278"/>
                </a:lnTo>
                <a:lnTo>
                  <a:pt x="36" y="1171"/>
                </a:lnTo>
                <a:lnTo>
                  <a:pt x="64" y="1066"/>
                </a:lnTo>
                <a:lnTo>
                  <a:pt x="99" y="965"/>
                </a:lnTo>
                <a:lnTo>
                  <a:pt x="140" y="868"/>
                </a:lnTo>
                <a:lnTo>
                  <a:pt x="188" y="773"/>
                </a:lnTo>
                <a:lnTo>
                  <a:pt x="243" y="683"/>
                </a:lnTo>
                <a:lnTo>
                  <a:pt x="303" y="598"/>
                </a:lnTo>
                <a:lnTo>
                  <a:pt x="368" y="516"/>
                </a:lnTo>
                <a:lnTo>
                  <a:pt x="440" y="439"/>
                </a:lnTo>
                <a:lnTo>
                  <a:pt x="517" y="369"/>
                </a:lnTo>
                <a:lnTo>
                  <a:pt x="599" y="302"/>
                </a:lnTo>
                <a:lnTo>
                  <a:pt x="684" y="242"/>
                </a:lnTo>
                <a:lnTo>
                  <a:pt x="775" y="188"/>
                </a:lnTo>
                <a:lnTo>
                  <a:pt x="870" y="140"/>
                </a:lnTo>
                <a:lnTo>
                  <a:pt x="967" y="98"/>
                </a:lnTo>
                <a:lnTo>
                  <a:pt x="1068" y="64"/>
                </a:lnTo>
                <a:lnTo>
                  <a:pt x="1172" y="36"/>
                </a:lnTo>
                <a:lnTo>
                  <a:pt x="1280" y="16"/>
                </a:lnTo>
                <a:lnTo>
                  <a:pt x="1390" y="4"/>
                </a:lnTo>
                <a:lnTo>
                  <a:pt x="1502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320" name="Rectangle 319"/>
          <p:cNvSpPr/>
          <p:nvPr/>
        </p:nvSpPr>
        <p:spPr>
          <a:xfrm>
            <a:off x="709248" y="1689365"/>
            <a:ext cx="6200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FF0066"/>
                </a:solidFill>
              </a:rPr>
              <a:t>48%</a:t>
            </a:r>
            <a:endParaRPr lang="en-US" sz="1500" dirty="0">
              <a:solidFill>
                <a:srgbClr val="FF0066"/>
              </a:solidFill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1264081" y="1920131"/>
            <a:ext cx="53574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52%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61776" y="3753381"/>
            <a:ext cx="1796039" cy="34289"/>
            <a:chOff x="9027100" y="5051488"/>
            <a:chExt cx="2394719" cy="105568"/>
          </a:xfrm>
        </p:grpSpPr>
        <p:sp>
          <p:nvSpPr>
            <p:cNvPr id="344" name="Rectangle 343"/>
            <p:cNvSpPr/>
            <p:nvPr/>
          </p:nvSpPr>
          <p:spPr>
            <a:xfrm>
              <a:off x="9027100" y="5051488"/>
              <a:ext cx="1109662" cy="10556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10148853" y="5051488"/>
              <a:ext cx="1172612" cy="10556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1331441" y="5051488"/>
              <a:ext cx="90378" cy="1055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11353" y="3254447"/>
            <a:ext cx="490492" cy="474639"/>
            <a:chOff x="9324232" y="4589662"/>
            <a:chExt cx="467407" cy="452300"/>
          </a:xfrm>
        </p:grpSpPr>
        <p:sp>
          <p:nvSpPr>
            <p:cNvPr id="343" name="Freeform 27"/>
            <p:cNvSpPr>
              <a:spLocks noEditPoints="1"/>
            </p:cNvSpPr>
            <p:nvPr/>
          </p:nvSpPr>
          <p:spPr bwMode="auto">
            <a:xfrm>
              <a:off x="9391749" y="4589662"/>
              <a:ext cx="323664" cy="452300"/>
            </a:xfrm>
            <a:custGeom>
              <a:avLst/>
              <a:gdLst>
                <a:gd name="T0" fmla="*/ 1021 w 2339"/>
                <a:gd name="T1" fmla="*/ 234 h 3268"/>
                <a:gd name="T2" fmla="*/ 814 w 2339"/>
                <a:gd name="T3" fmla="*/ 294 h 3268"/>
                <a:gd name="T4" fmla="*/ 628 w 2339"/>
                <a:gd name="T5" fmla="*/ 399 h 3268"/>
                <a:gd name="T6" fmla="*/ 473 w 2339"/>
                <a:gd name="T7" fmla="*/ 543 h 3268"/>
                <a:gd name="T8" fmla="*/ 355 w 2339"/>
                <a:gd name="T9" fmla="*/ 718 h 3268"/>
                <a:gd name="T10" fmla="*/ 280 w 2339"/>
                <a:gd name="T11" fmla="*/ 919 h 3268"/>
                <a:gd name="T12" fmla="*/ 253 w 2339"/>
                <a:gd name="T13" fmla="*/ 1140 h 3268"/>
                <a:gd name="T14" fmla="*/ 280 w 2339"/>
                <a:gd name="T15" fmla="*/ 1359 h 3268"/>
                <a:gd name="T16" fmla="*/ 355 w 2339"/>
                <a:gd name="T17" fmla="*/ 1560 h 3268"/>
                <a:gd name="T18" fmla="*/ 473 w 2339"/>
                <a:gd name="T19" fmla="*/ 1735 h 3268"/>
                <a:gd name="T20" fmla="*/ 628 w 2339"/>
                <a:gd name="T21" fmla="*/ 1879 h 3268"/>
                <a:gd name="T22" fmla="*/ 814 w 2339"/>
                <a:gd name="T23" fmla="*/ 1984 h 3268"/>
                <a:gd name="T24" fmla="*/ 1021 w 2339"/>
                <a:gd name="T25" fmla="*/ 2044 h 3268"/>
                <a:gd name="T26" fmla="*/ 1245 w 2339"/>
                <a:gd name="T27" fmla="*/ 2053 h 3268"/>
                <a:gd name="T28" fmla="*/ 1459 w 2339"/>
                <a:gd name="T29" fmla="*/ 2009 h 3268"/>
                <a:gd name="T30" fmla="*/ 1653 w 2339"/>
                <a:gd name="T31" fmla="*/ 1918 h 3268"/>
                <a:gd name="T32" fmla="*/ 1818 w 2339"/>
                <a:gd name="T33" fmla="*/ 1787 h 3268"/>
                <a:gd name="T34" fmla="*/ 1949 w 2339"/>
                <a:gd name="T35" fmla="*/ 1622 h 3268"/>
                <a:gd name="T36" fmla="*/ 2040 w 2339"/>
                <a:gd name="T37" fmla="*/ 1429 h 3268"/>
                <a:gd name="T38" fmla="*/ 2083 w 2339"/>
                <a:gd name="T39" fmla="*/ 1214 h 3268"/>
                <a:gd name="T40" fmla="*/ 2075 w 2339"/>
                <a:gd name="T41" fmla="*/ 991 h 3268"/>
                <a:gd name="T42" fmla="*/ 2015 w 2339"/>
                <a:gd name="T43" fmla="*/ 782 h 3268"/>
                <a:gd name="T44" fmla="*/ 1909 w 2339"/>
                <a:gd name="T45" fmla="*/ 598 h 3268"/>
                <a:gd name="T46" fmla="*/ 1767 w 2339"/>
                <a:gd name="T47" fmla="*/ 443 h 3268"/>
                <a:gd name="T48" fmla="*/ 1590 w 2339"/>
                <a:gd name="T49" fmla="*/ 325 h 3268"/>
                <a:gd name="T50" fmla="*/ 1390 w 2339"/>
                <a:gd name="T51" fmla="*/ 249 h 3268"/>
                <a:gd name="T52" fmla="*/ 1170 w 2339"/>
                <a:gd name="T53" fmla="*/ 222 h 3268"/>
                <a:gd name="T54" fmla="*/ 1256 w 2339"/>
                <a:gd name="T55" fmla="*/ 3 h 3268"/>
                <a:gd name="T56" fmla="*/ 1507 w 2339"/>
                <a:gd name="T57" fmla="*/ 49 h 3268"/>
                <a:gd name="T58" fmla="*/ 1736 w 2339"/>
                <a:gd name="T59" fmla="*/ 146 h 3268"/>
                <a:gd name="T60" fmla="*/ 1937 w 2339"/>
                <a:gd name="T61" fmla="*/ 287 h 3268"/>
                <a:gd name="T62" fmla="*/ 2104 w 2339"/>
                <a:gd name="T63" fmla="*/ 466 h 3268"/>
                <a:gd name="T64" fmla="*/ 2230 w 2339"/>
                <a:gd name="T65" fmla="*/ 676 h 3268"/>
                <a:gd name="T66" fmla="*/ 2311 w 2339"/>
                <a:gd name="T67" fmla="*/ 914 h 3268"/>
                <a:gd name="T68" fmla="*/ 2339 w 2339"/>
                <a:gd name="T69" fmla="*/ 1169 h 3268"/>
                <a:gd name="T70" fmla="*/ 2306 w 2339"/>
                <a:gd name="T71" fmla="*/ 1380 h 3268"/>
                <a:gd name="T72" fmla="*/ 2217 w 2339"/>
                <a:gd name="T73" fmla="*/ 1596 h 3268"/>
                <a:gd name="T74" fmla="*/ 2084 w 2339"/>
                <a:gd name="T75" fmla="*/ 1816 h 3268"/>
                <a:gd name="T76" fmla="*/ 1923 w 2339"/>
                <a:gd name="T77" fmla="*/ 2043 h 3268"/>
                <a:gd name="T78" fmla="*/ 1748 w 2339"/>
                <a:gd name="T79" fmla="*/ 2278 h 3268"/>
                <a:gd name="T80" fmla="*/ 1572 w 2339"/>
                <a:gd name="T81" fmla="*/ 2523 h 3268"/>
                <a:gd name="T82" fmla="*/ 1410 w 2339"/>
                <a:gd name="T83" fmla="*/ 2781 h 3268"/>
                <a:gd name="T84" fmla="*/ 1276 w 2339"/>
                <a:gd name="T85" fmla="*/ 3051 h 3268"/>
                <a:gd name="T86" fmla="*/ 1203 w 2339"/>
                <a:gd name="T87" fmla="*/ 3250 h 3268"/>
                <a:gd name="T88" fmla="*/ 1169 w 2339"/>
                <a:gd name="T89" fmla="*/ 3268 h 3268"/>
                <a:gd name="T90" fmla="*/ 1134 w 2339"/>
                <a:gd name="T91" fmla="*/ 3251 h 3268"/>
                <a:gd name="T92" fmla="*/ 1063 w 2339"/>
                <a:gd name="T93" fmla="*/ 3062 h 3268"/>
                <a:gd name="T94" fmla="*/ 934 w 2339"/>
                <a:gd name="T95" fmla="*/ 2804 h 3268"/>
                <a:gd name="T96" fmla="*/ 779 w 2339"/>
                <a:gd name="T97" fmla="*/ 2558 h 3268"/>
                <a:gd name="T98" fmla="*/ 611 w 2339"/>
                <a:gd name="T99" fmla="*/ 2320 h 3268"/>
                <a:gd name="T100" fmla="*/ 442 w 2339"/>
                <a:gd name="T101" fmla="*/ 2090 h 3268"/>
                <a:gd name="T102" fmla="*/ 284 w 2339"/>
                <a:gd name="T103" fmla="*/ 1868 h 3268"/>
                <a:gd name="T104" fmla="*/ 151 w 2339"/>
                <a:gd name="T105" fmla="*/ 1652 h 3268"/>
                <a:gd name="T106" fmla="*/ 53 w 2339"/>
                <a:gd name="T107" fmla="*/ 1442 h 3268"/>
                <a:gd name="T108" fmla="*/ 4 w 2339"/>
                <a:gd name="T109" fmla="*/ 1236 h 3268"/>
                <a:gd name="T110" fmla="*/ 13 w 2339"/>
                <a:gd name="T111" fmla="*/ 997 h 3268"/>
                <a:gd name="T112" fmla="*/ 77 w 2339"/>
                <a:gd name="T113" fmla="*/ 753 h 3268"/>
                <a:gd name="T114" fmla="*/ 189 w 2339"/>
                <a:gd name="T115" fmla="*/ 533 h 3268"/>
                <a:gd name="T116" fmla="*/ 343 w 2339"/>
                <a:gd name="T117" fmla="*/ 342 h 3268"/>
                <a:gd name="T118" fmla="*/ 534 w 2339"/>
                <a:gd name="T119" fmla="*/ 189 h 3268"/>
                <a:gd name="T120" fmla="*/ 753 w 2339"/>
                <a:gd name="T121" fmla="*/ 77 h 3268"/>
                <a:gd name="T122" fmla="*/ 997 w 2339"/>
                <a:gd name="T123" fmla="*/ 12 h 3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9" h="3268">
                  <a:moveTo>
                    <a:pt x="1170" y="222"/>
                  </a:moveTo>
                  <a:lnTo>
                    <a:pt x="1095" y="225"/>
                  </a:lnTo>
                  <a:lnTo>
                    <a:pt x="1021" y="234"/>
                  </a:lnTo>
                  <a:lnTo>
                    <a:pt x="950" y="249"/>
                  </a:lnTo>
                  <a:lnTo>
                    <a:pt x="881" y="269"/>
                  </a:lnTo>
                  <a:lnTo>
                    <a:pt x="814" y="294"/>
                  </a:lnTo>
                  <a:lnTo>
                    <a:pt x="748" y="325"/>
                  </a:lnTo>
                  <a:lnTo>
                    <a:pt x="687" y="360"/>
                  </a:lnTo>
                  <a:lnTo>
                    <a:pt x="628" y="399"/>
                  </a:lnTo>
                  <a:lnTo>
                    <a:pt x="573" y="443"/>
                  </a:lnTo>
                  <a:lnTo>
                    <a:pt x="521" y="491"/>
                  </a:lnTo>
                  <a:lnTo>
                    <a:pt x="473" y="543"/>
                  </a:lnTo>
                  <a:lnTo>
                    <a:pt x="430" y="598"/>
                  </a:lnTo>
                  <a:lnTo>
                    <a:pt x="390" y="657"/>
                  </a:lnTo>
                  <a:lnTo>
                    <a:pt x="355" y="718"/>
                  </a:lnTo>
                  <a:lnTo>
                    <a:pt x="325" y="782"/>
                  </a:lnTo>
                  <a:lnTo>
                    <a:pt x="299" y="849"/>
                  </a:lnTo>
                  <a:lnTo>
                    <a:pt x="280" y="919"/>
                  </a:lnTo>
                  <a:lnTo>
                    <a:pt x="265" y="991"/>
                  </a:lnTo>
                  <a:lnTo>
                    <a:pt x="256" y="1064"/>
                  </a:lnTo>
                  <a:lnTo>
                    <a:pt x="253" y="1140"/>
                  </a:lnTo>
                  <a:lnTo>
                    <a:pt x="256" y="1214"/>
                  </a:lnTo>
                  <a:lnTo>
                    <a:pt x="265" y="1287"/>
                  </a:lnTo>
                  <a:lnTo>
                    <a:pt x="280" y="1359"/>
                  </a:lnTo>
                  <a:lnTo>
                    <a:pt x="299" y="1429"/>
                  </a:lnTo>
                  <a:lnTo>
                    <a:pt x="325" y="1496"/>
                  </a:lnTo>
                  <a:lnTo>
                    <a:pt x="355" y="1560"/>
                  </a:lnTo>
                  <a:lnTo>
                    <a:pt x="390" y="1622"/>
                  </a:lnTo>
                  <a:lnTo>
                    <a:pt x="430" y="1680"/>
                  </a:lnTo>
                  <a:lnTo>
                    <a:pt x="473" y="1735"/>
                  </a:lnTo>
                  <a:lnTo>
                    <a:pt x="521" y="1787"/>
                  </a:lnTo>
                  <a:lnTo>
                    <a:pt x="573" y="1835"/>
                  </a:lnTo>
                  <a:lnTo>
                    <a:pt x="628" y="1879"/>
                  </a:lnTo>
                  <a:lnTo>
                    <a:pt x="687" y="1918"/>
                  </a:lnTo>
                  <a:lnTo>
                    <a:pt x="748" y="1953"/>
                  </a:lnTo>
                  <a:lnTo>
                    <a:pt x="814" y="1984"/>
                  </a:lnTo>
                  <a:lnTo>
                    <a:pt x="881" y="2009"/>
                  </a:lnTo>
                  <a:lnTo>
                    <a:pt x="950" y="2029"/>
                  </a:lnTo>
                  <a:lnTo>
                    <a:pt x="1021" y="2044"/>
                  </a:lnTo>
                  <a:lnTo>
                    <a:pt x="1095" y="2053"/>
                  </a:lnTo>
                  <a:lnTo>
                    <a:pt x="1170" y="2056"/>
                  </a:lnTo>
                  <a:lnTo>
                    <a:pt x="1245" y="2053"/>
                  </a:lnTo>
                  <a:lnTo>
                    <a:pt x="1319" y="2044"/>
                  </a:lnTo>
                  <a:lnTo>
                    <a:pt x="1390" y="2029"/>
                  </a:lnTo>
                  <a:lnTo>
                    <a:pt x="1459" y="2009"/>
                  </a:lnTo>
                  <a:lnTo>
                    <a:pt x="1526" y="1984"/>
                  </a:lnTo>
                  <a:lnTo>
                    <a:pt x="1590" y="1953"/>
                  </a:lnTo>
                  <a:lnTo>
                    <a:pt x="1653" y="1918"/>
                  </a:lnTo>
                  <a:lnTo>
                    <a:pt x="1711" y="1879"/>
                  </a:lnTo>
                  <a:lnTo>
                    <a:pt x="1767" y="1835"/>
                  </a:lnTo>
                  <a:lnTo>
                    <a:pt x="1818" y="1787"/>
                  </a:lnTo>
                  <a:lnTo>
                    <a:pt x="1865" y="1735"/>
                  </a:lnTo>
                  <a:lnTo>
                    <a:pt x="1909" y="1680"/>
                  </a:lnTo>
                  <a:lnTo>
                    <a:pt x="1949" y="1622"/>
                  </a:lnTo>
                  <a:lnTo>
                    <a:pt x="1985" y="1560"/>
                  </a:lnTo>
                  <a:lnTo>
                    <a:pt x="2015" y="1496"/>
                  </a:lnTo>
                  <a:lnTo>
                    <a:pt x="2040" y="1429"/>
                  </a:lnTo>
                  <a:lnTo>
                    <a:pt x="2060" y="1359"/>
                  </a:lnTo>
                  <a:lnTo>
                    <a:pt x="2075" y="1287"/>
                  </a:lnTo>
                  <a:lnTo>
                    <a:pt x="2083" y="1214"/>
                  </a:lnTo>
                  <a:lnTo>
                    <a:pt x="2086" y="1140"/>
                  </a:lnTo>
                  <a:lnTo>
                    <a:pt x="2083" y="1064"/>
                  </a:lnTo>
                  <a:lnTo>
                    <a:pt x="2075" y="991"/>
                  </a:lnTo>
                  <a:lnTo>
                    <a:pt x="2060" y="919"/>
                  </a:lnTo>
                  <a:lnTo>
                    <a:pt x="2040" y="849"/>
                  </a:lnTo>
                  <a:lnTo>
                    <a:pt x="2015" y="782"/>
                  </a:lnTo>
                  <a:lnTo>
                    <a:pt x="1985" y="718"/>
                  </a:lnTo>
                  <a:lnTo>
                    <a:pt x="1949" y="657"/>
                  </a:lnTo>
                  <a:lnTo>
                    <a:pt x="1909" y="598"/>
                  </a:lnTo>
                  <a:lnTo>
                    <a:pt x="1865" y="543"/>
                  </a:lnTo>
                  <a:lnTo>
                    <a:pt x="1818" y="491"/>
                  </a:lnTo>
                  <a:lnTo>
                    <a:pt x="1767" y="443"/>
                  </a:lnTo>
                  <a:lnTo>
                    <a:pt x="1711" y="399"/>
                  </a:lnTo>
                  <a:lnTo>
                    <a:pt x="1653" y="360"/>
                  </a:lnTo>
                  <a:lnTo>
                    <a:pt x="1590" y="325"/>
                  </a:lnTo>
                  <a:lnTo>
                    <a:pt x="1526" y="294"/>
                  </a:lnTo>
                  <a:lnTo>
                    <a:pt x="1459" y="269"/>
                  </a:lnTo>
                  <a:lnTo>
                    <a:pt x="1390" y="249"/>
                  </a:lnTo>
                  <a:lnTo>
                    <a:pt x="1319" y="234"/>
                  </a:lnTo>
                  <a:lnTo>
                    <a:pt x="1245" y="225"/>
                  </a:lnTo>
                  <a:lnTo>
                    <a:pt x="1170" y="222"/>
                  </a:lnTo>
                  <a:close/>
                  <a:moveTo>
                    <a:pt x="1170" y="0"/>
                  </a:moveTo>
                  <a:lnTo>
                    <a:pt x="1170" y="0"/>
                  </a:lnTo>
                  <a:lnTo>
                    <a:pt x="1256" y="3"/>
                  </a:lnTo>
                  <a:lnTo>
                    <a:pt x="1342" y="12"/>
                  </a:lnTo>
                  <a:lnTo>
                    <a:pt x="1426" y="28"/>
                  </a:lnTo>
                  <a:lnTo>
                    <a:pt x="1507" y="49"/>
                  </a:lnTo>
                  <a:lnTo>
                    <a:pt x="1586" y="77"/>
                  </a:lnTo>
                  <a:lnTo>
                    <a:pt x="1663" y="108"/>
                  </a:lnTo>
                  <a:lnTo>
                    <a:pt x="1736" y="146"/>
                  </a:lnTo>
                  <a:lnTo>
                    <a:pt x="1806" y="189"/>
                  </a:lnTo>
                  <a:lnTo>
                    <a:pt x="1874" y="235"/>
                  </a:lnTo>
                  <a:lnTo>
                    <a:pt x="1937" y="287"/>
                  </a:lnTo>
                  <a:lnTo>
                    <a:pt x="1997" y="342"/>
                  </a:lnTo>
                  <a:lnTo>
                    <a:pt x="2052" y="402"/>
                  </a:lnTo>
                  <a:lnTo>
                    <a:pt x="2104" y="466"/>
                  </a:lnTo>
                  <a:lnTo>
                    <a:pt x="2151" y="533"/>
                  </a:lnTo>
                  <a:lnTo>
                    <a:pt x="2193" y="603"/>
                  </a:lnTo>
                  <a:lnTo>
                    <a:pt x="2230" y="676"/>
                  </a:lnTo>
                  <a:lnTo>
                    <a:pt x="2263" y="753"/>
                  </a:lnTo>
                  <a:lnTo>
                    <a:pt x="2290" y="832"/>
                  </a:lnTo>
                  <a:lnTo>
                    <a:pt x="2311" y="914"/>
                  </a:lnTo>
                  <a:lnTo>
                    <a:pt x="2327" y="997"/>
                  </a:lnTo>
                  <a:lnTo>
                    <a:pt x="2336" y="1082"/>
                  </a:lnTo>
                  <a:lnTo>
                    <a:pt x="2339" y="1169"/>
                  </a:lnTo>
                  <a:lnTo>
                    <a:pt x="2336" y="1239"/>
                  </a:lnTo>
                  <a:lnTo>
                    <a:pt x="2325" y="1310"/>
                  </a:lnTo>
                  <a:lnTo>
                    <a:pt x="2306" y="1380"/>
                  </a:lnTo>
                  <a:lnTo>
                    <a:pt x="2282" y="1451"/>
                  </a:lnTo>
                  <a:lnTo>
                    <a:pt x="2252" y="1523"/>
                  </a:lnTo>
                  <a:lnTo>
                    <a:pt x="2217" y="1596"/>
                  </a:lnTo>
                  <a:lnTo>
                    <a:pt x="2177" y="1668"/>
                  </a:lnTo>
                  <a:lnTo>
                    <a:pt x="2132" y="1741"/>
                  </a:lnTo>
                  <a:lnTo>
                    <a:pt x="2084" y="1816"/>
                  </a:lnTo>
                  <a:lnTo>
                    <a:pt x="2033" y="1890"/>
                  </a:lnTo>
                  <a:lnTo>
                    <a:pt x="1979" y="1966"/>
                  </a:lnTo>
                  <a:lnTo>
                    <a:pt x="1923" y="2043"/>
                  </a:lnTo>
                  <a:lnTo>
                    <a:pt x="1866" y="2120"/>
                  </a:lnTo>
                  <a:lnTo>
                    <a:pt x="1807" y="2198"/>
                  </a:lnTo>
                  <a:lnTo>
                    <a:pt x="1748" y="2278"/>
                  </a:lnTo>
                  <a:lnTo>
                    <a:pt x="1689" y="2358"/>
                  </a:lnTo>
                  <a:lnTo>
                    <a:pt x="1630" y="2441"/>
                  </a:lnTo>
                  <a:lnTo>
                    <a:pt x="1572" y="2523"/>
                  </a:lnTo>
                  <a:lnTo>
                    <a:pt x="1516" y="2608"/>
                  </a:lnTo>
                  <a:lnTo>
                    <a:pt x="1462" y="2693"/>
                  </a:lnTo>
                  <a:lnTo>
                    <a:pt x="1410" y="2781"/>
                  </a:lnTo>
                  <a:lnTo>
                    <a:pt x="1361" y="2868"/>
                  </a:lnTo>
                  <a:lnTo>
                    <a:pt x="1317" y="2959"/>
                  </a:lnTo>
                  <a:lnTo>
                    <a:pt x="1276" y="3051"/>
                  </a:lnTo>
                  <a:lnTo>
                    <a:pt x="1240" y="3143"/>
                  </a:lnTo>
                  <a:lnTo>
                    <a:pt x="1209" y="3238"/>
                  </a:lnTo>
                  <a:lnTo>
                    <a:pt x="1203" y="3250"/>
                  </a:lnTo>
                  <a:lnTo>
                    <a:pt x="1193" y="3259"/>
                  </a:lnTo>
                  <a:lnTo>
                    <a:pt x="1182" y="3266"/>
                  </a:lnTo>
                  <a:lnTo>
                    <a:pt x="1169" y="3268"/>
                  </a:lnTo>
                  <a:lnTo>
                    <a:pt x="1156" y="3266"/>
                  </a:lnTo>
                  <a:lnTo>
                    <a:pt x="1144" y="3260"/>
                  </a:lnTo>
                  <a:lnTo>
                    <a:pt x="1134" y="3251"/>
                  </a:lnTo>
                  <a:lnTo>
                    <a:pt x="1129" y="3239"/>
                  </a:lnTo>
                  <a:lnTo>
                    <a:pt x="1099" y="3149"/>
                  </a:lnTo>
                  <a:lnTo>
                    <a:pt x="1063" y="3062"/>
                  </a:lnTo>
                  <a:lnTo>
                    <a:pt x="1023" y="2974"/>
                  </a:lnTo>
                  <a:lnTo>
                    <a:pt x="981" y="2889"/>
                  </a:lnTo>
                  <a:lnTo>
                    <a:pt x="934" y="2804"/>
                  </a:lnTo>
                  <a:lnTo>
                    <a:pt x="885" y="2721"/>
                  </a:lnTo>
                  <a:lnTo>
                    <a:pt x="833" y="2638"/>
                  </a:lnTo>
                  <a:lnTo>
                    <a:pt x="779" y="2558"/>
                  </a:lnTo>
                  <a:lnTo>
                    <a:pt x="724" y="2477"/>
                  </a:lnTo>
                  <a:lnTo>
                    <a:pt x="668" y="2398"/>
                  </a:lnTo>
                  <a:lnTo>
                    <a:pt x="611" y="2320"/>
                  </a:lnTo>
                  <a:lnTo>
                    <a:pt x="554" y="2242"/>
                  </a:lnTo>
                  <a:lnTo>
                    <a:pt x="498" y="2166"/>
                  </a:lnTo>
                  <a:lnTo>
                    <a:pt x="442" y="2090"/>
                  </a:lnTo>
                  <a:lnTo>
                    <a:pt x="388" y="2015"/>
                  </a:lnTo>
                  <a:lnTo>
                    <a:pt x="335" y="1941"/>
                  </a:lnTo>
                  <a:lnTo>
                    <a:pt x="284" y="1868"/>
                  </a:lnTo>
                  <a:lnTo>
                    <a:pt x="237" y="1795"/>
                  </a:lnTo>
                  <a:lnTo>
                    <a:pt x="192" y="1723"/>
                  </a:lnTo>
                  <a:lnTo>
                    <a:pt x="151" y="1652"/>
                  </a:lnTo>
                  <a:lnTo>
                    <a:pt x="114" y="1581"/>
                  </a:lnTo>
                  <a:lnTo>
                    <a:pt x="81" y="1511"/>
                  </a:lnTo>
                  <a:lnTo>
                    <a:pt x="53" y="1442"/>
                  </a:lnTo>
                  <a:lnTo>
                    <a:pt x="31" y="1373"/>
                  </a:lnTo>
                  <a:lnTo>
                    <a:pt x="14" y="1305"/>
                  </a:lnTo>
                  <a:lnTo>
                    <a:pt x="4" y="1236"/>
                  </a:lnTo>
                  <a:lnTo>
                    <a:pt x="0" y="1169"/>
                  </a:lnTo>
                  <a:lnTo>
                    <a:pt x="4" y="1082"/>
                  </a:lnTo>
                  <a:lnTo>
                    <a:pt x="13" y="997"/>
                  </a:lnTo>
                  <a:lnTo>
                    <a:pt x="28" y="914"/>
                  </a:lnTo>
                  <a:lnTo>
                    <a:pt x="50" y="832"/>
                  </a:lnTo>
                  <a:lnTo>
                    <a:pt x="77" y="753"/>
                  </a:lnTo>
                  <a:lnTo>
                    <a:pt x="109" y="676"/>
                  </a:lnTo>
                  <a:lnTo>
                    <a:pt x="147" y="603"/>
                  </a:lnTo>
                  <a:lnTo>
                    <a:pt x="189" y="533"/>
                  </a:lnTo>
                  <a:lnTo>
                    <a:pt x="236" y="466"/>
                  </a:lnTo>
                  <a:lnTo>
                    <a:pt x="287" y="402"/>
                  </a:lnTo>
                  <a:lnTo>
                    <a:pt x="343" y="342"/>
                  </a:lnTo>
                  <a:lnTo>
                    <a:pt x="403" y="287"/>
                  </a:lnTo>
                  <a:lnTo>
                    <a:pt x="466" y="235"/>
                  </a:lnTo>
                  <a:lnTo>
                    <a:pt x="534" y="189"/>
                  </a:lnTo>
                  <a:lnTo>
                    <a:pt x="604" y="146"/>
                  </a:lnTo>
                  <a:lnTo>
                    <a:pt x="677" y="108"/>
                  </a:lnTo>
                  <a:lnTo>
                    <a:pt x="753" y="77"/>
                  </a:lnTo>
                  <a:lnTo>
                    <a:pt x="833" y="49"/>
                  </a:lnTo>
                  <a:lnTo>
                    <a:pt x="913" y="28"/>
                  </a:lnTo>
                  <a:lnTo>
                    <a:pt x="997" y="12"/>
                  </a:lnTo>
                  <a:lnTo>
                    <a:pt x="1082" y="3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FF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9324232" y="4648097"/>
              <a:ext cx="467407" cy="21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F0066"/>
                  </a:solidFill>
                </a:rPr>
                <a:t>48%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95457" y="3254447"/>
            <a:ext cx="490492" cy="474639"/>
            <a:chOff x="10490337" y="4589662"/>
            <a:chExt cx="467407" cy="452300"/>
          </a:xfrm>
        </p:grpSpPr>
        <p:sp>
          <p:nvSpPr>
            <p:cNvPr id="347" name="Freeform 27"/>
            <p:cNvSpPr>
              <a:spLocks noEditPoints="1"/>
            </p:cNvSpPr>
            <p:nvPr/>
          </p:nvSpPr>
          <p:spPr bwMode="auto">
            <a:xfrm>
              <a:off x="10560696" y="4589662"/>
              <a:ext cx="323664" cy="452300"/>
            </a:xfrm>
            <a:custGeom>
              <a:avLst/>
              <a:gdLst>
                <a:gd name="T0" fmla="*/ 1021 w 2339"/>
                <a:gd name="T1" fmla="*/ 234 h 3268"/>
                <a:gd name="T2" fmla="*/ 814 w 2339"/>
                <a:gd name="T3" fmla="*/ 294 h 3268"/>
                <a:gd name="T4" fmla="*/ 628 w 2339"/>
                <a:gd name="T5" fmla="*/ 399 h 3268"/>
                <a:gd name="T6" fmla="*/ 473 w 2339"/>
                <a:gd name="T7" fmla="*/ 543 h 3268"/>
                <a:gd name="T8" fmla="*/ 355 w 2339"/>
                <a:gd name="T9" fmla="*/ 718 h 3268"/>
                <a:gd name="T10" fmla="*/ 280 w 2339"/>
                <a:gd name="T11" fmla="*/ 919 h 3268"/>
                <a:gd name="T12" fmla="*/ 253 w 2339"/>
                <a:gd name="T13" fmla="*/ 1140 h 3268"/>
                <a:gd name="T14" fmla="*/ 280 w 2339"/>
                <a:gd name="T15" fmla="*/ 1359 h 3268"/>
                <a:gd name="T16" fmla="*/ 355 w 2339"/>
                <a:gd name="T17" fmla="*/ 1560 h 3268"/>
                <a:gd name="T18" fmla="*/ 473 w 2339"/>
                <a:gd name="T19" fmla="*/ 1735 h 3268"/>
                <a:gd name="T20" fmla="*/ 628 w 2339"/>
                <a:gd name="T21" fmla="*/ 1879 h 3268"/>
                <a:gd name="T22" fmla="*/ 814 w 2339"/>
                <a:gd name="T23" fmla="*/ 1984 h 3268"/>
                <a:gd name="T24" fmla="*/ 1021 w 2339"/>
                <a:gd name="T25" fmla="*/ 2044 h 3268"/>
                <a:gd name="T26" fmla="*/ 1245 w 2339"/>
                <a:gd name="T27" fmla="*/ 2053 h 3268"/>
                <a:gd name="T28" fmla="*/ 1459 w 2339"/>
                <a:gd name="T29" fmla="*/ 2009 h 3268"/>
                <a:gd name="T30" fmla="*/ 1653 w 2339"/>
                <a:gd name="T31" fmla="*/ 1918 h 3268"/>
                <a:gd name="T32" fmla="*/ 1818 w 2339"/>
                <a:gd name="T33" fmla="*/ 1787 h 3268"/>
                <a:gd name="T34" fmla="*/ 1949 w 2339"/>
                <a:gd name="T35" fmla="*/ 1622 h 3268"/>
                <a:gd name="T36" fmla="*/ 2040 w 2339"/>
                <a:gd name="T37" fmla="*/ 1429 h 3268"/>
                <a:gd name="T38" fmla="*/ 2083 w 2339"/>
                <a:gd name="T39" fmla="*/ 1214 h 3268"/>
                <a:gd name="T40" fmla="*/ 2075 w 2339"/>
                <a:gd name="T41" fmla="*/ 991 h 3268"/>
                <a:gd name="T42" fmla="*/ 2015 w 2339"/>
                <a:gd name="T43" fmla="*/ 782 h 3268"/>
                <a:gd name="T44" fmla="*/ 1909 w 2339"/>
                <a:gd name="T45" fmla="*/ 598 h 3268"/>
                <a:gd name="T46" fmla="*/ 1767 w 2339"/>
                <a:gd name="T47" fmla="*/ 443 h 3268"/>
                <a:gd name="T48" fmla="*/ 1590 w 2339"/>
                <a:gd name="T49" fmla="*/ 325 h 3268"/>
                <a:gd name="T50" fmla="*/ 1390 w 2339"/>
                <a:gd name="T51" fmla="*/ 249 h 3268"/>
                <a:gd name="T52" fmla="*/ 1170 w 2339"/>
                <a:gd name="T53" fmla="*/ 222 h 3268"/>
                <a:gd name="T54" fmla="*/ 1256 w 2339"/>
                <a:gd name="T55" fmla="*/ 3 h 3268"/>
                <a:gd name="T56" fmla="*/ 1507 w 2339"/>
                <a:gd name="T57" fmla="*/ 49 h 3268"/>
                <a:gd name="T58" fmla="*/ 1736 w 2339"/>
                <a:gd name="T59" fmla="*/ 146 h 3268"/>
                <a:gd name="T60" fmla="*/ 1937 w 2339"/>
                <a:gd name="T61" fmla="*/ 287 h 3268"/>
                <a:gd name="T62" fmla="*/ 2104 w 2339"/>
                <a:gd name="T63" fmla="*/ 466 h 3268"/>
                <a:gd name="T64" fmla="*/ 2230 w 2339"/>
                <a:gd name="T65" fmla="*/ 676 h 3268"/>
                <a:gd name="T66" fmla="*/ 2311 w 2339"/>
                <a:gd name="T67" fmla="*/ 914 h 3268"/>
                <a:gd name="T68" fmla="*/ 2339 w 2339"/>
                <a:gd name="T69" fmla="*/ 1169 h 3268"/>
                <a:gd name="T70" fmla="*/ 2306 w 2339"/>
                <a:gd name="T71" fmla="*/ 1380 h 3268"/>
                <a:gd name="T72" fmla="*/ 2217 w 2339"/>
                <a:gd name="T73" fmla="*/ 1596 h 3268"/>
                <a:gd name="T74" fmla="*/ 2084 w 2339"/>
                <a:gd name="T75" fmla="*/ 1816 h 3268"/>
                <a:gd name="T76" fmla="*/ 1923 w 2339"/>
                <a:gd name="T77" fmla="*/ 2043 h 3268"/>
                <a:gd name="T78" fmla="*/ 1748 w 2339"/>
                <a:gd name="T79" fmla="*/ 2278 h 3268"/>
                <a:gd name="T80" fmla="*/ 1572 w 2339"/>
                <a:gd name="T81" fmla="*/ 2523 h 3268"/>
                <a:gd name="T82" fmla="*/ 1410 w 2339"/>
                <a:gd name="T83" fmla="*/ 2781 h 3268"/>
                <a:gd name="T84" fmla="*/ 1276 w 2339"/>
                <a:gd name="T85" fmla="*/ 3051 h 3268"/>
                <a:gd name="T86" fmla="*/ 1203 w 2339"/>
                <a:gd name="T87" fmla="*/ 3250 h 3268"/>
                <a:gd name="T88" fmla="*/ 1169 w 2339"/>
                <a:gd name="T89" fmla="*/ 3268 h 3268"/>
                <a:gd name="T90" fmla="*/ 1134 w 2339"/>
                <a:gd name="T91" fmla="*/ 3251 h 3268"/>
                <a:gd name="T92" fmla="*/ 1063 w 2339"/>
                <a:gd name="T93" fmla="*/ 3062 h 3268"/>
                <a:gd name="T94" fmla="*/ 934 w 2339"/>
                <a:gd name="T95" fmla="*/ 2804 h 3268"/>
                <a:gd name="T96" fmla="*/ 779 w 2339"/>
                <a:gd name="T97" fmla="*/ 2558 h 3268"/>
                <a:gd name="T98" fmla="*/ 611 w 2339"/>
                <a:gd name="T99" fmla="*/ 2320 h 3268"/>
                <a:gd name="T100" fmla="*/ 442 w 2339"/>
                <a:gd name="T101" fmla="*/ 2090 h 3268"/>
                <a:gd name="T102" fmla="*/ 284 w 2339"/>
                <a:gd name="T103" fmla="*/ 1868 h 3268"/>
                <a:gd name="T104" fmla="*/ 151 w 2339"/>
                <a:gd name="T105" fmla="*/ 1652 h 3268"/>
                <a:gd name="T106" fmla="*/ 53 w 2339"/>
                <a:gd name="T107" fmla="*/ 1442 h 3268"/>
                <a:gd name="T108" fmla="*/ 4 w 2339"/>
                <a:gd name="T109" fmla="*/ 1236 h 3268"/>
                <a:gd name="T110" fmla="*/ 13 w 2339"/>
                <a:gd name="T111" fmla="*/ 997 h 3268"/>
                <a:gd name="T112" fmla="*/ 77 w 2339"/>
                <a:gd name="T113" fmla="*/ 753 h 3268"/>
                <a:gd name="T114" fmla="*/ 189 w 2339"/>
                <a:gd name="T115" fmla="*/ 533 h 3268"/>
                <a:gd name="T116" fmla="*/ 343 w 2339"/>
                <a:gd name="T117" fmla="*/ 342 h 3268"/>
                <a:gd name="T118" fmla="*/ 534 w 2339"/>
                <a:gd name="T119" fmla="*/ 189 h 3268"/>
                <a:gd name="T120" fmla="*/ 753 w 2339"/>
                <a:gd name="T121" fmla="*/ 77 h 3268"/>
                <a:gd name="T122" fmla="*/ 997 w 2339"/>
                <a:gd name="T123" fmla="*/ 12 h 3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9" h="3268">
                  <a:moveTo>
                    <a:pt x="1170" y="222"/>
                  </a:moveTo>
                  <a:lnTo>
                    <a:pt x="1095" y="225"/>
                  </a:lnTo>
                  <a:lnTo>
                    <a:pt x="1021" y="234"/>
                  </a:lnTo>
                  <a:lnTo>
                    <a:pt x="950" y="249"/>
                  </a:lnTo>
                  <a:lnTo>
                    <a:pt x="881" y="269"/>
                  </a:lnTo>
                  <a:lnTo>
                    <a:pt x="814" y="294"/>
                  </a:lnTo>
                  <a:lnTo>
                    <a:pt x="748" y="325"/>
                  </a:lnTo>
                  <a:lnTo>
                    <a:pt x="687" y="360"/>
                  </a:lnTo>
                  <a:lnTo>
                    <a:pt x="628" y="399"/>
                  </a:lnTo>
                  <a:lnTo>
                    <a:pt x="573" y="443"/>
                  </a:lnTo>
                  <a:lnTo>
                    <a:pt x="521" y="491"/>
                  </a:lnTo>
                  <a:lnTo>
                    <a:pt x="473" y="543"/>
                  </a:lnTo>
                  <a:lnTo>
                    <a:pt x="430" y="598"/>
                  </a:lnTo>
                  <a:lnTo>
                    <a:pt x="390" y="657"/>
                  </a:lnTo>
                  <a:lnTo>
                    <a:pt x="355" y="718"/>
                  </a:lnTo>
                  <a:lnTo>
                    <a:pt x="325" y="782"/>
                  </a:lnTo>
                  <a:lnTo>
                    <a:pt x="299" y="849"/>
                  </a:lnTo>
                  <a:lnTo>
                    <a:pt x="280" y="919"/>
                  </a:lnTo>
                  <a:lnTo>
                    <a:pt x="265" y="991"/>
                  </a:lnTo>
                  <a:lnTo>
                    <a:pt x="256" y="1064"/>
                  </a:lnTo>
                  <a:lnTo>
                    <a:pt x="253" y="1140"/>
                  </a:lnTo>
                  <a:lnTo>
                    <a:pt x="256" y="1214"/>
                  </a:lnTo>
                  <a:lnTo>
                    <a:pt x="265" y="1287"/>
                  </a:lnTo>
                  <a:lnTo>
                    <a:pt x="280" y="1359"/>
                  </a:lnTo>
                  <a:lnTo>
                    <a:pt x="299" y="1429"/>
                  </a:lnTo>
                  <a:lnTo>
                    <a:pt x="325" y="1496"/>
                  </a:lnTo>
                  <a:lnTo>
                    <a:pt x="355" y="1560"/>
                  </a:lnTo>
                  <a:lnTo>
                    <a:pt x="390" y="1622"/>
                  </a:lnTo>
                  <a:lnTo>
                    <a:pt x="430" y="1680"/>
                  </a:lnTo>
                  <a:lnTo>
                    <a:pt x="473" y="1735"/>
                  </a:lnTo>
                  <a:lnTo>
                    <a:pt x="521" y="1787"/>
                  </a:lnTo>
                  <a:lnTo>
                    <a:pt x="573" y="1835"/>
                  </a:lnTo>
                  <a:lnTo>
                    <a:pt x="628" y="1879"/>
                  </a:lnTo>
                  <a:lnTo>
                    <a:pt x="687" y="1918"/>
                  </a:lnTo>
                  <a:lnTo>
                    <a:pt x="748" y="1953"/>
                  </a:lnTo>
                  <a:lnTo>
                    <a:pt x="814" y="1984"/>
                  </a:lnTo>
                  <a:lnTo>
                    <a:pt x="881" y="2009"/>
                  </a:lnTo>
                  <a:lnTo>
                    <a:pt x="950" y="2029"/>
                  </a:lnTo>
                  <a:lnTo>
                    <a:pt x="1021" y="2044"/>
                  </a:lnTo>
                  <a:lnTo>
                    <a:pt x="1095" y="2053"/>
                  </a:lnTo>
                  <a:lnTo>
                    <a:pt x="1170" y="2056"/>
                  </a:lnTo>
                  <a:lnTo>
                    <a:pt x="1245" y="2053"/>
                  </a:lnTo>
                  <a:lnTo>
                    <a:pt x="1319" y="2044"/>
                  </a:lnTo>
                  <a:lnTo>
                    <a:pt x="1390" y="2029"/>
                  </a:lnTo>
                  <a:lnTo>
                    <a:pt x="1459" y="2009"/>
                  </a:lnTo>
                  <a:lnTo>
                    <a:pt x="1526" y="1984"/>
                  </a:lnTo>
                  <a:lnTo>
                    <a:pt x="1590" y="1953"/>
                  </a:lnTo>
                  <a:lnTo>
                    <a:pt x="1653" y="1918"/>
                  </a:lnTo>
                  <a:lnTo>
                    <a:pt x="1711" y="1879"/>
                  </a:lnTo>
                  <a:lnTo>
                    <a:pt x="1767" y="1835"/>
                  </a:lnTo>
                  <a:lnTo>
                    <a:pt x="1818" y="1787"/>
                  </a:lnTo>
                  <a:lnTo>
                    <a:pt x="1865" y="1735"/>
                  </a:lnTo>
                  <a:lnTo>
                    <a:pt x="1909" y="1680"/>
                  </a:lnTo>
                  <a:lnTo>
                    <a:pt x="1949" y="1622"/>
                  </a:lnTo>
                  <a:lnTo>
                    <a:pt x="1985" y="1560"/>
                  </a:lnTo>
                  <a:lnTo>
                    <a:pt x="2015" y="1496"/>
                  </a:lnTo>
                  <a:lnTo>
                    <a:pt x="2040" y="1429"/>
                  </a:lnTo>
                  <a:lnTo>
                    <a:pt x="2060" y="1359"/>
                  </a:lnTo>
                  <a:lnTo>
                    <a:pt x="2075" y="1287"/>
                  </a:lnTo>
                  <a:lnTo>
                    <a:pt x="2083" y="1214"/>
                  </a:lnTo>
                  <a:lnTo>
                    <a:pt x="2086" y="1140"/>
                  </a:lnTo>
                  <a:lnTo>
                    <a:pt x="2083" y="1064"/>
                  </a:lnTo>
                  <a:lnTo>
                    <a:pt x="2075" y="991"/>
                  </a:lnTo>
                  <a:lnTo>
                    <a:pt x="2060" y="919"/>
                  </a:lnTo>
                  <a:lnTo>
                    <a:pt x="2040" y="849"/>
                  </a:lnTo>
                  <a:lnTo>
                    <a:pt x="2015" y="782"/>
                  </a:lnTo>
                  <a:lnTo>
                    <a:pt x="1985" y="718"/>
                  </a:lnTo>
                  <a:lnTo>
                    <a:pt x="1949" y="657"/>
                  </a:lnTo>
                  <a:lnTo>
                    <a:pt x="1909" y="598"/>
                  </a:lnTo>
                  <a:lnTo>
                    <a:pt x="1865" y="543"/>
                  </a:lnTo>
                  <a:lnTo>
                    <a:pt x="1818" y="491"/>
                  </a:lnTo>
                  <a:lnTo>
                    <a:pt x="1767" y="443"/>
                  </a:lnTo>
                  <a:lnTo>
                    <a:pt x="1711" y="399"/>
                  </a:lnTo>
                  <a:lnTo>
                    <a:pt x="1653" y="360"/>
                  </a:lnTo>
                  <a:lnTo>
                    <a:pt x="1590" y="325"/>
                  </a:lnTo>
                  <a:lnTo>
                    <a:pt x="1526" y="294"/>
                  </a:lnTo>
                  <a:lnTo>
                    <a:pt x="1459" y="269"/>
                  </a:lnTo>
                  <a:lnTo>
                    <a:pt x="1390" y="249"/>
                  </a:lnTo>
                  <a:lnTo>
                    <a:pt x="1319" y="234"/>
                  </a:lnTo>
                  <a:lnTo>
                    <a:pt x="1245" y="225"/>
                  </a:lnTo>
                  <a:lnTo>
                    <a:pt x="1170" y="222"/>
                  </a:lnTo>
                  <a:close/>
                  <a:moveTo>
                    <a:pt x="1170" y="0"/>
                  </a:moveTo>
                  <a:lnTo>
                    <a:pt x="1170" y="0"/>
                  </a:lnTo>
                  <a:lnTo>
                    <a:pt x="1256" y="3"/>
                  </a:lnTo>
                  <a:lnTo>
                    <a:pt x="1342" y="12"/>
                  </a:lnTo>
                  <a:lnTo>
                    <a:pt x="1426" y="28"/>
                  </a:lnTo>
                  <a:lnTo>
                    <a:pt x="1507" y="49"/>
                  </a:lnTo>
                  <a:lnTo>
                    <a:pt x="1586" y="77"/>
                  </a:lnTo>
                  <a:lnTo>
                    <a:pt x="1663" y="108"/>
                  </a:lnTo>
                  <a:lnTo>
                    <a:pt x="1736" y="146"/>
                  </a:lnTo>
                  <a:lnTo>
                    <a:pt x="1806" y="189"/>
                  </a:lnTo>
                  <a:lnTo>
                    <a:pt x="1874" y="235"/>
                  </a:lnTo>
                  <a:lnTo>
                    <a:pt x="1937" y="287"/>
                  </a:lnTo>
                  <a:lnTo>
                    <a:pt x="1997" y="342"/>
                  </a:lnTo>
                  <a:lnTo>
                    <a:pt x="2052" y="402"/>
                  </a:lnTo>
                  <a:lnTo>
                    <a:pt x="2104" y="466"/>
                  </a:lnTo>
                  <a:lnTo>
                    <a:pt x="2151" y="533"/>
                  </a:lnTo>
                  <a:lnTo>
                    <a:pt x="2193" y="603"/>
                  </a:lnTo>
                  <a:lnTo>
                    <a:pt x="2230" y="676"/>
                  </a:lnTo>
                  <a:lnTo>
                    <a:pt x="2263" y="753"/>
                  </a:lnTo>
                  <a:lnTo>
                    <a:pt x="2290" y="832"/>
                  </a:lnTo>
                  <a:lnTo>
                    <a:pt x="2311" y="914"/>
                  </a:lnTo>
                  <a:lnTo>
                    <a:pt x="2327" y="997"/>
                  </a:lnTo>
                  <a:lnTo>
                    <a:pt x="2336" y="1082"/>
                  </a:lnTo>
                  <a:lnTo>
                    <a:pt x="2339" y="1169"/>
                  </a:lnTo>
                  <a:lnTo>
                    <a:pt x="2336" y="1239"/>
                  </a:lnTo>
                  <a:lnTo>
                    <a:pt x="2325" y="1310"/>
                  </a:lnTo>
                  <a:lnTo>
                    <a:pt x="2306" y="1380"/>
                  </a:lnTo>
                  <a:lnTo>
                    <a:pt x="2282" y="1451"/>
                  </a:lnTo>
                  <a:lnTo>
                    <a:pt x="2252" y="1523"/>
                  </a:lnTo>
                  <a:lnTo>
                    <a:pt x="2217" y="1596"/>
                  </a:lnTo>
                  <a:lnTo>
                    <a:pt x="2177" y="1668"/>
                  </a:lnTo>
                  <a:lnTo>
                    <a:pt x="2132" y="1741"/>
                  </a:lnTo>
                  <a:lnTo>
                    <a:pt x="2084" y="1816"/>
                  </a:lnTo>
                  <a:lnTo>
                    <a:pt x="2033" y="1890"/>
                  </a:lnTo>
                  <a:lnTo>
                    <a:pt x="1979" y="1966"/>
                  </a:lnTo>
                  <a:lnTo>
                    <a:pt x="1923" y="2043"/>
                  </a:lnTo>
                  <a:lnTo>
                    <a:pt x="1866" y="2120"/>
                  </a:lnTo>
                  <a:lnTo>
                    <a:pt x="1807" y="2198"/>
                  </a:lnTo>
                  <a:lnTo>
                    <a:pt x="1748" y="2278"/>
                  </a:lnTo>
                  <a:lnTo>
                    <a:pt x="1689" y="2358"/>
                  </a:lnTo>
                  <a:lnTo>
                    <a:pt x="1630" y="2441"/>
                  </a:lnTo>
                  <a:lnTo>
                    <a:pt x="1572" y="2523"/>
                  </a:lnTo>
                  <a:lnTo>
                    <a:pt x="1516" y="2608"/>
                  </a:lnTo>
                  <a:lnTo>
                    <a:pt x="1462" y="2693"/>
                  </a:lnTo>
                  <a:lnTo>
                    <a:pt x="1410" y="2781"/>
                  </a:lnTo>
                  <a:lnTo>
                    <a:pt x="1361" y="2868"/>
                  </a:lnTo>
                  <a:lnTo>
                    <a:pt x="1317" y="2959"/>
                  </a:lnTo>
                  <a:lnTo>
                    <a:pt x="1276" y="3051"/>
                  </a:lnTo>
                  <a:lnTo>
                    <a:pt x="1240" y="3143"/>
                  </a:lnTo>
                  <a:lnTo>
                    <a:pt x="1209" y="3238"/>
                  </a:lnTo>
                  <a:lnTo>
                    <a:pt x="1203" y="3250"/>
                  </a:lnTo>
                  <a:lnTo>
                    <a:pt x="1193" y="3259"/>
                  </a:lnTo>
                  <a:lnTo>
                    <a:pt x="1182" y="3266"/>
                  </a:lnTo>
                  <a:lnTo>
                    <a:pt x="1169" y="3268"/>
                  </a:lnTo>
                  <a:lnTo>
                    <a:pt x="1156" y="3266"/>
                  </a:lnTo>
                  <a:lnTo>
                    <a:pt x="1144" y="3260"/>
                  </a:lnTo>
                  <a:lnTo>
                    <a:pt x="1134" y="3251"/>
                  </a:lnTo>
                  <a:lnTo>
                    <a:pt x="1129" y="3239"/>
                  </a:lnTo>
                  <a:lnTo>
                    <a:pt x="1099" y="3149"/>
                  </a:lnTo>
                  <a:lnTo>
                    <a:pt x="1063" y="3062"/>
                  </a:lnTo>
                  <a:lnTo>
                    <a:pt x="1023" y="2974"/>
                  </a:lnTo>
                  <a:lnTo>
                    <a:pt x="981" y="2889"/>
                  </a:lnTo>
                  <a:lnTo>
                    <a:pt x="934" y="2804"/>
                  </a:lnTo>
                  <a:lnTo>
                    <a:pt x="885" y="2721"/>
                  </a:lnTo>
                  <a:lnTo>
                    <a:pt x="833" y="2638"/>
                  </a:lnTo>
                  <a:lnTo>
                    <a:pt x="779" y="2558"/>
                  </a:lnTo>
                  <a:lnTo>
                    <a:pt x="724" y="2477"/>
                  </a:lnTo>
                  <a:lnTo>
                    <a:pt x="668" y="2398"/>
                  </a:lnTo>
                  <a:lnTo>
                    <a:pt x="611" y="2320"/>
                  </a:lnTo>
                  <a:lnTo>
                    <a:pt x="554" y="2242"/>
                  </a:lnTo>
                  <a:lnTo>
                    <a:pt x="498" y="2166"/>
                  </a:lnTo>
                  <a:lnTo>
                    <a:pt x="442" y="2090"/>
                  </a:lnTo>
                  <a:lnTo>
                    <a:pt x="388" y="2015"/>
                  </a:lnTo>
                  <a:lnTo>
                    <a:pt x="335" y="1941"/>
                  </a:lnTo>
                  <a:lnTo>
                    <a:pt x="284" y="1868"/>
                  </a:lnTo>
                  <a:lnTo>
                    <a:pt x="237" y="1795"/>
                  </a:lnTo>
                  <a:lnTo>
                    <a:pt x="192" y="1723"/>
                  </a:lnTo>
                  <a:lnTo>
                    <a:pt x="151" y="1652"/>
                  </a:lnTo>
                  <a:lnTo>
                    <a:pt x="114" y="1581"/>
                  </a:lnTo>
                  <a:lnTo>
                    <a:pt x="81" y="1511"/>
                  </a:lnTo>
                  <a:lnTo>
                    <a:pt x="53" y="1442"/>
                  </a:lnTo>
                  <a:lnTo>
                    <a:pt x="31" y="1373"/>
                  </a:lnTo>
                  <a:lnTo>
                    <a:pt x="14" y="1305"/>
                  </a:lnTo>
                  <a:lnTo>
                    <a:pt x="4" y="1236"/>
                  </a:lnTo>
                  <a:lnTo>
                    <a:pt x="0" y="1169"/>
                  </a:lnTo>
                  <a:lnTo>
                    <a:pt x="4" y="1082"/>
                  </a:lnTo>
                  <a:lnTo>
                    <a:pt x="13" y="997"/>
                  </a:lnTo>
                  <a:lnTo>
                    <a:pt x="28" y="914"/>
                  </a:lnTo>
                  <a:lnTo>
                    <a:pt x="50" y="832"/>
                  </a:lnTo>
                  <a:lnTo>
                    <a:pt x="77" y="753"/>
                  </a:lnTo>
                  <a:lnTo>
                    <a:pt x="109" y="676"/>
                  </a:lnTo>
                  <a:lnTo>
                    <a:pt x="147" y="603"/>
                  </a:lnTo>
                  <a:lnTo>
                    <a:pt x="189" y="533"/>
                  </a:lnTo>
                  <a:lnTo>
                    <a:pt x="236" y="466"/>
                  </a:lnTo>
                  <a:lnTo>
                    <a:pt x="287" y="402"/>
                  </a:lnTo>
                  <a:lnTo>
                    <a:pt x="343" y="342"/>
                  </a:lnTo>
                  <a:lnTo>
                    <a:pt x="403" y="287"/>
                  </a:lnTo>
                  <a:lnTo>
                    <a:pt x="466" y="235"/>
                  </a:lnTo>
                  <a:lnTo>
                    <a:pt x="534" y="189"/>
                  </a:lnTo>
                  <a:lnTo>
                    <a:pt x="604" y="146"/>
                  </a:lnTo>
                  <a:lnTo>
                    <a:pt x="677" y="108"/>
                  </a:lnTo>
                  <a:lnTo>
                    <a:pt x="753" y="77"/>
                  </a:lnTo>
                  <a:lnTo>
                    <a:pt x="833" y="49"/>
                  </a:lnTo>
                  <a:lnTo>
                    <a:pt x="913" y="28"/>
                  </a:lnTo>
                  <a:lnTo>
                    <a:pt x="997" y="12"/>
                  </a:lnTo>
                  <a:lnTo>
                    <a:pt x="1082" y="3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10490337" y="4648097"/>
              <a:ext cx="467407" cy="21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70C0"/>
                  </a:solidFill>
                </a:rPr>
                <a:t>48%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376405" y="3254447"/>
            <a:ext cx="490492" cy="474639"/>
            <a:chOff x="11106201" y="4589662"/>
            <a:chExt cx="467407" cy="452300"/>
          </a:xfrm>
        </p:grpSpPr>
        <p:sp>
          <p:nvSpPr>
            <p:cNvPr id="348" name="Freeform 27"/>
            <p:cNvSpPr>
              <a:spLocks noEditPoints="1"/>
            </p:cNvSpPr>
            <p:nvPr/>
          </p:nvSpPr>
          <p:spPr bwMode="auto">
            <a:xfrm>
              <a:off x="11181005" y="4589662"/>
              <a:ext cx="323664" cy="452300"/>
            </a:xfrm>
            <a:custGeom>
              <a:avLst/>
              <a:gdLst>
                <a:gd name="T0" fmla="*/ 1021 w 2339"/>
                <a:gd name="T1" fmla="*/ 234 h 3268"/>
                <a:gd name="T2" fmla="*/ 814 w 2339"/>
                <a:gd name="T3" fmla="*/ 294 h 3268"/>
                <a:gd name="T4" fmla="*/ 628 w 2339"/>
                <a:gd name="T5" fmla="*/ 399 h 3268"/>
                <a:gd name="T6" fmla="*/ 473 w 2339"/>
                <a:gd name="T7" fmla="*/ 543 h 3268"/>
                <a:gd name="T8" fmla="*/ 355 w 2339"/>
                <a:gd name="T9" fmla="*/ 718 h 3268"/>
                <a:gd name="T10" fmla="*/ 280 w 2339"/>
                <a:gd name="T11" fmla="*/ 919 h 3268"/>
                <a:gd name="T12" fmla="*/ 253 w 2339"/>
                <a:gd name="T13" fmla="*/ 1140 h 3268"/>
                <a:gd name="T14" fmla="*/ 280 w 2339"/>
                <a:gd name="T15" fmla="*/ 1359 h 3268"/>
                <a:gd name="T16" fmla="*/ 355 w 2339"/>
                <a:gd name="T17" fmla="*/ 1560 h 3268"/>
                <a:gd name="T18" fmla="*/ 473 w 2339"/>
                <a:gd name="T19" fmla="*/ 1735 h 3268"/>
                <a:gd name="T20" fmla="*/ 628 w 2339"/>
                <a:gd name="T21" fmla="*/ 1879 h 3268"/>
                <a:gd name="T22" fmla="*/ 814 w 2339"/>
                <a:gd name="T23" fmla="*/ 1984 h 3268"/>
                <a:gd name="T24" fmla="*/ 1021 w 2339"/>
                <a:gd name="T25" fmla="*/ 2044 h 3268"/>
                <a:gd name="T26" fmla="*/ 1245 w 2339"/>
                <a:gd name="T27" fmla="*/ 2053 h 3268"/>
                <a:gd name="T28" fmla="*/ 1459 w 2339"/>
                <a:gd name="T29" fmla="*/ 2009 h 3268"/>
                <a:gd name="T30" fmla="*/ 1653 w 2339"/>
                <a:gd name="T31" fmla="*/ 1918 h 3268"/>
                <a:gd name="T32" fmla="*/ 1818 w 2339"/>
                <a:gd name="T33" fmla="*/ 1787 h 3268"/>
                <a:gd name="T34" fmla="*/ 1949 w 2339"/>
                <a:gd name="T35" fmla="*/ 1622 h 3268"/>
                <a:gd name="T36" fmla="*/ 2040 w 2339"/>
                <a:gd name="T37" fmla="*/ 1429 h 3268"/>
                <a:gd name="T38" fmla="*/ 2083 w 2339"/>
                <a:gd name="T39" fmla="*/ 1214 h 3268"/>
                <a:gd name="T40" fmla="*/ 2075 w 2339"/>
                <a:gd name="T41" fmla="*/ 991 h 3268"/>
                <a:gd name="T42" fmla="*/ 2015 w 2339"/>
                <a:gd name="T43" fmla="*/ 782 h 3268"/>
                <a:gd name="T44" fmla="*/ 1909 w 2339"/>
                <a:gd name="T45" fmla="*/ 598 h 3268"/>
                <a:gd name="T46" fmla="*/ 1767 w 2339"/>
                <a:gd name="T47" fmla="*/ 443 h 3268"/>
                <a:gd name="T48" fmla="*/ 1590 w 2339"/>
                <a:gd name="T49" fmla="*/ 325 h 3268"/>
                <a:gd name="T50" fmla="*/ 1390 w 2339"/>
                <a:gd name="T51" fmla="*/ 249 h 3268"/>
                <a:gd name="T52" fmla="*/ 1170 w 2339"/>
                <a:gd name="T53" fmla="*/ 222 h 3268"/>
                <a:gd name="T54" fmla="*/ 1256 w 2339"/>
                <a:gd name="T55" fmla="*/ 3 h 3268"/>
                <a:gd name="T56" fmla="*/ 1507 w 2339"/>
                <a:gd name="T57" fmla="*/ 49 h 3268"/>
                <a:gd name="T58" fmla="*/ 1736 w 2339"/>
                <a:gd name="T59" fmla="*/ 146 h 3268"/>
                <a:gd name="T60" fmla="*/ 1937 w 2339"/>
                <a:gd name="T61" fmla="*/ 287 h 3268"/>
                <a:gd name="T62" fmla="*/ 2104 w 2339"/>
                <a:gd name="T63" fmla="*/ 466 h 3268"/>
                <a:gd name="T64" fmla="*/ 2230 w 2339"/>
                <a:gd name="T65" fmla="*/ 676 h 3268"/>
                <a:gd name="T66" fmla="*/ 2311 w 2339"/>
                <a:gd name="T67" fmla="*/ 914 h 3268"/>
                <a:gd name="T68" fmla="*/ 2339 w 2339"/>
                <a:gd name="T69" fmla="*/ 1169 h 3268"/>
                <a:gd name="T70" fmla="*/ 2306 w 2339"/>
                <a:gd name="T71" fmla="*/ 1380 h 3268"/>
                <a:gd name="T72" fmla="*/ 2217 w 2339"/>
                <a:gd name="T73" fmla="*/ 1596 h 3268"/>
                <a:gd name="T74" fmla="*/ 2084 w 2339"/>
                <a:gd name="T75" fmla="*/ 1816 h 3268"/>
                <a:gd name="T76" fmla="*/ 1923 w 2339"/>
                <a:gd name="T77" fmla="*/ 2043 h 3268"/>
                <a:gd name="T78" fmla="*/ 1748 w 2339"/>
                <a:gd name="T79" fmla="*/ 2278 h 3268"/>
                <a:gd name="T80" fmla="*/ 1572 w 2339"/>
                <a:gd name="T81" fmla="*/ 2523 h 3268"/>
                <a:gd name="T82" fmla="*/ 1410 w 2339"/>
                <a:gd name="T83" fmla="*/ 2781 h 3268"/>
                <a:gd name="T84" fmla="*/ 1276 w 2339"/>
                <a:gd name="T85" fmla="*/ 3051 h 3268"/>
                <a:gd name="T86" fmla="*/ 1203 w 2339"/>
                <a:gd name="T87" fmla="*/ 3250 h 3268"/>
                <a:gd name="T88" fmla="*/ 1169 w 2339"/>
                <a:gd name="T89" fmla="*/ 3268 h 3268"/>
                <a:gd name="T90" fmla="*/ 1134 w 2339"/>
                <a:gd name="T91" fmla="*/ 3251 h 3268"/>
                <a:gd name="T92" fmla="*/ 1063 w 2339"/>
                <a:gd name="T93" fmla="*/ 3062 h 3268"/>
                <a:gd name="T94" fmla="*/ 934 w 2339"/>
                <a:gd name="T95" fmla="*/ 2804 h 3268"/>
                <a:gd name="T96" fmla="*/ 779 w 2339"/>
                <a:gd name="T97" fmla="*/ 2558 h 3268"/>
                <a:gd name="T98" fmla="*/ 611 w 2339"/>
                <a:gd name="T99" fmla="*/ 2320 h 3268"/>
                <a:gd name="T100" fmla="*/ 442 w 2339"/>
                <a:gd name="T101" fmla="*/ 2090 h 3268"/>
                <a:gd name="T102" fmla="*/ 284 w 2339"/>
                <a:gd name="T103" fmla="*/ 1868 h 3268"/>
                <a:gd name="T104" fmla="*/ 151 w 2339"/>
                <a:gd name="T105" fmla="*/ 1652 h 3268"/>
                <a:gd name="T106" fmla="*/ 53 w 2339"/>
                <a:gd name="T107" fmla="*/ 1442 h 3268"/>
                <a:gd name="T108" fmla="*/ 4 w 2339"/>
                <a:gd name="T109" fmla="*/ 1236 h 3268"/>
                <a:gd name="T110" fmla="*/ 13 w 2339"/>
                <a:gd name="T111" fmla="*/ 997 h 3268"/>
                <a:gd name="T112" fmla="*/ 77 w 2339"/>
                <a:gd name="T113" fmla="*/ 753 h 3268"/>
                <a:gd name="T114" fmla="*/ 189 w 2339"/>
                <a:gd name="T115" fmla="*/ 533 h 3268"/>
                <a:gd name="T116" fmla="*/ 343 w 2339"/>
                <a:gd name="T117" fmla="*/ 342 h 3268"/>
                <a:gd name="T118" fmla="*/ 534 w 2339"/>
                <a:gd name="T119" fmla="*/ 189 h 3268"/>
                <a:gd name="T120" fmla="*/ 753 w 2339"/>
                <a:gd name="T121" fmla="*/ 77 h 3268"/>
                <a:gd name="T122" fmla="*/ 997 w 2339"/>
                <a:gd name="T123" fmla="*/ 12 h 3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9" h="3268">
                  <a:moveTo>
                    <a:pt x="1170" y="222"/>
                  </a:moveTo>
                  <a:lnTo>
                    <a:pt x="1095" y="225"/>
                  </a:lnTo>
                  <a:lnTo>
                    <a:pt x="1021" y="234"/>
                  </a:lnTo>
                  <a:lnTo>
                    <a:pt x="950" y="249"/>
                  </a:lnTo>
                  <a:lnTo>
                    <a:pt x="881" y="269"/>
                  </a:lnTo>
                  <a:lnTo>
                    <a:pt x="814" y="294"/>
                  </a:lnTo>
                  <a:lnTo>
                    <a:pt x="748" y="325"/>
                  </a:lnTo>
                  <a:lnTo>
                    <a:pt x="687" y="360"/>
                  </a:lnTo>
                  <a:lnTo>
                    <a:pt x="628" y="399"/>
                  </a:lnTo>
                  <a:lnTo>
                    <a:pt x="573" y="443"/>
                  </a:lnTo>
                  <a:lnTo>
                    <a:pt x="521" y="491"/>
                  </a:lnTo>
                  <a:lnTo>
                    <a:pt x="473" y="543"/>
                  </a:lnTo>
                  <a:lnTo>
                    <a:pt x="430" y="598"/>
                  </a:lnTo>
                  <a:lnTo>
                    <a:pt x="390" y="657"/>
                  </a:lnTo>
                  <a:lnTo>
                    <a:pt x="355" y="718"/>
                  </a:lnTo>
                  <a:lnTo>
                    <a:pt x="325" y="782"/>
                  </a:lnTo>
                  <a:lnTo>
                    <a:pt x="299" y="849"/>
                  </a:lnTo>
                  <a:lnTo>
                    <a:pt x="280" y="919"/>
                  </a:lnTo>
                  <a:lnTo>
                    <a:pt x="265" y="991"/>
                  </a:lnTo>
                  <a:lnTo>
                    <a:pt x="256" y="1064"/>
                  </a:lnTo>
                  <a:lnTo>
                    <a:pt x="253" y="1140"/>
                  </a:lnTo>
                  <a:lnTo>
                    <a:pt x="256" y="1214"/>
                  </a:lnTo>
                  <a:lnTo>
                    <a:pt x="265" y="1287"/>
                  </a:lnTo>
                  <a:lnTo>
                    <a:pt x="280" y="1359"/>
                  </a:lnTo>
                  <a:lnTo>
                    <a:pt x="299" y="1429"/>
                  </a:lnTo>
                  <a:lnTo>
                    <a:pt x="325" y="1496"/>
                  </a:lnTo>
                  <a:lnTo>
                    <a:pt x="355" y="1560"/>
                  </a:lnTo>
                  <a:lnTo>
                    <a:pt x="390" y="1622"/>
                  </a:lnTo>
                  <a:lnTo>
                    <a:pt x="430" y="1680"/>
                  </a:lnTo>
                  <a:lnTo>
                    <a:pt x="473" y="1735"/>
                  </a:lnTo>
                  <a:lnTo>
                    <a:pt x="521" y="1787"/>
                  </a:lnTo>
                  <a:lnTo>
                    <a:pt x="573" y="1835"/>
                  </a:lnTo>
                  <a:lnTo>
                    <a:pt x="628" y="1879"/>
                  </a:lnTo>
                  <a:lnTo>
                    <a:pt x="687" y="1918"/>
                  </a:lnTo>
                  <a:lnTo>
                    <a:pt x="748" y="1953"/>
                  </a:lnTo>
                  <a:lnTo>
                    <a:pt x="814" y="1984"/>
                  </a:lnTo>
                  <a:lnTo>
                    <a:pt x="881" y="2009"/>
                  </a:lnTo>
                  <a:lnTo>
                    <a:pt x="950" y="2029"/>
                  </a:lnTo>
                  <a:lnTo>
                    <a:pt x="1021" y="2044"/>
                  </a:lnTo>
                  <a:lnTo>
                    <a:pt x="1095" y="2053"/>
                  </a:lnTo>
                  <a:lnTo>
                    <a:pt x="1170" y="2056"/>
                  </a:lnTo>
                  <a:lnTo>
                    <a:pt x="1245" y="2053"/>
                  </a:lnTo>
                  <a:lnTo>
                    <a:pt x="1319" y="2044"/>
                  </a:lnTo>
                  <a:lnTo>
                    <a:pt x="1390" y="2029"/>
                  </a:lnTo>
                  <a:lnTo>
                    <a:pt x="1459" y="2009"/>
                  </a:lnTo>
                  <a:lnTo>
                    <a:pt x="1526" y="1984"/>
                  </a:lnTo>
                  <a:lnTo>
                    <a:pt x="1590" y="1953"/>
                  </a:lnTo>
                  <a:lnTo>
                    <a:pt x="1653" y="1918"/>
                  </a:lnTo>
                  <a:lnTo>
                    <a:pt x="1711" y="1879"/>
                  </a:lnTo>
                  <a:lnTo>
                    <a:pt x="1767" y="1835"/>
                  </a:lnTo>
                  <a:lnTo>
                    <a:pt x="1818" y="1787"/>
                  </a:lnTo>
                  <a:lnTo>
                    <a:pt x="1865" y="1735"/>
                  </a:lnTo>
                  <a:lnTo>
                    <a:pt x="1909" y="1680"/>
                  </a:lnTo>
                  <a:lnTo>
                    <a:pt x="1949" y="1622"/>
                  </a:lnTo>
                  <a:lnTo>
                    <a:pt x="1985" y="1560"/>
                  </a:lnTo>
                  <a:lnTo>
                    <a:pt x="2015" y="1496"/>
                  </a:lnTo>
                  <a:lnTo>
                    <a:pt x="2040" y="1429"/>
                  </a:lnTo>
                  <a:lnTo>
                    <a:pt x="2060" y="1359"/>
                  </a:lnTo>
                  <a:lnTo>
                    <a:pt x="2075" y="1287"/>
                  </a:lnTo>
                  <a:lnTo>
                    <a:pt x="2083" y="1214"/>
                  </a:lnTo>
                  <a:lnTo>
                    <a:pt x="2086" y="1140"/>
                  </a:lnTo>
                  <a:lnTo>
                    <a:pt x="2083" y="1064"/>
                  </a:lnTo>
                  <a:lnTo>
                    <a:pt x="2075" y="991"/>
                  </a:lnTo>
                  <a:lnTo>
                    <a:pt x="2060" y="919"/>
                  </a:lnTo>
                  <a:lnTo>
                    <a:pt x="2040" y="849"/>
                  </a:lnTo>
                  <a:lnTo>
                    <a:pt x="2015" y="782"/>
                  </a:lnTo>
                  <a:lnTo>
                    <a:pt x="1985" y="718"/>
                  </a:lnTo>
                  <a:lnTo>
                    <a:pt x="1949" y="657"/>
                  </a:lnTo>
                  <a:lnTo>
                    <a:pt x="1909" y="598"/>
                  </a:lnTo>
                  <a:lnTo>
                    <a:pt x="1865" y="543"/>
                  </a:lnTo>
                  <a:lnTo>
                    <a:pt x="1818" y="491"/>
                  </a:lnTo>
                  <a:lnTo>
                    <a:pt x="1767" y="443"/>
                  </a:lnTo>
                  <a:lnTo>
                    <a:pt x="1711" y="399"/>
                  </a:lnTo>
                  <a:lnTo>
                    <a:pt x="1653" y="360"/>
                  </a:lnTo>
                  <a:lnTo>
                    <a:pt x="1590" y="325"/>
                  </a:lnTo>
                  <a:lnTo>
                    <a:pt x="1526" y="294"/>
                  </a:lnTo>
                  <a:lnTo>
                    <a:pt x="1459" y="269"/>
                  </a:lnTo>
                  <a:lnTo>
                    <a:pt x="1390" y="249"/>
                  </a:lnTo>
                  <a:lnTo>
                    <a:pt x="1319" y="234"/>
                  </a:lnTo>
                  <a:lnTo>
                    <a:pt x="1245" y="225"/>
                  </a:lnTo>
                  <a:lnTo>
                    <a:pt x="1170" y="222"/>
                  </a:lnTo>
                  <a:close/>
                  <a:moveTo>
                    <a:pt x="1170" y="0"/>
                  </a:moveTo>
                  <a:lnTo>
                    <a:pt x="1170" y="0"/>
                  </a:lnTo>
                  <a:lnTo>
                    <a:pt x="1256" y="3"/>
                  </a:lnTo>
                  <a:lnTo>
                    <a:pt x="1342" y="12"/>
                  </a:lnTo>
                  <a:lnTo>
                    <a:pt x="1426" y="28"/>
                  </a:lnTo>
                  <a:lnTo>
                    <a:pt x="1507" y="49"/>
                  </a:lnTo>
                  <a:lnTo>
                    <a:pt x="1586" y="77"/>
                  </a:lnTo>
                  <a:lnTo>
                    <a:pt x="1663" y="108"/>
                  </a:lnTo>
                  <a:lnTo>
                    <a:pt x="1736" y="146"/>
                  </a:lnTo>
                  <a:lnTo>
                    <a:pt x="1806" y="189"/>
                  </a:lnTo>
                  <a:lnTo>
                    <a:pt x="1874" y="235"/>
                  </a:lnTo>
                  <a:lnTo>
                    <a:pt x="1937" y="287"/>
                  </a:lnTo>
                  <a:lnTo>
                    <a:pt x="1997" y="342"/>
                  </a:lnTo>
                  <a:lnTo>
                    <a:pt x="2052" y="402"/>
                  </a:lnTo>
                  <a:lnTo>
                    <a:pt x="2104" y="466"/>
                  </a:lnTo>
                  <a:lnTo>
                    <a:pt x="2151" y="533"/>
                  </a:lnTo>
                  <a:lnTo>
                    <a:pt x="2193" y="603"/>
                  </a:lnTo>
                  <a:lnTo>
                    <a:pt x="2230" y="676"/>
                  </a:lnTo>
                  <a:lnTo>
                    <a:pt x="2263" y="753"/>
                  </a:lnTo>
                  <a:lnTo>
                    <a:pt x="2290" y="832"/>
                  </a:lnTo>
                  <a:lnTo>
                    <a:pt x="2311" y="914"/>
                  </a:lnTo>
                  <a:lnTo>
                    <a:pt x="2327" y="997"/>
                  </a:lnTo>
                  <a:lnTo>
                    <a:pt x="2336" y="1082"/>
                  </a:lnTo>
                  <a:lnTo>
                    <a:pt x="2339" y="1169"/>
                  </a:lnTo>
                  <a:lnTo>
                    <a:pt x="2336" y="1239"/>
                  </a:lnTo>
                  <a:lnTo>
                    <a:pt x="2325" y="1310"/>
                  </a:lnTo>
                  <a:lnTo>
                    <a:pt x="2306" y="1380"/>
                  </a:lnTo>
                  <a:lnTo>
                    <a:pt x="2282" y="1451"/>
                  </a:lnTo>
                  <a:lnTo>
                    <a:pt x="2252" y="1523"/>
                  </a:lnTo>
                  <a:lnTo>
                    <a:pt x="2217" y="1596"/>
                  </a:lnTo>
                  <a:lnTo>
                    <a:pt x="2177" y="1668"/>
                  </a:lnTo>
                  <a:lnTo>
                    <a:pt x="2132" y="1741"/>
                  </a:lnTo>
                  <a:lnTo>
                    <a:pt x="2084" y="1816"/>
                  </a:lnTo>
                  <a:lnTo>
                    <a:pt x="2033" y="1890"/>
                  </a:lnTo>
                  <a:lnTo>
                    <a:pt x="1979" y="1966"/>
                  </a:lnTo>
                  <a:lnTo>
                    <a:pt x="1923" y="2043"/>
                  </a:lnTo>
                  <a:lnTo>
                    <a:pt x="1866" y="2120"/>
                  </a:lnTo>
                  <a:lnTo>
                    <a:pt x="1807" y="2198"/>
                  </a:lnTo>
                  <a:lnTo>
                    <a:pt x="1748" y="2278"/>
                  </a:lnTo>
                  <a:lnTo>
                    <a:pt x="1689" y="2358"/>
                  </a:lnTo>
                  <a:lnTo>
                    <a:pt x="1630" y="2441"/>
                  </a:lnTo>
                  <a:lnTo>
                    <a:pt x="1572" y="2523"/>
                  </a:lnTo>
                  <a:lnTo>
                    <a:pt x="1516" y="2608"/>
                  </a:lnTo>
                  <a:lnTo>
                    <a:pt x="1462" y="2693"/>
                  </a:lnTo>
                  <a:lnTo>
                    <a:pt x="1410" y="2781"/>
                  </a:lnTo>
                  <a:lnTo>
                    <a:pt x="1361" y="2868"/>
                  </a:lnTo>
                  <a:lnTo>
                    <a:pt x="1317" y="2959"/>
                  </a:lnTo>
                  <a:lnTo>
                    <a:pt x="1276" y="3051"/>
                  </a:lnTo>
                  <a:lnTo>
                    <a:pt x="1240" y="3143"/>
                  </a:lnTo>
                  <a:lnTo>
                    <a:pt x="1209" y="3238"/>
                  </a:lnTo>
                  <a:lnTo>
                    <a:pt x="1203" y="3250"/>
                  </a:lnTo>
                  <a:lnTo>
                    <a:pt x="1193" y="3259"/>
                  </a:lnTo>
                  <a:lnTo>
                    <a:pt x="1182" y="3266"/>
                  </a:lnTo>
                  <a:lnTo>
                    <a:pt x="1169" y="3268"/>
                  </a:lnTo>
                  <a:lnTo>
                    <a:pt x="1156" y="3266"/>
                  </a:lnTo>
                  <a:lnTo>
                    <a:pt x="1144" y="3260"/>
                  </a:lnTo>
                  <a:lnTo>
                    <a:pt x="1134" y="3251"/>
                  </a:lnTo>
                  <a:lnTo>
                    <a:pt x="1129" y="3239"/>
                  </a:lnTo>
                  <a:lnTo>
                    <a:pt x="1099" y="3149"/>
                  </a:lnTo>
                  <a:lnTo>
                    <a:pt x="1063" y="3062"/>
                  </a:lnTo>
                  <a:lnTo>
                    <a:pt x="1023" y="2974"/>
                  </a:lnTo>
                  <a:lnTo>
                    <a:pt x="981" y="2889"/>
                  </a:lnTo>
                  <a:lnTo>
                    <a:pt x="934" y="2804"/>
                  </a:lnTo>
                  <a:lnTo>
                    <a:pt x="885" y="2721"/>
                  </a:lnTo>
                  <a:lnTo>
                    <a:pt x="833" y="2638"/>
                  </a:lnTo>
                  <a:lnTo>
                    <a:pt x="779" y="2558"/>
                  </a:lnTo>
                  <a:lnTo>
                    <a:pt x="724" y="2477"/>
                  </a:lnTo>
                  <a:lnTo>
                    <a:pt x="668" y="2398"/>
                  </a:lnTo>
                  <a:lnTo>
                    <a:pt x="611" y="2320"/>
                  </a:lnTo>
                  <a:lnTo>
                    <a:pt x="554" y="2242"/>
                  </a:lnTo>
                  <a:lnTo>
                    <a:pt x="498" y="2166"/>
                  </a:lnTo>
                  <a:lnTo>
                    <a:pt x="442" y="2090"/>
                  </a:lnTo>
                  <a:lnTo>
                    <a:pt x="388" y="2015"/>
                  </a:lnTo>
                  <a:lnTo>
                    <a:pt x="335" y="1941"/>
                  </a:lnTo>
                  <a:lnTo>
                    <a:pt x="284" y="1868"/>
                  </a:lnTo>
                  <a:lnTo>
                    <a:pt x="237" y="1795"/>
                  </a:lnTo>
                  <a:lnTo>
                    <a:pt x="192" y="1723"/>
                  </a:lnTo>
                  <a:lnTo>
                    <a:pt x="151" y="1652"/>
                  </a:lnTo>
                  <a:lnTo>
                    <a:pt x="114" y="1581"/>
                  </a:lnTo>
                  <a:lnTo>
                    <a:pt x="81" y="1511"/>
                  </a:lnTo>
                  <a:lnTo>
                    <a:pt x="53" y="1442"/>
                  </a:lnTo>
                  <a:lnTo>
                    <a:pt x="31" y="1373"/>
                  </a:lnTo>
                  <a:lnTo>
                    <a:pt x="14" y="1305"/>
                  </a:lnTo>
                  <a:lnTo>
                    <a:pt x="4" y="1236"/>
                  </a:lnTo>
                  <a:lnTo>
                    <a:pt x="0" y="1169"/>
                  </a:lnTo>
                  <a:lnTo>
                    <a:pt x="4" y="1082"/>
                  </a:lnTo>
                  <a:lnTo>
                    <a:pt x="13" y="997"/>
                  </a:lnTo>
                  <a:lnTo>
                    <a:pt x="28" y="914"/>
                  </a:lnTo>
                  <a:lnTo>
                    <a:pt x="50" y="832"/>
                  </a:lnTo>
                  <a:lnTo>
                    <a:pt x="77" y="753"/>
                  </a:lnTo>
                  <a:lnTo>
                    <a:pt x="109" y="676"/>
                  </a:lnTo>
                  <a:lnTo>
                    <a:pt x="147" y="603"/>
                  </a:lnTo>
                  <a:lnTo>
                    <a:pt x="189" y="533"/>
                  </a:lnTo>
                  <a:lnTo>
                    <a:pt x="236" y="466"/>
                  </a:lnTo>
                  <a:lnTo>
                    <a:pt x="287" y="402"/>
                  </a:lnTo>
                  <a:lnTo>
                    <a:pt x="343" y="342"/>
                  </a:lnTo>
                  <a:lnTo>
                    <a:pt x="403" y="287"/>
                  </a:lnTo>
                  <a:lnTo>
                    <a:pt x="466" y="235"/>
                  </a:lnTo>
                  <a:lnTo>
                    <a:pt x="534" y="189"/>
                  </a:lnTo>
                  <a:lnTo>
                    <a:pt x="604" y="146"/>
                  </a:lnTo>
                  <a:lnTo>
                    <a:pt x="677" y="108"/>
                  </a:lnTo>
                  <a:lnTo>
                    <a:pt x="753" y="77"/>
                  </a:lnTo>
                  <a:lnTo>
                    <a:pt x="833" y="49"/>
                  </a:lnTo>
                  <a:lnTo>
                    <a:pt x="913" y="28"/>
                  </a:lnTo>
                  <a:lnTo>
                    <a:pt x="997" y="12"/>
                  </a:lnTo>
                  <a:lnTo>
                    <a:pt x="1082" y="3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11106201" y="4648097"/>
              <a:ext cx="467407" cy="219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</a:rPr>
                <a:t>4%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70560" y="3819937"/>
            <a:ext cx="1613598" cy="187885"/>
            <a:chOff x="9438826" y="5111020"/>
            <a:chExt cx="2151464" cy="250513"/>
          </a:xfrm>
        </p:grpSpPr>
        <p:grpSp>
          <p:nvGrpSpPr>
            <p:cNvPr id="352" name="Group 351"/>
            <p:cNvGrpSpPr/>
            <p:nvPr/>
          </p:nvGrpSpPr>
          <p:grpSpPr>
            <a:xfrm>
              <a:off x="10632898" y="5112429"/>
              <a:ext cx="189665" cy="249104"/>
              <a:chOff x="4960793" y="1652588"/>
              <a:chExt cx="2705089" cy="3552826"/>
            </a:xfrm>
            <a:solidFill>
              <a:srgbClr val="0070C0"/>
            </a:solidFill>
          </p:grpSpPr>
          <p:sp>
            <p:nvSpPr>
              <p:cNvPr id="353" name="Freeform 32"/>
              <p:cNvSpPr>
                <a:spLocks/>
              </p:cNvSpPr>
              <p:nvPr/>
            </p:nvSpPr>
            <p:spPr bwMode="auto">
              <a:xfrm>
                <a:off x="5597398" y="1652588"/>
                <a:ext cx="1431922" cy="1738318"/>
              </a:xfrm>
              <a:custGeom>
                <a:avLst/>
                <a:gdLst>
                  <a:gd name="T0" fmla="*/ 993 w 1805"/>
                  <a:gd name="T1" fmla="*/ 3 h 2189"/>
                  <a:gd name="T2" fmla="*/ 1153 w 1805"/>
                  <a:gd name="T3" fmla="*/ 20 h 2189"/>
                  <a:gd name="T4" fmla="*/ 1293 w 1805"/>
                  <a:gd name="T5" fmla="*/ 56 h 2189"/>
                  <a:gd name="T6" fmla="*/ 1411 w 1805"/>
                  <a:gd name="T7" fmla="*/ 107 h 2189"/>
                  <a:gd name="T8" fmla="*/ 1510 w 1805"/>
                  <a:gd name="T9" fmla="*/ 174 h 2189"/>
                  <a:gd name="T10" fmla="*/ 1591 w 1805"/>
                  <a:gd name="T11" fmla="*/ 252 h 2189"/>
                  <a:gd name="T12" fmla="*/ 1658 w 1805"/>
                  <a:gd name="T13" fmla="*/ 345 h 2189"/>
                  <a:gd name="T14" fmla="*/ 1710 w 1805"/>
                  <a:gd name="T15" fmla="*/ 448 h 2189"/>
                  <a:gd name="T16" fmla="*/ 1748 w 1805"/>
                  <a:gd name="T17" fmla="*/ 562 h 2189"/>
                  <a:gd name="T18" fmla="*/ 1775 w 1805"/>
                  <a:gd name="T19" fmla="*/ 684 h 2189"/>
                  <a:gd name="T20" fmla="*/ 1792 w 1805"/>
                  <a:gd name="T21" fmla="*/ 815 h 2189"/>
                  <a:gd name="T22" fmla="*/ 1802 w 1805"/>
                  <a:gd name="T23" fmla="*/ 952 h 2189"/>
                  <a:gd name="T24" fmla="*/ 1805 w 1805"/>
                  <a:gd name="T25" fmla="*/ 1095 h 2189"/>
                  <a:gd name="T26" fmla="*/ 1790 w 1805"/>
                  <a:gd name="T27" fmla="*/ 1291 h 2189"/>
                  <a:gd name="T28" fmla="*/ 1749 w 1805"/>
                  <a:gd name="T29" fmla="*/ 1477 h 2189"/>
                  <a:gd name="T30" fmla="*/ 1681 w 1805"/>
                  <a:gd name="T31" fmla="*/ 1647 h 2189"/>
                  <a:gd name="T32" fmla="*/ 1593 w 1805"/>
                  <a:gd name="T33" fmla="*/ 1800 h 2189"/>
                  <a:gd name="T34" fmla="*/ 1484 w 1805"/>
                  <a:gd name="T35" fmla="*/ 1931 h 2189"/>
                  <a:gd name="T36" fmla="*/ 1358 w 1805"/>
                  <a:gd name="T37" fmla="*/ 2040 h 2189"/>
                  <a:gd name="T38" fmla="*/ 1218 w 1805"/>
                  <a:gd name="T39" fmla="*/ 2120 h 2189"/>
                  <a:gd name="T40" fmla="*/ 1065 w 1805"/>
                  <a:gd name="T41" fmla="*/ 2172 h 2189"/>
                  <a:gd name="T42" fmla="*/ 902 w 1805"/>
                  <a:gd name="T43" fmla="*/ 2189 h 2189"/>
                  <a:gd name="T44" fmla="*/ 740 w 1805"/>
                  <a:gd name="T45" fmla="*/ 2172 h 2189"/>
                  <a:gd name="T46" fmla="*/ 588 w 1805"/>
                  <a:gd name="T47" fmla="*/ 2120 h 2189"/>
                  <a:gd name="T48" fmla="*/ 447 w 1805"/>
                  <a:gd name="T49" fmla="*/ 2040 h 2189"/>
                  <a:gd name="T50" fmla="*/ 322 w 1805"/>
                  <a:gd name="T51" fmla="*/ 1931 h 2189"/>
                  <a:gd name="T52" fmla="*/ 213 w 1805"/>
                  <a:gd name="T53" fmla="*/ 1800 h 2189"/>
                  <a:gd name="T54" fmla="*/ 124 w 1805"/>
                  <a:gd name="T55" fmla="*/ 1647 h 2189"/>
                  <a:gd name="T56" fmla="*/ 57 w 1805"/>
                  <a:gd name="T57" fmla="*/ 1477 h 2189"/>
                  <a:gd name="T58" fmla="*/ 15 w 1805"/>
                  <a:gd name="T59" fmla="*/ 1291 h 2189"/>
                  <a:gd name="T60" fmla="*/ 0 w 1805"/>
                  <a:gd name="T61" fmla="*/ 1095 h 2189"/>
                  <a:gd name="T62" fmla="*/ 4 w 1805"/>
                  <a:gd name="T63" fmla="*/ 952 h 2189"/>
                  <a:gd name="T64" fmla="*/ 12 w 1805"/>
                  <a:gd name="T65" fmla="*/ 815 h 2189"/>
                  <a:gd name="T66" fmla="*/ 30 w 1805"/>
                  <a:gd name="T67" fmla="*/ 684 h 2189"/>
                  <a:gd name="T68" fmla="*/ 58 w 1805"/>
                  <a:gd name="T69" fmla="*/ 562 h 2189"/>
                  <a:gd name="T70" fmla="*/ 96 w 1805"/>
                  <a:gd name="T71" fmla="*/ 448 h 2189"/>
                  <a:gd name="T72" fmla="*/ 148 w 1805"/>
                  <a:gd name="T73" fmla="*/ 345 h 2189"/>
                  <a:gd name="T74" fmla="*/ 215 w 1805"/>
                  <a:gd name="T75" fmla="*/ 252 h 2189"/>
                  <a:gd name="T76" fmla="*/ 296 w 1805"/>
                  <a:gd name="T77" fmla="*/ 174 h 2189"/>
                  <a:gd name="T78" fmla="*/ 395 w 1805"/>
                  <a:gd name="T79" fmla="*/ 107 h 2189"/>
                  <a:gd name="T80" fmla="*/ 513 w 1805"/>
                  <a:gd name="T81" fmla="*/ 56 h 2189"/>
                  <a:gd name="T82" fmla="*/ 652 w 1805"/>
                  <a:gd name="T83" fmla="*/ 20 h 2189"/>
                  <a:gd name="T84" fmla="*/ 813 w 1805"/>
                  <a:gd name="T85" fmla="*/ 3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5" h="2189">
                    <a:moveTo>
                      <a:pt x="902" y="0"/>
                    </a:moveTo>
                    <a:lnTo>
                      <a:pt x="993" y="3"/>
                    </a:lnTo>
                    <a:lnTo>
                      <a:pt x="1075" y="9"/>
                    </a:lnTo>
                    <a:lnTo>
                      <a:pt x="1153" y="20"/>
                    </a:lnTo>
                    <a:lnTo>
                      <a:pt x="1225" y="37"/>
                    </a:lnTo>
                    <a:lnTo>
                      <a:pt x="1293" y="56"/>
                    </a:lnTo>
                    <a:lnTo>
                      <a:pt x="1354" y="80"/>
                    </a:lnTo>
                    <a:lnTo>
                      <a:pt x="1411" y="107"/>
                    </a:lnTo>
                    <a:lnTo>
                      <a:pt x="1462" y="138"/>
                    </a:lnTo>
                    <a:lnTo>
                      <a:pt x="1510" y="174"/>
                    </a:lnTo>
                    <a:lnTo>
                      <a:pt x="1552" y="212"/>
                    </a:lnTo>
                    <a:lnTo>
                      <a:pt x="1591" y="252"/>
                    </a:lnTo>
                    <a:lnTo>
                      <a:pt x="1627" y="297"/>
                    </a:lnTo>
                    <a:lnTo>
                      <a:pt x="1658" y="345"/>
                    </a:lnTo>
                    <a:lnTo>
                      <a:pt x="1685" y="395"/>
                    </a:lnTo>
                    <a:lnTo>
                      <a:pt x="1710" y="448"/>
                    </a:lnTo>
                    <a:lnTo>
                      <a:pt x="1730" y="503"/>
                    </a:lnTo>
                    <a:lnTo>
                      <a:pt x="1748" y="562"/>
                    </a:lnTo>
                    <a:lnTo>
                      <a:pt x="1762" y="623"/>
                    </a:lnTo>
                    <a:lnTo>
                      <a:pt x="1775" y="684"/>
                    </a:lnTo>
                    <a:lnTo>
                      <a:pt x="1784" y="749"/>
                    </a:lnTo>
                    <a:lnTo>
                      <a:pt x="1792" y="815"/>
                    </a:lnTo>
                    <a:lnTo>
                      <a:pt x="1798" y="883"/>
                    </a:lnTo>
                    <a:lnTo>
                      <a:pt x="1802" y="952"/>
                    </a:lnTo>
                    <a:lnTo>
                      <a:pt x="1805" y="1023"/>
                    </a:lnTo>
                    <a:lnTo>
                      <a:pt x="1805" y="1095"/>
                    </a:lnTo>
                    <a:lnTo>
                      <a:pt x="1800" y="1194"/>
                    </a:lnTo>
                    <a:lnTo>
                      <a:pt x="1790" y="1291"/>
                    </a:lnTo>
                    <a:lnTo>
                      <a:pt x="1772" y="1385"/>
                    </a:lnTo>
                    <a:lnTo>
                      <a:pt x="1749" y="1477"/>
                    </a:lnTo>
                    <a:lnTo>
                      <a:pt x="1718" y="1564"/>
                    </a:lnTo>
                    <a:lnTo>
                      <a:pt x="1681" y="1647"/>
                    </a:lnTo>
                    <a:lnTo>
                      <a:pt x="1640" y="1725"/>
                    </a:lnTo>
                    <a:lnTo>
                      <a:pt x="1593" y="1800"/>
                    </a:lnTo>
                    <a:lnTo>
                      <a:pt x="1541" y="1869"/>
                    </a:lnTo>
                    <a:lnTo>
                      <a:pt x="1484" y="1931"/>
                    </a:lnTo>
                    <a:lnTo>
                      <a:pt x="1423" y="1988"/>
                    </a:lnTo>
                    <a:lnTo>
                      <a:pt x="1358" y="2040"/>
                    </a:lnTo>
                    <a:lnTo>
                      <a:pt x="1290" y="2083"/>
                    </a:lnTo>
                    <a:lnTo>
                      <a:pt x="1218" y="2120"/>
                    </a:lnTo>
                    <a:lnTo>
                      <a:pt x="1142" y="2150"/>
                    </a:lnTo>
                    <a:lnTo>
                      <a:pt x="1065" y="2172"/>
                    </a:lnTo>
                    <a:lnTo>
                      <a:pt x="984" y="2185"/>
                    </a:lnTo>
                    <a:lnTo>
                      <a:pt x="902" y="2189"/>
                    </a:lnTo>
                    <a:lnTo>
                      <a:pt x="820" y="2185"/>
                    </a:lnTo>
                    <a:lnTo>
                      <a:pt x="740" y="2172"/>
                    </a:lnTo>
                    <a:lnTo>
                      <a:pt x="663" y="2150"/>
                    </a:lnTo>
                    <a:lnTo>
                      <a:pt x="588" y="2120"/>
                    </a:lnTo>
                    <a:lnTo>
                      <a:pt x="516" y="2083"/>
                    </a:lnTo>
                    <a:lnTo>
                      <a:pt x="447" y="2040"/>
                    </a:lnTo>
                    <a:lnTo>
                      <a:pt x="383" y="1988"/>
                    </a:lnTo>
                    <a:lnTo>
                      <a:pt x="322" y="1931"/>
                    </a:lnTo>
                    <a:lnTo>
                      <a:pt x="265" y="1869"/>
                    </a:lnTo>
                    <a:lnTo>
                      <a:pt x="213" y="1800"/>
                    </a:lnTo>
                    <a:lnTo>
                      <a:pt x="166" y="1725"/>
                    </a:lnTo>
                    <a:lnTo>
                      <a:pt x="124" y="1647"/>
                    </a:lnTo>
                    <a:lnTo>
                      <a:pt x="87" y="1564"/>
                    </a:lnTo>
                    <a:lnTo>
                      <a:pt x="57" y="1477"/>
                    </a:lnTo>
                    <a:lnTo>
                      <a:pt x="33" y="1385"/>
                    </a:lnTo>
                    <a:lnTo>
                      <a:pt x="15" y="1291"/>
                    </a:lnTo>
                    <a:lnTo>
                      <a:pt x="4" y="1194"/>
                    </a:lnTo>
                    <a:lnTo>
                      <a:pt x="0" y="1095"/>
                    </a:lnTo>
                    <a:lnTo>
                      <a:pt x="1" y="1023"/>
                    </a:lnTo>
                    <a:lnTo>
                      <a:pt x="4" y="952"/>
                    </a:lnTo>
                    <a:lnTo>
                      <a:pt x="7" y="883"/>
                    </a:lnTo>
                    <a:lnTo>
                      <a:pt x="12" y="815"/>
                    </a:lnTo>
                    <a:lnTo>
                      <a:pt x="20" y="749"/>
                    </a:lnTo>
                    <a:lnTo>
                      <a:pt x="30" y="684"/>
                    </a:lnTo>
                    <a:lnTo>
                      <a:pt x="44" y="623"/>
                    </a:lnTo>
                    <a:lnTo>
                      <a:pt x="58" y="562"/>
                    </a:lnTo>
                    <a:lnTo>
                      <a:pt x="76" y="503"/>
                    </a:lnTo>
                    <a:lnTo>
                      <a:pt x="96" y="448"/>
                    </a:lnTo>
                    <a:lnTo>
                      <a:pt x="121" y="395"/>
                    </a:lnTo>
                    <a:lnTo>
                      <a:pt x="148" y="345"/>
                    </a:lnTo>
                    <a:lnTo>
                      <a:pt x="179" y="297"/>
                    </a:lnTo>
                    <a:lnTo>
                      <a:pt x="215" y="252"/>
                    </a:lnTo>
                    <a:lnTo>
                      <a:pt x="253" y="212"/>
                    </a:lnTo>
                    <a:lnTo>
                      <a:pt x="296" y="174"/>
                    </a:lnTo>
                    <a:lnTo>
                      <a:pt x="344" y="138"/>
                    </a:lnTo>
                    <a:lnTo>
                      <a:pt x="395" y="107"/>
                    </a:lnTo>
                    <a:lnTo>
                      <a:pt x="452" y="80"/>
                    </a:lnTo>
                    <a:lnTo>
                      <a:pt x="513" y="56"/>
                    </a:lnTo>
                    <a:lnTo>
                      <a:pt x="580" y="37"/>
                    </a:lnTo>
                    <a:lnTo>
                      <a:pt x="652" y="20"/>
                    </a:lnTo>
                    <a:lnTo>
                      <a:pt x="731" y="9"/>
                    </a:lnTo>
                    <a:lnTo>
                      <a:pt x="813" y="3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54" name="Freeform 33"/>
              <p:cNvSpPr>
                <a:spLocks/>
              </p:cNvSpPr>
              <p:nvPr/>
            </p:nvSpPr>
            <p:spPr bwMode="auto">
              <a:xfrm>
                <a:off x="4960793" y="3457583"/>
                <a:ext cx="2705089" cy="1747831"/>
              </a:xfrm>
              <a:custGeom>
                <a:avLst/>
                <a:gdLst>
                  <a:gd name="T0" fmla="*/ 1218 w 3408"/>
                  <a:gd name="T1" fmla="*/ 10 h 2203"/>
                  <a:gd name="T2" fmla="*/ 1261 w 3408"/>
                  <a:gd name="T3" fmla="*/ 49 h 2203"/>
                  <a:gd name="T4" fmla="*/ 1344 w 3408"/>
                  <a:gd name="T5" fmla="*/ 103 h 2203"/>
                  <a:gd name="T6" fmla="*/ 1468 w 3408"/>
                  <a:gd name="T7" fmla="*/ 156 h 2203"/>
                  <a:gd name="T8" fmla="*/ 1637 w 3408"/>
                  <a:gd name="T9" fmla="*/ 186 h 2203"/>
                  <a:gd name="T10" fmla="*/ 1832 w 3408"/>
                  <a:gd name="T11" fmla="*/ 179 h 2203"/>
                  <a:gd name="T12" fmla="*/ 1985 w 3408"/>
                  <a:gd name="T13" fmla="*/ 140 h 2203"/>
                  <a:gd name="T14" fmla="*/ 2096 w 3408"/>
                  <a:gd name="T15" fmla="*/ 84 h 2203"/>
                  <a:gd name="T16" fmla="*/ 2166 w 3408"/>
                  <a:gd name="T17" fmla="*/ 33 h 2203"/>
                  <a:gd name="T18" fmla="*/ 2196 w 3408"/>
                  <a:gd name="T19" fmla="*/ 3 h 2203"/>
                  <a:gd name="T20" fmla="*/ 2443 w 3408"/>
                  <a:gd name="T21" fmla="*/ 50 h 2203"/>
                  <a:gd name="T22" fmla="*/ 2744 w 3408"/>
                  <a:gd name="T23" fmla="*/ 139 h 2203"/>
                  <a:gd name="T24" fmla="*/ 2975 w 3408"/>
                  <a:gd name="T25" fmla="*/ 250 h 2203"/>
                  <a:gd name="T26" fmla="*/ 3146 w 3408"/>
                  <a:gd name="T27" fmla="*/ 392 h 2203"/>
                  <a:gd name="T28" fmla="*/ 3264 w 3408"/>
                  <a:gd name="T29" fmla="*/ 573 h 2203"/>
                  <a:gd name="T30" fmla="*/ 3340 w 3408"/>
                  <a:gd name="T31" fmla="*/ 798 h 2203"/>
                  <a:gd name="T32" fmla="*/ 3384 w 3408"/>
                  <a:gd name="T33" fmla="*/ 1076 h 2203"/>
                  <a:gd name="T34" fmla="*/ 3403 w 3408"/>
                  <a:gd name="T35" fmla="*/ 1415 h 2203"/>
                  <a:gd name="T36" fmla="*/ 3407 w 3408"/>
                  <a:gd name="T37" fmla="*/ 1593 h 2203"/>
                  <a:gd name="T38" fmla="*/ 3407 w 3408"/>
                  <a:gd name="T39" fmla="*/ 1617 h 2203"/>
                  <a:gd name="T40" fmla="*/ 3408 w 3408"/>
                  <a:gd name="T41" fmla="*/ 1665 h 2203"/>
                  <a:gd name="T42" fmla="*/ 3404 w 3408"/>
                  <a:gd name="T43" fmla="*/ 1704 h 2203"/>
                  <a:gd name="T44" fmla="*/ 3384 w 3408"/>
                  <a:gd name="T45" fmla="*/ 1734 h 2203"/>
                  <a:gd name="T46" fmla="*/ 3341 w 3408"/>
                  <a:gd name="T47" fmla="*/ 1781 h 2203"/>
                  <a:gd name="T48" fmla="*/ 3270 w 3408"/>
                  <a:gd name="T49" fmla="*/ 1844 h 2203"/>
                  <a:gd name="T50" fmla="*/ 3166 w 3408"/>
                  <a:gd name="T51" fmla="*/ 1914 h 2203"/>
                  <a:gd name="T52" fmla="*/ 3024 w 3408"/>
                  <a:gd name="T53" fmla="*/ 1987 h 2203"/>
                  <a:gd name="T54" fmla="*/ 2839 w 3408"/>
                  <a:gd name="T55" fmla="*/ 2058 h 2203"/>
                  <a:gd name="T56" fmla="*/ 2604 w 3408"/>
                  <a:gd name="T57" fmla="*/ 2119 h 2203"/>
                  <a:gd name="T58" fmla="*/ 2316 w 3408"/>
                  <a:gd name="T59" fmla="*/ 2168 h 2203"/>
                  <a:gd name="T60" fmla="*/ 1970 w 3408"/>
                  <a:gd name="T61" fmla="*/ 2198 h 2203"/>
                  <a:gd name="T62" fmla="*/ 1567 w 3408"/>
                  <a:gd name="T63" fmla="*/ 2202 h 2203"/>
                  <a:gd name="T64" fmla="*/ 1199 w 3408"/>
                  <a:gd name="T65" fmla="*/ 2180 h 2203"/>
                  <a:gd name="T66" fmla="*/ 892 w 3408"/>
                  <a:gd name="T67" fmla="*/ 2138 h 2203"/>
                  <a:gd name="T68" fmla="*/ 641 w 3408"/>
                  <a:gd name="T69" fmla="*/ 2080 h 2203"/>
                  <a:gd name="T70" fmla="*/ 440 w 3408"/>
                  <a:gd name="T71" fmla="*/ 2010 h 2203"/>
                  <a:gd name="T72" fmla="*/ 284 w 3408"/>
                  <a:gd name="T73" fmla="*/ 1939 h 2203"/>
                  <a:gd name="T74" fmla="*/ 168 w 3408"/>
                  <a:gd name="T75" fmla="*/ 1867 h 2203"/>
                  <a:gd name="T76" fmla="*/ 87 w 3408"/>
                  <a:gd name="T77" fmla="*/ 1802 h 2203"/>
                  <a:gd name="T78" fmla="*/ 35 w 3408"/>
                  <a:gd name="T79" fmla="*/ 1747 h 2203"/>
                  <a:gd name="T80" fmla="*/ 8 w 3408"/>
                  <a:gd name="T81" fmla="*/ 1711 h 2203"/>
                  <a:gd name="T82" fmla="*/ 0 w 3408"/>
                  <a:gd name="T83" fmla="*/ 1698 h 2203"/>
                  <a:gd name="T84" fmla="*/ 0 w 3408"/>
                  <a:gd name="T85" fmla="*/ 1603 h 2203"/>
                  <a:gd name="T86" fmla="*/ 0 w 3408"/>
                  <a:gd name="T87" fmla="*/ 1591 h 2203"/>
                  <a:gd name="T88" fmla="*/ 1 w 3408"/>
                  <a:gd name="T89" fmla="*/ 1563 h 2203"/>
                  <a:gd name="T90" fmla="*/ 5 w 3408"/>
                  <a:gd name="T91" fmla="*/ 1385 h 2203"/>
                  <a:gd name="T92" fmla="*/ 26 w 3408"/>
                  <a:gd name="T93" fmla="*/ 1054 h 2203"/>
                  <a:gd name="T94" fmla="*/ 71 w 3408"/>
                  <a:gd name="T95" fmla="*/ 783 h 2203"/>
                  <a:gd name="T96" fmla="*/ 148 w 3408"/>
                  <a:gd name="T97" fmla="*/ 562 h 2203"/>
                  <a:gd name="T98" fmla="*/ 267 w 3408"/>
                  <a:gd name="T99" fmla="*/ 387 h 2203"/>
                  <a:gd name="T100" fmla="*/ 439 w 3408"/>
                  <a:gd name="T101" fmla="*/ 247 h 2203"/>
                  <a:gd name="T102" fmla="*/ 668 w 3408"/>
                  <a:gd name="T103" fmla="*/ 137 h 2203"/>
                  <a:gd name="T104" fmla="*/ 968 w 3408"/>
                  <a:gd name="T105" fmla="*/ 49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08" h="2203">
                    <a:moveTo>
                      <a:pt x="1210" y="0"/>
                    </a:moveTo>
                    <a:lnTo>
                      <a:pt x="1211" y="3"/>
                    </a:lnTo>
                    <a:lnTo>
                      <a:pt x="1218" y="10"/>
                    </a:lnTo>
                    <a:lnTo>
                      <a:pt x="1227" y="19"/>
                    </a:lnTo>
                    <a:lnTo>
                      <a:pt x="1242" y="33"/>
                    </a:lnTo>
                    <a:lnTo>
                      <a:pt x="1261" y="49"/>
                    </a:lnTo>
                    <a:lnTo>
                      <a:pt x="1284" y="67"/>
                    </a:lnTo>
                    <a:lnTo>
                      <a:pt x="1312" y="84"/>
                    </a:lnTo>
                    <a:lnTo>
                      <a:pt x="1344" y="103"/>
                    </a:lnTo>
                    <a:lnTo>
                      <a:pt x="1381" y="122"/>
                    </a:lnTo>
                    <a:lnTo>
                      <a:pt x="1422" y="140"/>
                    </a:lnTo>
                    <a:lnTo>
                      <a:pt x="1468" y="156"/>
                    </a:lnTo>
                    <a:lnTo>
                      <a:pt x="1519" y="170"/>
                    </a:lnTo>
                    <a:lnTo>
                      <a:pt x="1576" y="179"/>
                    </a:lnTo>
                    <a:lnTo>
                      <a:pt x="1637" y="186"/>
                    </a:lnTo>
                    <a:lnTo>
                      <a:pt x="1703" y="189"/>
                    </a:lnTo>
                    <a:lnTo>
                      <a:pt x="1771" y="186"/>
                    </a:lnTo>
                    <a:lnTo>
                      <a:pt x="1832" y="179"/>
                    </a:lnTo>
                    <a:lnTo>
                      <a:pt x="1887" y="170"/>
                    </a:lnTo>
                    <a:lnTo>
                      <a:pt x="1939" y="156"/>
                    </a:lnTo>
                    <a:lnTo>
                      <a:pt x="1985" y="140"/>
                    </a:lnTo>
                    <a:lnTo>
                      <a:pt x="2027" y="122"/>
                    </a:lnTo>
                    <a:lnTo>
                      <a:pt x="2064" y="103"/>
                    </a:lnTo>
                    <a:lnTo>
                      <a:pt x="2096" y="84"/>
                    </a:lnTo>
                    <a:lnTo>
                      <a:pt x="2124" y="67"/>
                    </a:lnTo>
                    <a:lnTo>
                      <a:pt x="2147" y="49"/>
                    </a:lnTo>
                    <a:lnTo>
                      <a:pt x="2166" y="33"/>
                    </a:lnTo>
                    <a:lnTo>
                      <a:pt x="2179" y="19"/>
                    </a:lnTo>
                    <a:lnTo>
                      <a:pt x="2190" y="10"/>
                    </a:lnTo>
                    <a:lnTo>
                      <a:pt x="2196" y="3"/>
                    </a:lnTo>
                    <a:lnTo>
                      <a:pt x="2198" y="0"/>
                    </a:lnTo>
                    <a:lnTo>
                      <a:pt x="2325" y="25"/>
                    </a:lnTo>
                    <a:lnTo>
                      <a:pt x="2443" y="50"/>
                    </a:lnTo>
                    <a:lnTo>
                      <a:pt x="2551" y="78"/>
                    </a:lnTo>
                    <a:lnTo>
                      <a:pt x="2652" y="107"/>
                    </a:lnTo>
                    <a:lnTo>
                      <a:pt x="2744" y="139"/>
                    </a:lnTo>
                    <a:lnTo>
                      <a:pt x="2828" y="173"/>
                    </a:lnTo>
                    <a:lnTo>
                      <a:pt x="2906" y="211"/>
                    </a:lnTo>
                    <a:lnTo>
                      <a:pt x="2975" y="250"/>
                    </a:lnTo>
                    <a:lnTo>
                      <a:pt x="3039" y="295"/>
                    </a:lnTo>
                    <a:lnTo>
                      <a:pt x="3096" y="341"/>
                    </a:lnTo>
                    <a:lnTo>
                      <a:pt x="3146" y="392"/>
                    </a:lnTo>
                    <a:lnTo>
                      <a:pt x="3191" y="448"/>
                    </a:lnTo>
                    <a:lnTo>
                      <a:pt x="3230" y="508"/>
                    </a:lnTo>
                    <a:lnTo>
                      <a:pt x="3264" y="573"/>
                    </a:lnTo>
                    <a:lnTo>
                      <a:pt x="3294" y="642"/>
                    </a:lnTo>
                    <a:lnTo>
                      <a:pt x="3320" y="718"/>
                    </a:lnTo>
                    <a:lnTo>
                      <a:pt x="3340" y="798"/>
                    </a:lnTo>
                    <a:lnTo>
                      <a:pt x="3358" y="885"/>
                    </a:lnTo>
                    <a:lnTo>
                      <a:pt x="3373" y="977"/>
                    </a:lnTo>
                    <a:lnTo>
                      <a:pt x="3384" y="1076"/>
                    </a:lnTo>
                    <a:lnTo>
                      <a:pt x="3392" y="1182"/>
                    </a:lnTo>
                    <a:lnTo>
                      <a:pt x="3398" y="1296"/>
                    </a:lnTo>
                    <a:lnTo>
                      <a:pt x="3403" y="1415"/>
                    </a:lnTo>
                    <a:lnTo>
                      <a:pt x="3405" y="1542"/>
                    </a:lnTo>
                    <a:lnTo>
                      <a:pt x="3407" y="1572"/>
                    </a:lnTo>
                    <a:lnTo>
                      <a:pt x="3407" y="1593"/>
                    </a:lnTo>
                    <a:lnTo>
                      <a:pt x="3407" y="1608"/>
                    </a:lnTo>
                    <a:lnTo>
                      <a:pt x="3407" y="1614"/>
                    </a:lnTo>
                    <a:lnTo>
                      <a:pt x="3407" y="1617"/>
                    </a:lnTo>
                    <a:lnTo>
                      <a:pt x="3408" y="1616"/>
                    </a:lnTo>
                    <a:lnTo>
                      <a:pt x="3408" y="1637"/>
                    </a:lnTo>
                    <a:lnTo>
                      <a:pt x="3408" y="1665"/>
                    </a:lnTo>
                    <a:lnTo>
                      <a:pt x="3408" y="1698"/>
                    </a:lnTo>
                    <a:lnTo>
                      <a:pt x="3407" y="1700"/>
                    </a:lnTo>
                    <a:lnTo>
                      <a:pt x="3404" y="1704"/>
                    </a:lnTo>
                    <a:lnTo>
                      <a:pt x="3400" y="1711"/>
                    </a:lnTo>
                    <a:lnTo>
                      <a:pt x="3393" y="1721"/>
                    </a:lnTo>
                    <a:lnTo>
                      <a:pt x="3384" y="1734"/>
                    </a:lnTo>
                    <a:lnTo>
                      <a:pt x="3373" y="1747"/>
                    </a:lnTo>
                    <a:lnTo>
                      <a:pt x="3358" y="1764"/>
                    </a:lnTo>
                    <a:lnTo>
                      <a:pt x="3341" y="1781"/>
                    </a:lnTo>
                    <a:lnTo>
                      <a:pt x="3321" y="1802"/>
                    </a:lnTo>
                    <a:lnTo>
                      <a:pt x="3297" y="1822"/>
                    </a:lnTo>
                    <a:lnTo>
                      <a:pt x="3270" y="1844"/>
                    </a:lnTo>
                    <a:lnTo>
                      <a:pt x="3240" y="1867"/>
                    </a:lnTo>
                    <a:lnTo>
                      <a:pt x="3204" y="1890"/>
                    </a:lnTo>
                    <a:lnTo>
                      <a:pt x="3166" y="1914"/>
                    </a:lnTo>
                    <a:lnTo>
                      <a:pt x="3123" y="1939"/>
                    </a:lnTo>
                    <a:lnTo>
                      <a:pt x="3077" y="1963"/>
                    </a:lnTo>
                    <a:lnTo>
                      <a:pt x="3024" y="1987"/>
                    </a:lnTo>
                    <a:lnTo>
                      <a:pt x="2968" y="2010"/>
                    </a:lnTo>
                    <a:lnTo>
                      <a:pt x="2906" y="2035"/>
                    </a:lnTo>
                    <a:lnTo>
                      <a:pt x="2839" y="2058"/>
                    </a:lnTo>
                    <a:lnTo>
                      <a:pt x="2766" y="2080"/>
                    </a:lnTo>
                    <a:lnTo>
                      <a:pt x="2688" y="2100"/>
                    </a:lnTo>
                    <a:lnTo>
                      <a:pt x="2604" y="2119"/>
                    </a:lnTo>
                    <a:lnTo>
                      <a:pt x="2515" y="2138"/>
                    </a:lnTo>
                    <a:lnTo>
                      <a:pt x="2420" y="2154"/>
                    </a:lnTo>
                    <a:lnTo>
                      <a:pt x="2316" y="2168"/>
                    </a:lnTo>
                    <a:lnTo>
                      <a:pt x="2208" y="2180"/>
                    </a:lnTo>
                    <a:lnTo>
                      <a:pt x="2092" y="2189"/>
                    </a:lnTo>
                    <a:lnTo>
                      <a:pt x="1970" y="2198"/>
                    </a:lnTo>
                    <a:lnTo>
                      <a:pt x="1841" y="2202"/>
                    </a:lnTo>
                    <a:lnTo>
                      <a:pt x="1703" y="2203"/>
                    </a:lnTo>
                    <a:lnTo>
                      <a:pt x="1567" y="2202"/>
                    </a:lnTo>
                    <a:lnTo>
                      <a:pt x="1438" y="2198"/>
                    </a:lnTo>
                    <a:lnTo>
                      <a:pt x="1314" y="2189"/>
                    </a:lnTo>
                    <a:lnTo>
                      <a:pt x="1199" y="2180"/>
                    </a:lnTo>
                    <a:lnTo>
                      <a:pt x="1090" y="2168"/>
                    </a:lnTo>
                    <a:lnTo>
                      <a:pt x="988" y="2154"/>
                    </a:lnTo>
                    <a:lnTo>
                      <a:pt x="892" y="2138"/>
                    </a:lnTo>
                    <a:lnTo>
                      <a:pt x="802" y="2119"/>
                    </a:lnTo>
                    <a:lnTo>
                      <a:pt x="720" y="2100"/>
                    </a:lnTo>
                    <a:lnTo>
                      <a:pt x="641" y="2080"/>
                    </a:lnTo>
                    <a:lnTo>
                      <a:pt x="569" y="2058"/>
                    </a:lnTo>
                    <a:lnTo>
                      <a:pt x="502" y="2035"/>
                    </a:lnTo>
                    <a:lnTo>
                      <a:pt x="440" y="2010"/>
                    </a:lnTo>
                    <a:lnTo>
                      <a:pt x="383" y="1987"/>
                    </a:lnTo>
                    <a:lnTo>
                      <a:pt x="331" y="1963"/>
                    </a:lnTo>
                    <a:lnTo>
                      <a:pt x="284" y="1939"/>
                    </a:lnTo>
                    <a:lnTo>
                      <a:pt x="242" y="1914"/>
                    </a:lnTo>
                    <a:lnTo>
                      <a:pt x="202" y="1890"/>
                    </a:lnTo>
                    <a:lnTo>
                      <a:pt x="168" y="1867"/>
                    </a:lnTo>
                    <a:lnTo>
                      <a:pt x="137" y="1844"/>
                    </a:lnTo>
                    <a:lnTo>
                      <a:pt x="110" y="1822"/>
                    </a:lnTo>
                    <a:lnTo>
                      <a:pt x="87" y="1802"/>
                    </a:lnTo>
                    <a:lnTo>
                      <a:pt x="67" y="1781"/>
                    </a:lnTo>
                    <a:lnTo>
                      <a:pt x="49" y="1764"/>
                    </a:lnTo>
                    <a:lnTo>
                      <a:pt x="35" y="1747"/>
                    </a:lnTo>
                    <a:lnTo>
                      <a:pt x="23" y="1734"/>
                    </a:lnTo>
                    <a:lnTo>
                      <a:pt x="15" y="1721"/>
                    </a:lnTo>
                    <a:lnTo>
                      <a:pt x="8" y="1711"/>
                    </a:lnTo>
                    <a:lnTo>
                      <a:pt x="4" y="1704"/>
                    </a:lnTo>
                    <a:lnTo>
                      <a:pt x="1" y="1700"/>
                    </a:lnTo>
                    <a:lnTo>
                      <a:pt x="0" y="1698"/>
                    </a:lnTo>
                    <a:lnTo>
                      <a:pt x="0" y="1658"/>
                    </a:lnTo>
                    <a:lnTo>
                      <a:pt x="0" y="1628"/>
                    </a:lnTo>
                    <a:lnTo>
                      <a:pt x="0" y="1603"/>
                    </a:lnTo>
                    <a:lnTo>
                      <a:pt x="0" y="1587"/>
                    </a:lnTo>
                    <a:lnTo>
                      <a:pt x="0" y="1590"/>
                    </a:lnTo>
                    <a:lnTo>
                      <a:pt x="0" y="1591"/>
                    </a:lnTo>
                    <a:lnTo>
                      <a:pt x="0" y="1587"/>
                    </a:lnTo>
                    <a:lnTo>
                      <a:pt x="1" y="1578"/>
                    </a:lnTo>
                    <a:lnTo>
                      <a:pt x="1" y="1563"/>
                    </a:lnTo>
                    <a:lnTo>
                      <a:pt x="1" y="1540"/>
                    </a:lnTo>
                    <a:lnTo>
                      <a:pt x="3" y="1509"/>
                    </a:lnTo>
                    <a:lnTo>
                      <a:pt x="5" y="1385"/>
                    </a:lnTo>
                    <a:lnTo>
                      <a:pt x="11" y="1267"/>
                    </a:lnTo>
                    <a:lnTo>
                      <a:pt x="18" y="1157"/>
                    </a:lnTo>
                    <a:lnTo>
                      <a:pt x="26" y="1054"/>
                    </a:lnTo>
                    <a:lnTo>
                      <a:pt x="38" y="958"/>
                    </a:lnTo>
                    <a:lnTo>
                      <a:pt x="53" y="867"/>
                    </a:lnTo>
                    <a:lnTo>
                      <a:pt x="71" y="783"/>
                    </a:lnTo>
                    <a:lnTo>
                      <a:pt x="92" y="704"/>
                    </a:lnTo>
                    <a:lnTo>
                      <a:pt x="118" y="631"/>
                    </a:lnTo>
                    <a:lnTo>
                      <a:pt x="148" y="562"/>
                    </a:lnTo>
                    <a:lnTo>
                      <a:pt x="183" y="499"/>
                    </a:lnTo>
                    <a:lnTo>
                      <a:pt x="223" y="441"/>
                    </a:lnTo>
                    <a:lnTo>
                      <a:pt x="267" y="387"/>
                    </a:lnTo>
                    <a:lnTo>
                      <a:pt x="318" y="337"/>
                    </a:lnTo>
                    <a:lnTo>
                      <a:pt x="375" y="289"/>
                    </a:lnTo>
                    <a:lnTo>
                      <a:pt x="439" y="247"/>
                    </a:lnTo>
                    <a:lnTo>
                      <a:pt x="508" y="208"/>
                    </a:lnTo>
                    <a:lnTo>
                      <a:pt x="584" y="171"/>
                    </a:lnTo>
                    <a:lnTo>
                      <a:pt x="668" y="137"/>
                    </a:lnTo>
                    <a:lnTo>
                      <a:pt x="760" y="106"/>
                    </a:lnTo>
                    <a:lnTo>
                      <a:pt x="859" y="76"/>
                    </a:lnTo>
                    <a:lnTo>
                      <a:pt x="968" y="49"/>
                    </a:lnTo>
                    <a:lnTo>
                      <a:pt x="1083" y="25"/>
                    </a:lnTo>
                    <a:lnTo>
                      <a:pt x="12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55" name="Group 354"/>
            <p:cNvGrpSpPr/>
            <p:nvPr/>
          </p:nvGrpSpPr>
          <p:grpSpPr>
            <a:xfrm>
              <a:off x="11182516" y="5112429"/>
              <a:ext cx="189665" cy="249104"/>
              <a:chOff x="4743450" y="1652588"/>
              <a:chExt cx="2705100" cy="3552826"/>
            </a:xfrm>
            <a:solidFill>
              <a:schemeClr val="bg1">
                <a:lumMod val="65000"/>
              </a:schemeClr>
            </a:solidFill>
          </p:grpSpPr>
          <p:sp>
            <p:nvSpPr>
              <p:cNvPr id="356" name="Freeform 32"/>
              <p:cNvSpPr>
                <a:spLocks/>
              </p:cNvSpPr>
              <p:nvPr/>
            </p:nvSpPr>
            <p:spPr bwMode="auto">
              <a:xfrm>
                <a:off x="5380038" y="1652588"/>
                <a:ext cx="1431925" cy="1738313"/>
              </a:xfrm>
              <a:custGeom>
                <a:avLst/>
                <a:gdLst>
                  <a:gd name="T0" fmla="*/ 993 w 1805"/>
                  <a:gd name="T1" fmla="*/ 3 h 2189"/>
                  <a:gd name="T2" fmla="*/ 1153 w 1805"/>
                  <a:gd name="T3" fmla="*/ 20 h 2189"/>
                  <a:gd name="T4" fmla="*/ 1293 w 1805"/>
                  <a:gd name="T5" fmla="*/ 56 h 2189"/>
                  <a:gd name="T6" fmla="*/ 1411 w 1805"/>
                  <a:gd name="T7" fmla="*/ 107 h 2189"/>
                  <a:gd name="T8" fmla="*/ 1510 w 1805"/>
                  <a:gd name="T9" fmla="*/ 174 h 2189"/>
                  <a:gd name="T10" fmla="*/ 1591 w 1805"/>
                  <a:gd name="T11" fmla="*/ 252 h 2189"/>
                  <a:gd name="T12" fmla="*/ 1658 w 1805"/>
                  <a:gd name="T13" fmla="*/ 345 h 2189"/>
                  <a:gd name="T14" fmla="*/ 1710 w 1805"/>
                  <a:gd name="T15" fmla="*/ 448 h 2189"/>
                  <a:gd name="T16" fmla="*/ 1748 w 1805"/>
                  <a:gd name="T17" fmla="*/ 562 h 2189"/>
                  <a:gd name="T18" fmla="*/ 1775 w 1805"/>
                  <a:gd name="T19" fmla="*/ 684 h 2189"/>
                  <a:gd name="T20" fmla="*/ 1792 w 1805"/>
                  <a:gd name="T21" fmla="*/ 815 h 2189"/>
                  <a:gd name="T22" fmla="*/ 1802 w 1805"/>
                  <a:gd name="T23" fmla="*/ 952 h 2189"/>
                  <a:gd name="T24" fmla="*/ 1805 w 1805"/>
                  <a:gd name="T25" fmla="*/ 1095 h 2189"/>
                  <a:gd name="T26" fmla="*/ 1790 w 1805"/>
                  <a:gd name="T27" fmla="*/ 1291 h 2189"/>
                  <a:gd name="T28" fmla="*/ 1749 w 1805"/>
                  <a:gd name="T29" fmla="*/ 1477 h 2189"/>
                  <a:gd name="T30" fmla="*/ 1681 w 1805"/>
                  <a:gd name="T31" fmla="*/ 1647 h 2189"/>
                  <a:gd name="T32" fmla="*/ 1593 w 1805"/>
                  <a:gd name="T33" fmla="*/ 1800 h 2189"/>
                  <a:gd name="T34" fmla="*/ 1484 w 1805"/>
                  <a:gd name="T35" fmla="*/ 1931 h 2189"/>
                  <a:gd name="T36" fmla="*/ 1358 w 1805"/>
                  <a:gd name="T37" fmla="*/ 2040 h 2189"/>
                  <a:gd name="T38" fmla="*/ 1218 w 1805"/>
                  <a:gd name="T39" fmla="*/ 2120 h 2189"/>
                  <a:gd name="T40" fmla="*/ 1065 w 1805"/>
                  <a:gd name="T41" fmla="*/ 2172 h 2189"/>
                  <a:gd name="T42" fmla="*/ 902 w 1805"/>
                  <a:gd name="T43" fmla="*/ 2189 h 2189"/>
                  <a:gd name="T44" fmla="*/ 740 w 1805"/>
                  <a:gd name="T45" fmla="*/ 2172 h 2189"/>
                  <a:gd name="T46" fmla="*/ 588 w 1805"/>
                  <a:gd name="T47" fmla="*/ 2120 h 2189"/>
                  <a:gd name="T48" fmla="*/ 447 w 1805"/>
                  <a:gd name="T49" fmla="*/ 2040 h 2189"/>
                  <a:gd name="T50" fmla="*/ 322 w 1805"/>
                  <a:gd name="T51" fmla="*/ 1931 h 2189"/>
                  <a:gd name="T52" fmla="*/ 213 w 1805"/>
                  <a:gd name="T53" fmla="*/ 1800 h 2189"/>
                  <a:gd name="T54" fmla="*/ 124 w 1805"/>
                  <a:gd name="T55" fmla="*/ 1647 h 2189"/>
                  <a:gd name="T56" fmla="*/ 57 w 1805"/>
                  <a:gd name="T57" fmla="*/ 1477 h 2189"/>
                  <a:gd name="T58" fmla="*/ 15 w 1805"/>
                  <a:gd name="T59" fmla="*/ 1291 h 2189"/>
                  <a:gd name="T60" fmla="*/ 0 w 1805"/>
                  <a:gd name="T61" fmla="*/ 1095 h 2189"/>
                  <a:gd name="T62" fmla="*/ 4 w 1805"/>
                  <a:gd name="T63" fmla="*/ 952 h 2189"/>
                  <a:gd name="T64" fmla="*/ 12 w 1805"/>
                  <a:gd name="T65" fmla="*/ 815 h 2189"/>
                  <a:gd name="T66" fmla="*/ 30 w 1805"/>
                  <a:gd name="T67" fmla="*/ 684 h 2189"/>
                  <a:gd name="T68" fmla="*/ 58 w 1805"/>
                  <a:gd name="T69" fmla="*/ 562 h 2189"/>
                  <a:gd name="T70" fmla="*/ 96 w 1805"/>
                  <a:gd name="T71" fmla="*/ 448 h 2189"/>
                  <a:gd name="T72" fmla="*/ 148 w 1805"/>
                  <a:gd name="T73" fmla="*/ 345 h 2189"/>
                  <a:gd name="T74" fmla="*/ 215 w 1805"/>
                  <a:gd name="T75" fmla="*/ 252 h 2189"/>
                  <a:gd name="T76" fmla="*/ 296 w 1805"/>
                  <a:gd name="T77" fmla="*/ 174 h 2189"/>
                  <a:gd name="T78" fmla="*/ 395 w 1805"/>
                  <a:gd name="T79" fmla="*/ 107 h 2189"/>
                  <a:gd name="T80" fmla="*/ 513 w 1805"/>
                  <a:gd name="T81" fmla="*/ 56 h 2189"/>
                  <a:gd name="T82" fmla="*/ 652 w 1805"/>
                  <a:gd name="T83" fmla="*/ 20 h 2189"/>
                  <a:gd name="T84" fmla="*/ 813 w 1805"/>
                  <a:gd name="T85" fmla="*/ 3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5" h="2189">
                    <a:moveTo>
                      <a:pt x="902" y="0"/>
                    </a:moveTo>
                    <a:lnTo>
                      <a:pt x="993" y="3"/>
                    </a:lnTo>
                    <a:lnTo>
                      <a:pt x="1075" y="9"/>
                    </a:lnTo>
                    <a:lnTo>
                      <a:pt x="1153" y="20"/>
                    </a:lnTo>
                    <a:lnTo>
                      <a:pt x="1225" y="37"/>
                    </a:lnTo>
                    <a:lnTo>
                      <a:pt x="1293" y="56"/>
                    </a:lnTo>
                    <a:lnTo>
                      <a:pt x="1354" y="80"/>
                    </a:lnTo>
                    <a:lnTo>
                      <a:pt x="1411" y="107"/>
                    </a:lnTo>
                    <a:lnTo>
                      <a:pt x="1462" y="138"/>
                    </a:lnTo>
                    <a:lnTo>
                      <a:pt x="1510" y="174"/>
                    </a:lnTo>
                    <a:lnTo>
                      <a:pt x="1552" y="212"/>
                    </a:lnTo>
                    <a:lnTo>
                      <a:pt x="1591" y="252"/>
                    </a:lnTo>
                    <a:lnTo>
                      <a:pt x="1627" y="297"/>
                    </a:lnTo>
                    <a:lnTo>
                      <a:pt x="1658" y="345"/>
                    </a:lnTo>
                    <a:lnTo>
                      <a:pt x="1685" y="395"/>
                    </a:lnTo>
                    <a:lnTo>
                      <a:pt x="1710" y="448"/>
                    </a:lnTo>
                    <a:lnTo>
                      <a:pt x="1730" y="503"/>
                    </a:lnTo>
                    <a:lnTo>
                      <a:pt x="1748" y="562"/>
                    </a:lnTo>
                    <a:lnTo>
                      <a:pt x="1762" y="623"/>
                    </a:lnTo>
                    <a:lnTo>
                      <a:pt x="1775" y="684"/>
                    </a:lnTo>
                    <a:lnTo>
                      <a:pt x="1784" y="749"/>
                    </a:lnTo>
                    <a:lnTo>
                      <a:pt x="1792" y="815"/>
                    </a:lnTo>
                    <a:lnTo>
                      <a:pt x="1798" y="883"/>
                    </a:lnTo>
                    <a:lnTo>
                      <a:pt x="1802" y="952"/>
                    </a:lnTo>
                    <a:lnTo>
                      <a:pt x="1805" y="1023"/>
                    </a:lnTo>
                    <a:lnTo>
                      <a:pt x="1805" y="1095"/>
                    </a:lnTo>
                    <a:lnTo>
                      <a:pt x="1800" y="1194"/>
                    </a:lnTo>
                    <a:lnTo>
                      <a:pt x="1790" y="1291"/>
                    </a:lnTo>
                    <a:lnTo>
                      <a:pt x="1772" y="1385"/>
                    </a:lnTo>
                    <a:lnTo>
                      <a:pt x="1749" y="1477"/>
                    </a:lnTo>
                    <a:lnTo>
                      <a:pt x="1718" y="1564"/>
                    </a:lnTo>
                    <a:lnTo>
                      <a:pt x="1681" y="1647"/>
                    </a:lnTo>
                    <a:lnTo>
                      <a:pt x="1640" y="1725"/>
                    </a:lnTo>
                    <a:lnTo>
                      <a:pt x="1593" y="1800"/>
                    </a:lnTo>
                    <a:lnTo>
                      <a:pt x="1541" y="1869"/>
                    </a:lnTo>
                    <a:lnTo>
                      <a:pt x="1484" y="1931"/>
                    </a:lnTo>
                    <a:lnTo>
                      <a:pt x="1423" y="1988"/>
                    </a:lnTo>
                    <a:lnTo>
                      <a:pt x="1358" y="2040"/>
                    </a:lnTo>
                    <a:lnTo>
                      <a:pt x="1290" y="2083"/>
                    </a:lnTo>
                    <a:lnTo>
                      <a:pt x="1218" y="2120"/>
                    </a:lnTo>
                    <a:lnTo>
                      <a:pt x="1142" y="2150"/>
                    </a:lnTo>
                    <a:lnTo>
                      <a:pt x="1065" y="2172"/>
                    </a:lnTo>
                    <a:lnTo>
                      <a:pt x="984" y="2185"/>
                    </a:lnTo>
                    <a:lnTo>
                      <a:pt x="902" y="2189"/>
                    </a:lnTo>
                    <a:lnTo>
                      <a:pt x="820" y="2185"/>
                    </a:lnTo>
                    <a:lnTo>
                      <a:pt x="740" y="2172"/>
                    </a:lnTo>
                    <a:lnTo>
                      <a:pt x="663" y="2150"/>
                    </a:lnTo>
                    <a:lnTo>
                      <a:pt x="588" y="2120"/>
                    </a:lnTo>
                    <a:lnTo>
                      <a:pt x="516" y="2083"/>
                    </a:lnTo>
                    <a:lnTo>
                      <a:pt x="447" y="2040"/>
                    </a:lnTo>
                    <a:lnTo>
                      <a:pt x="383" y="1988"/>
                    </a:lnTo>
                    <a:lnTo>
                      <a:pt x="322" y="1931"/>
                    </a:lnTo>
                    <a:lnTo>
                      <a:pt x="265" y="1869"/>
                    </a:lnTo>
                    <a:lnTo>
                      <a:pt x="213" y="1800"/>
                    </a:lnTo>
                    <a:lnTo>
                      <a:pt x="166" y="1725"/>
                    </a:lnTo>
                    <a:lnTo>
                      <a:pt x="124" y="1647"/>
                    </a:lnTo>
                    <a:lnTo>
                      <a:pt x="87" y="1564"/>
                    </a:lnTo>
                    <a:lnTo>
                      <a:pt x="57" y="1477"/>
                    </a:lnTo>
                    <a:lnTo>
                      <a:pt x="33" y="1385"/>
                    </a:lnTo>
                    <a:lnTo>
                      <a:pt x="15" y="1291"/>
                    </a:lnTo>
                    <a:lnTo>
                      <a:pt x="4" y="1194"/>
                    </a:lnTo>
                    <a:lnTo>
                      <a:pt x="0" y="1095"/>
                    </a:lnTo>
                    <a:lnTo>
                      <a:pt x="1" y="1023"/>
                    </a:lnTo>
                    <a:lnTo>
                      <a:pt x="4" y="952"/>
                    </a:lnTo>
                    <a:lnTo>
                      <a:pt x="7" y="883"/>
                    </a:lnTo>
                    <a:lnTo>
                      <a:pt x="12" y="815"/>
                    </a:lnTo>
                    <a:lnTo>
                      <a:pt x="20" y="749"/>
                    </a:lnTo>
                    <a:lnTo>
                      <a:pt x="30" y="684"/>
                    </a:lnTo>
                    <a:lnTo>
                      <a:pt x="44" y="623"/>
                    </a:lnTo>
                    <a:lnTo>
                      <a:pt x="58" y="562"/>
                    </a:lnTo>
                    <a:lnTo>
                      <a:pt x="76" y="503"/>
                    </a:lnTo>
                    <a:lnTo>
                      <a:pt x="96" y="448"/>
                    </a:lnTo>
                    <a:lnTo>
                      <a:pt x="121" y="395"/>
                    </a:lnTo>
                    <a:lnTo>
                      <a:pt x="148" y="345"/>
                    </a:lnTo>
                    <a:lnTo>
                      <a:pt x="179" y="297"/>
                    </a:lnTo>
                    <a:lnTo>
                      <a:pt x="215" y="252"/>
                    </a:lnTo>
                    <a:lnTo>
                      <a:pt x="253" y="212"/>
                    </a:lnTo>
                    <a:lnTo>
                      <a:pt x="296" y="174"/>
                    </a:lnTo>
                    <a:lnTo>
                      <a:pt x="344" y="138"/>
                    </a:lnTo>
                    <a:lnTo>
                      <a:pt x="395" y="107"/>
                    </a:lnTo>
                    <a:lnTo>
                      <a:pt x="452" y="80"/>
                    </a:lnTo>
                    <a:lnTo>
                      <a:pt x="513" y="56"/>
                    </a:lnTo>
                    <a:lnTo>
                      <a:pt x="580" y="37"/>
                    </a:lnTo>
                    <a:lnTo>
                      <a:pt x="652" y="20"/>
                    </a:lnTo>
                    <a:lnTo>
                      <a:pt x="731" y="9"/>
                    </a:lnTo>
                    <a:lnTo>
                      <a:pt x="813" y="3"/>
                    </a:lnTo>
                    <a:lnTo>
                      <a:pt x="90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57" name="Freeform 33"/>
              <p:cNvSpPr>
                <a:spLocks/>
              </p:cNvSpPr>
              <p:nvPr/>
            </p:nvSpPr>
            <p:spPr bwMode="auto">
              <a:xfrm>
                <a:off x="4743450" y="3457576"/>
                <a:ext cx="2705100" cy="1747838"/>
              </a:xfrm>
              <a:custGeom>
                <a:avLst/>
                <a:gdLst>
                  <a:gd name="T0" fmla="*/ 1218 w 3408"/>
                  <a:gd name="T1" fmla="*/ 10 h 2203"/>
                  <a:gd name="T2" fmla="*/ 1261 w 3408"/>
                  <a:gd name="T3" fmla="*/ 49 h 2203"/>
                  <a:gd name="T4" fmla="*/ 1344 w 3408"/>
                  <a:gd name="T5" fmla="*/ 103 h 2203"/>
                  <a:gd name="T6" fmla="*/ 1468 w 3408"/>
                  <a:gd name="T7" fmla="*/ 156 h 2203"/>
                  <a:gd name="T8" fmla="*/ 1637 w 3408"/>
                  <a:gd name="T9" fmla="*/ 186 h 2203"/>
                  <a:gd name="T10" fmla="*/ 1832 w 3408"/>
                  <a:gd name="T11" fmla="*/ 179 h 2203"/>
                  <a:gd name="T12" fmla="*/ 1985 w 3408"/>
                  <a:gd name="T13" fmla="*/ 140 h 2203"/>
                  <a:gd name="T14" fmla="*/ 2096 w 3408"/>
                  <a:gd name="T15" fmla="*/ 84 h 2203"/>
                  <a:gd name="T16" fmla="*/ 2166 w 3408"/>
                  <a:gd name="T17" fmla="*/ 33 h 2203"/>
                  <a:gd name="T18" fmla="*/ 2196 w 3408"/>
                  <a:gd name="T19" fmla="*/ 3 h 2203"/>
                  <a:gd name="T20" fmla="*/ 2443 w 3408"/>
                  <a:gd name="T21" fmla="*/ 50 h 2203"/>
                  <a:gd name="T22" fmla="*/ 2744 w 3408"/>
                  <a:gd name="T23" fmla="*/ 139 h 2203"/>
                  <a:gd name="T24" fmla="*/ 2975 w 3408"/>
                  <a:gd name="T25" fmla="*/ 250 h 2203"/>
                  <a:gd name="T26" fmla="*/ 3146 w 3408"/>
                  <a:gd name="T27" fmla="*/ 392 h 2203"/>
                  <a:gd name="T28" fmla="*/ 3264 w 3408"/>
                  <a:gd name="T29" fmla="*/ 573 h 2203"/>
                  <a:gd name="T30" fmla="*/ 3340 w 3408"/>
                  <a:gd name="T31" fmla="*/ 798 h 2203"/>
                  <a:gd name="T32" fmla="*/ 3384 w 3408"/>
                  <a:gd name="T33" fmla="*/ 1076 h 2203"/>
                  <a:gd name="T34" fmla="*/ 3403 w 3408"/>
                  <a:gd name="T35" fmla="*/ 1415 h 2203"/>
                  <a:gd name="T36" fmla="*/ 3407 w 3408"/>
                  <a:gd name="T37" fmla="*/ 1593 h 2203"/>
                  <a:gd name="T38" fmla="*/ 3407 w 3408"/>
                  <a:gd name="T39" fmla="*/ 1617 h 2203"/>
                  <a:gd name="T40" fmla="*/ 3408 w 3408"/>
                  <a:gd name="T41" fmla="*/ 1665 h 2203"/>
                  <a:gd name="T42" fmla="*/ 3404 w 3408"/>
                  <a:gd name="T43" fmla="*/ 1704 h 2203"/>
                  <a:gd name="T44" fmla="*/ 3384 w 3408"/>
                  <a:gd name="T45" fmla="*/ 1734 h 2203"/>
                  <a:gd name="T46" fmla="*/ 3341 w 3408"/>
                  <a:gd name="T47" fmla="*/ 1781 h 2203"/>
                  <a:gd name="T48" fmla="*/ 3270 w 3408"/>
                  <a:gd name="T49" fmla="*/ 1844 h 2203"/>
                  <a:gd name="T50" fmla="*/ 3166 w 3408"/>
                  <a:gd name="T51" fmla="*/ 1914 h 2203"/>
                  <a:gd name="T52" fmla="*/ 3024 w 3408"/>
                  <a:gd name="T53" fmla="*/ 1987 h 2203"/>
                  <a:gd name="T54" fmla="*/ 2839 w 3408"/>
                  <a:gd name="T55" fmla="*/ 2058 h 2203"/>
                  <a:gd name="T56" fmla="*/ 2604 w 3408"/>
                  <a:gd name="T57" fmla="*/ 2119 h 2203"/>
                  <a:gd name="T58" fmla="*/ 2316 w 3408"/>
                  <a:gd name="T59" fmla="*/ 2168 h 2203"/>
                  <a:gd name="T60" fmla="*/ 1970 w 3408"/>
                  <a:gd name="T61" fmla="*/ 2198 h 2203"/>
                  <a:gd name="T62" fmla="*/ 1567 w 3408"/>
                  <a:gd name="T63" fmla="*/ 2202 h 2203"/>
                  <a:gd name="T64" fmla="*/ 1199 w 3408"/>
                  <a:gd name="T65" fmla="*/ 2180 h 2203"/>
                  <a:gd name="T66" fmla="*/ 892 w 3408"/>
                  <a:gd name="T67" fmla="*/ 2138 h 2203"/>
                  <a:gd name="T68" fmla="*/ 641 w 3408"/>
                  <a:gd name="T69" fmla="*/ 2080 h 2203"/>
                  <a:gd name="T70" fmla="*/ 440 w 3408"/>
                  <a:gd name="T71" fmla="*/ 2010 h 2203"/>
                  <a:gd name="T72" fmla="*/ 284 w 3408"/>
                  <a:gd name="T73" fmla="*/ 1939 h 2203"/>
                  <a:gd name="T74" fmla="*/ 168 w 3408"/>
                  <a:gd name="T75" fmla="*/ 1867 h 2203"/>
                  <a:gd name="T76" fmla="*/ 87 w 3408"/>
                  <a:gd name="T77" fmla="*/ 1802 h 2203"/>
                  <a:gd name="T78" fmla="*/ 35 w 3408"/>
                  <a:gd name="T79" fmla="*/ 1747 h 2203"/>
                  <a:gd name="T80" fmla="*/ 8 w 3408"/>
                  <a:gd name="T81" fmla="*/ 1711 h 2203"/>
                  <a:gd name="T82" fmla="*/ 0 w 3408"/>
                  <a:gd name="T83" fmla="*/ 1698 h 2203"/>
                  <a:gd name="T84" fmla="*/ 0 w 3408"/>
                  <a:gd name="T85" fmla="*/ 1603 h 2203"/>
                  <a:gd name="T86" fmla="*/ 0 w 3408"/>
                  <a:gd name="T87" fmla="*/ 1591 h 2203"/>
                  <a:gd name="T88" fmla="*/ 1 w 3408"/>
                  <a:gd name="T89" fmla="*/ 1563 h 2203"/>
                  <a:gd name="T90" fmla="*/ 5 w 3408"/>
                  <a:gd name="T91" fmla="*/ 1385 h 2203"/>
                  <a:gd name="T92" fmla="*/ 26 w 3408"/>
                  <a:gd name="T93" fmla="*/ 1054 h 2203"/>
                  <a:gd name="T94" fmla="*/ 71 w 3408"/>
                  <a:gd name="T95" fmla="*/ 783 h 2203"/>
                  <a:gd name="T96" fmla="*/ 148 w 3408"/>
                  <a:gd name="T97" fmla="*/ 562 h 2203"/>
                  <a:gd name="T98" fmla="*/ 267 w 3408"/>
                  <a:gd name="T99" fmla="*/ 387 h 2203"/>
                  <a:gd name="T100" fmla="*/ 439 w 3408"/>
                  <a:gd name="T101" fmla="*/ 247 h 2203"/>
                  <a:gd name="T102" fmla="*/ 668 w 3408"/>
                  <a:gd name="T103" fmla="*/ 137 h 2203"/>
                  <a:gd name="T104" fmla="*/ 968 w 3408"/>
                  <a:gd name="T105" fmla="*/ 49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08" h="2203">
                    <a:moveTo>
                      <a:pt x="1210" y="0"/>
                    </a:moveTo>
                    <a:lnTo>
                      <a:pt x="1211" y="3"/>
                    </a:lnTo>
                    <a:lnTo>
                      <a:pt x="1218" y="10"/>
                    </a:lnTo>
                    <a:lnTo>
                      <a:pt x="1227" y="19"/>
                    </a:lnTo>
                    <a:lnTo>
                      <a:pt x="1242" y="33"/>
                    </a:lnTo>
                    <a:lnTo>
                      <a:pt x="1261" y="49"/>
                    </a:lnTo>
                    <a:lnTo>
                      <a:pt x="1284" y="67"/>
                    </a:lnTo>
                    <a:lnTo>
                      <a:pt x="1312" y="84"/>
                    </a:lnTo>
                    <a:lnTo>
                      <a:pt x="1344" y="103"/>
                    </a:lnTo>
                    <a:lnTo>
                      <a:pt x="1381" y="122"/>
                    </a:lnTo>
                    <a:lnTo>
                      <a:pt x="1422" y="140"/>
                    </a:lnTo>
                    <a:lnTo>
                      <a:pt x="1468" y="156"/>
                    </a:lnTo>
                    <a:lnTo>
                      <a:pt x="1519" y="170"/>
                    </a:lnTo>
                    <a:lnTo>
                      <a:pt x="1576" y="179"/>
                    </a:lnTo>
                    <a:lnTo>
                      <a:pt x="1637" y="186"/>
                    </a:lnTo>
                    <a:lnTo>
                      <a:pt x="1703" y="189"/>
                    </a:lnTo>
                    <a:lnTo>
                      <a:pt x="1771" y="186"/>
                    </a:lnTo>
                    <a:lnTo>
                      <a:pt x="1832" y="179"/>
                    </a:lnTo>
                    <a:lnTo>
                      <a:pt x="1887" y="170"/>
                    </a:lnTo>
                    <a:lnTo>
                      <a:pt x="1939" y="156"/>
                    </a:lnTo>
                    <a:lnTo>
                      <a:pt x="1985" y="140"/>
                    </a:lnTo>
                    <a:lnTo>
                      <a:pt x="2027" y="122"/>
                    </a:lnTo>
                    <a:lnTo>
                      <a:pt x="2064" y="103"/>
                    </a:lnTo>
                    <a:lnTo>
                      <a:pt x="2096" y="84"/>
                    </a:lnTo>
                    <a:lnTo>
                      <a:pt x="2124" y="67"/>
                    </a:lnTo>
                    <a:lnTo>
                      <a:pt x="2147" y="49"/>
                    </a:lnTo>
                    <a:lnTo>
                      <a:pt x="2166" y="33"/>
                    </a:lnTo>
                    <a:lnTo>
                      <a:pt x="2179" y="19"/>
                    </a:lnTo>
                    <a:lnTo>
                      <a:pt x="2190" y="10"/>
                    </a:lnTo>
                    <a:lnTo>
                      <a:pt x="2196" y="3"/>
                    </a:lnTo>
                    <a:lnTo>
                      <a:pt x="2198" y="0"/>
                    </a:lnTo>
                    <a:lnTo>
                      <a:pt x="2325" y="25"/>
                    </a:lnTo>
                    <a:lnTo>
                      <a:pt x="2443" y="50"/>
                    </a:lnTo>
                    <a:lnTo>
                      <a:pt x="2551" y="78"/>
                    </a:lnTo>
                    <a:lnTo>
                      <a:pt x="2652" y="107"/>
                    </a:lnTo>
                    <a:lnTo>
                      <a:pt x="2744" y="139"/>
                    </a:lnTo>
                    <a:lnTo>
                      <a:pt x="2828" y="173"/>
                    </a:lnTo>
                    <a:lnTo>
                      <a:pt x="2906" y="211"/>
                    </a:lnTo>
                    <a:lnTo>
                      <a:pt x="2975" y="250"/>
                    </a:lnTo>
                    <a:lnTo>
                      <a:pt x="3039" y="295"/>
                    </a:lnTo>
                    <a:lnTo>
                      <a:pt x="3096" y="341"/>
                    </a:lnTo>
                    <a:lnTo>
                      <a:pt x="3146" y="392"/>
                    </a:lnTo>
                    <a:lnTo>
                      <a:pt x="3191" y="448"/>
                    </a:lnTo>
                    <a:lnTo>
                      <a:pt x="3230" y="508"/>
                    </a:lnTo>
                    <a:lnTo>
                      <a:pt x="3264" y="573"/>
                    </a:lnTo>
                    <a:lnTo>
                      <a:pt x="3294" y="642"/>
                    </a:lnTo>
                    <a:lnTo>
                      <a:pt x="3320" y="718"/>
                    </a:lnTo>
                    <a:lnTo>
                      <a:pt x="3340" y="798"/>
                    </a:lnTo>
                    <a:lnTo>
                      <a:pt x="3358" y="885"/>
                    </a:lnTo>
                    <a:lnTo>
                      <a:pt x="3373" y="977"/>
                    </a:lnTo>
                    <a:lnTo>
                      <a:pt x="3384" y="1076"/>
                    </a:lnTo>
                    <a:lnTo>
                      <a:pt x="3392" y="1182"/>
                    </a:lnTo>
                    <a:lnTo>
                      <a:pt x="3398" y="1296"/>
                    </a:lnTo>
                    <a:lnTo>
                      <a:pt x="3403" y="1415"/>
                    </a:lnTo>
                    <a:lnTo>
                      <a:pt x="3405" y="1542"/>
                    </a:lnTo>
                    <a:lnTo>
                      <a:pt x="3407" y="1572"/>
                    </a:lnTo>
                    <a:lnTo>
                      <a:pt x="3407" y="1593"/>
                    </a:lnTo>
                    <a:lnTo>
                      <a:pt x="3407" y="1608"/>
                    </a:lnTo>
                    <a:lnTo>
                      <a:pt x="3407" y="1614"/>
                    </a:lnTo>
                    <a:lnTo>
                      <a:pt x="3407" y="1617"/>
                    </a:lnTo>
                    <a:lnTo>
                      <a:pt x="3408" y="1616"/>
                    </a:lnTo>
                    <a:lnTo>
                      <a:pt x="3408" y="1637"/>
                    </a:lnTo>
                    <a:lnTo>
                      <a:pt x="3408" y="1665"/>
                    </a:lnTo>
                    <a:lnTo>
                      <a:pt x="3408" y="1698"/>
                    </a:lnTo>
                    <a:lnTo>
                      <a:pt x="3407" y="1700"/>
                    </a:lnTo>
                    <a:lnTo>
                      <a:pt x="3404" y="1704"/>
                    </a:lnTo>
                    <a:lnTo>
                      <a:pt x="3400" y="1711"/>
                    </a:lnTo>
                    <a:lnTo>
                      <a:pt x="3393" y="1721"/>
                    </a:lnTo>
                    <a:lnTo>
                      <a:pt x="3384" y="1734"/>
                    </a:lnTo>
                    <a:lnTo>
                      <a:pt x="3373" y="1747"/>
                    </a:lnTo>
                    <a:lnTo>
                      <a:pt x="3358" y="1764"/>
                    </a:lnTo>
                    <a:lnTo>
                      <a:pt x="3341" y="1781"/>
                    </a:lnTo>
                    <a:lnTo>
                      <a:pt x="3321" y="1802"/>
                    </a:lnTo>
                    <a:lnTo>
                      <a:pt x="3297" y="1822"/>
                    </a:lnTo>
                    <a:lnTo>
                      <a:pt x="3270" y="1844"/>
                    </a:lnTo>
                    <a:lnTo>
                      <a:pt x="3240" y="1867"/>
                    </a:lnTo>
                    <a:lnTo>
                      <a:pt x="3204" y="1890"/>
                    </a:lnTo>
                    <a:lnTo>
                      <a:pt x="3166" y="1914"/>
                    </a:lnTo>
                    <a:lnTo>
                      <a:pt x="3123" y="1939"/>
                    </a:lnTo>
                    <a:lnTo>
                      <a:pt x="3077" y="1963"/>
                    </a:lnTo>
                    <a:lnTo>
                      <a:pt x="3024" y="1987"/>
                    </a:lnTo>
                    <a:lnTo>
                      <a:pt x="2968" y="2010"/>
                    </a:lnTo>
                    <a:lnTo>
                      <a:pt x="2906" y="2035"/>
                    </a:lnTo>
                    <a:lnTo>
                      <a:pt x="2839" y="2058"/>
                    </a:lnTo>
                    <a:lnTo>
                      <a:pt x="2766" y="2080"/>
                    </a:lnTo>
                    <a:lnTo>
                      <a:pt x="2688" y="2100"/>
                    </a:lnTo>
                    <a:lnTo>
                      <a:pt x="2604" y="2119"/>
                    </a:lnTo>
                    <a:lnTo>
                      <a:pt x="2515" y="2138"/>
                    </a:lnTo>
                    <a:lnTo>
                      <a:pt x="2420" y="2154"/>
                    </a:lnTo>
                    <a:lnTo>
                      <a:pt x="2316" y="2168"/>
                    </a:lnTo>
                    <a:lnTo>
                      <a:pt x="2208" y="2180"/>
                    </a:lnTo>
                    <a:lnTo>
                      <a:pt x="2092" y="2189"/>
                    </a:lnTo>
                    <a:lnTo>
                      <a:pt x="1970" y="2198"/>
                    </a:lnTo>
                    <a:lnTo>
                      <a:pt x="1841" y="2202"/>
                    </a:lnTo>
                    <a:lnTo>
                      <a:pt x="1703" y="2203"/>
                    </a:lnTo>
                    <a:lnTo>
                      <a:pt x="1567" y="2202"/>
                    </a:lnTo>
                    <a:lnTo>
                      <a:pt x="1438" y="2198"/>
                    </a:lnTo>
                    <a:lnTo>
                      <a:pt x="1314" y="2189"/>
                    </a:lnTo>
                    <a:lnTo>
                      <a:pt x="1199" y="2180"/>
                    </a:lnTo>
                    <a:lnTo>
                      <a:pt x="1090" y="2168"/>
                    </a:lnTo>
                    <a:lnTo>
                      <a:pt x="988" y="2154"/>
                    </a:lnTo>
                    <a:lnTo>
                      <a:pt x="892" y="2138"/>
                    </a:lnTo>
                    <a:lnTo>
                      <a:pt x="802" y="2119"/>
                    </a:lnTo>
                    <a:lnTo>
                      <a:pt x="720" y="2100"/>
                    </a:lnTo>
                    <a:lnTo>
                      <a:pt x="641" y="2080"/>
                    </a:lnTo>
                    <a:lnTo>
                      <a:pt x="569" y="2058"/>
                    </a:lnTo>
                    <a:lnTo>
                      <a:pt x="502" y="2035"/>
                    </a:lnTo>
                    <a:lnTo>
                      <a:pt x="440" y="2010"/>
                    </a:lnTo>
                    <a:lnTo>
                      <a:pt x="383" y="1987"/>
                    </a:lnTo>
                    <a:lnTo>
                      <a:pt x="331" y="1963"/>
                    </a:lnTo>
                    <a:lnTo>
                      <a:pt x="284" y="1939"/>
                    </a:lnTo>
                    <a:lnTo>
                      <a:pt x="242" y="1914"/>
                    </a:lnTo>
                    <a:lnTo>
                      <a:pt x="202" y="1890"/>
                    </a:lnTo>
                    <a:lnTo>
                      <a:pt x="168" y="1867"/>
                    </a:lnTo>
                    <a:lnTo>
                      <a:pt x="137" y="1844"/>
                    </a:lnTo>
                    <a:lnTo>
                      <a:pt x="110" y="1822"/>
                    </a:lnTo>
                    <a:lnTo>
                      <a:pt x="87" y="1802"/>
                    </a:lnTo>
                    <a:lnTo>
                      <a:pt x="67" y="1781"/>
                    </a:lnTo>
                    <a:lnTo>
                      <a:pt x="49" y="1764"/>
                    </a:lnTo>
                    <a:lnTo>
                      <a:pt x="35" y="1747"/>
                    </a:lnTo>
                    <a:lnTo>
                      <a:pt x="23" y="1734"/>
                    </a:lnTo>
                    <a:lnTo>
                      <a:pt x="15" y="1721"/>
                    </a:lnTo>
                    <a:lnTo>
                      <a:pt x="8" y="1711"/>
                    </a:lnTo>
                    <a:lnTo>
                      <a:pt x="4" y="1704"/>
                    </a:lnTo>
                    <a:lnTo>
                      <a:pt x="1" y="1700"/>
                    </a:lnTo>
                    <a:lnTo>
                      <a:pt x="0" y="1698"/>
                    </a:lnTo>
                    <a:lnTo>
                      <a:pt x="0" y="1658"/>
                    </a:lnTo>
                    <a:lnTo>
                      <a:pt x="0" y="1628"/>
                    </a:lnTo>
                    <a:lnTo>
                      <a:pt x="0" y="1603"/>
                    </a:lnTo>
                    <a:lnTo>
                      <a:pt x="0" y="1587"/>
                    </a:lnTo>
                    <a:lnTo>
                      <a:pt x="0" y="1590"/>
                    </a:lnTo>
                    <a:lnTo>
                      <a:pt x="0" y="1591"/>
                    </a:lnTo>
                    <a:lnTo>
                      <a:pt x="0" y="1587"/>
                    </a:lnTo>
                    <a:lnTo>
                      <a:pt x="1" y="1578"/>
                    </a:lnTo>
                    <a:lnTo>
                      <a:pt x="1" y="1563"/>
                    </a:lnTo>
                    <a:lnTo>
                      <a:pt x="1" y="1540"/>
                    </a:lnTo>
                    <a:lnTo>
                      <a:pt x="3" y="1509"/>
                    </a:lnTo>
                    <a:lnTo>
                      <a:pt x="5" y="1385"/>
                    </a:lnTo>
                    <a:lnTo>
                      <a:pt x="11" y="1267"/>
                    </a:lnTo>
                    <a:lnTo>
                      <a:pt x="18" y="1157"/>
                    </a:lnTo>
                    <a:lnTo>
                      <a:pt x="26" y="1054"/>
                    </a:lnTo>
                    <a:lnTo>
                      <a:pt x="38" y="958"/>
                    </a:lnTo>
                    <a:lnTo>
                      <a:pt x="53" y="867"/>
                    </a:lnTo>
                    <a:lnTo>
                      <a:pt x="71" y="783"/>
                    </a:lnTo>
                    <a:lnTo>
                      <a:pt x="92" y="704"/>
                    </a:lnTo>
                    <a:lnTo>
                      <a:pt x="118" y="631"/>
                    </a:lnTo>
                    <a:lnTo>
                      <a:pt x="148" y="562"/>
                    </a:lnTo>
                    <a:lnTo>
                      <a:pt x="183" y="499"/>
                    </a:lnTo>
                    <a:lnTo>
                      <a:pt x="223" y="441"/>
                    </a:lnTo>
                    <a:lnTo>
                      <a:pt x="267" y="387"/>
                    </a:lnTo>
                    <a:lnTo>
                      <a:pt x="318" y="337"/>
                    </a:lnTo>
                    <a:lnTo>
                      <a:pt x="375" y="289"/>
                    </a:lnTo>
                    <a:lnTo>
                      <a:pt x="439" y="247"/>
                    </a:lnTo>
                    <a:lnTo>
                      <a:pt x="508" y="208"/>
                    </a:lnTo>
                    <a:lnTo>
                      <a:pt x="584" y="171"/>
                    </a:lnTo>
                    <a:lnTo>
                      <a:pt x="668" y="137"/>
                    </a:lnTo>
                    <a:lnTo>
                      <a:pt x="760" y="106"/>
                    </a:lnTo>
                    <a:lnTo>
                      <a:pt x="859" y="76"/>
                    </a:lnTo>
                    <a:lnTo>
                      <a:pt x="968" y="49"/>
                    </a:lnTo>
                    <a:lnTo>
                      <a:pt x="1083" y="25"/>
                    </a:lnTo>
                    <a:lnTo>
                      <a:pt x="12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sp>
          <p:nvSpPr>
            <p:cNvPr id="358" name="Freeform 38"/>
            <p:cNvSpPr>
              <a:spLocks noEditPoints="1"/>
            </p:cNvSpPr>
            <p:nvPr/>
          </p:nvSpPr>
          <p:spPr bwMode="auto">
            <a:xfrm>
              <a:off x="9438826" y="5111020"/>
              <a:ext cx="189301" cy="232010"/>
            </a:xfrm>
            <a:custGeom>
              <a:avLst/>
              <a:gdLst>
                <a:gd name="T0" fmla="*/ 2491 w 4593"/>
                <a:gd name="T1" fmla="*/ 3160 h 5628"/>
                <a:gd name="T2" fmla="*/ 2233 w 4593"/>
                <a:gd name="T3" fmla="*/ 3181 h 5628"/>
                <a:gd name="T4" fmla="*/ 1972 w 4593"/>
                <a:gd name="T5" fmla="*/ 3121 h 5628"/>
                <a:gd name="T6" fmla="*/ 3089 w 4593"/>
                <a:gd name="T7" fmla="*/ 3745 h 5628"/>
                <a:gd name="T8" fmla="*/ 2764 w 4593"/>
                <a:gd name="T9" fmla="*/ 885 h 5628"/>
                <a:gd name="T10" fmla="*/ 2535 w 4593"/>
                <a:gd name="T11" fmla="*/ 914 h 5628"/>
                <a:gd name="T12" fmla="*/ 2190 w 4593"/>
                <a:gd name="T13" fmla="*/ 1010 h 5628"/>
                <a:gd name="T14" fmla="*/ 1760 w 4593"/>
                <a:gd name="T15" fmla="*/ 1211 h 5628"/>
                <a:gd name="T16" fmla="*/ 1278 w 4593"/>
                <a:gd name="T17" fmla="*/ 1559 h 5628"/>
                <a:gd name="T18" fmla="*/ 1275 w 4593"/>
                <a:gd name="T19" fmla="*/ 1750 h 5628"/>
                <a:gd name="T20" fmla="*/ 1329 w 4593"/>
                <a:gd name="T21" fmla="*/ 2004 h 5628"/>
                <a:gd name="T22" fmla="*/ 1440 w 4593"/>
                <a:gd name="T23" fmla="*/ 2282 h 5628"/>
                <a:gd name="T24" fmla="*/ 1611 w 4593"/>
                <a:gd name="T25" fmla="*/ 2546 h 5628"/>
                <a:gd name="T26" fmla="*/ 1840 w 4593"/>
                <a:gd name="T27" fmla="*/ 2759 h 5628"/>
                <a:gd name="T28" fmla="*/ 2129 w 4593"/>
                <a:gd name="T29" fmla="*/ 2886 h 5628"/>
                <a:gd name="T30" fmla="*/ 2462 w 4593"/>
                <a:gd name="T31" fmla="*/ 2877 h 5628"/>
                <a:gd name="T32" fmla="*/ 2783 w 4593"/>
                <a:gd name="T33" fmla="*/ 2703 h 5628"/>
                <a:gd name="T34" fmla="*/ 3058 w 4593"/>
                <a:gd name="T35" fmla="*/ 2408 h 5628"/>
                <a:gd name="T36" fmla="*/ 3251 w 4593"/>
                <a:gd name="T37" fmla="*/ 2057 h 5628"/>
                <a:gd name="T38" fmla="*/ 3260 w 4593"/>
                <a:gd name="T39" fmla="*/ 1699 h 5628"/>
                <a:gd name="T40" fmla="*/ 3060 w 4593"/>
                <a:gd name="T41" fmla="*/ 1361 h 5628"/>
                <a:gd name="T42" fmla="*/ 2930 w 4593"/>
                <a:gd name="T43" fmla="*/ 1093 h 5628"/>
                <a:gd name="T44" fmla="*/ 2864 w 4593"/>
                <a:gd name="T45" fmla="*/ 926 h 5628"/>
                <a:gd name="T46" fmla="*/ 2843 w 4593"/>
                <a:gd name="T47" fmla="*/ 885 h 5628"/>
                <a:gd name="T48" fmla="*/ 2530 w 4593"/>
                <a:gd name="T49" fmla="*/ 22 h 5628"/>
                <a:gd name="T50" fmla="*/ 2961 w 4593"/>
                <a:gd name="T51" fmla="*/ 191 h 5628"/>
                <a:gd name="T52" fmla="*/ 3325 w 4593"/>
                <a:gd name="T53" fmla="*/ 503 h 5628"/>
                <a:gd name="T54" fmla="*/ 3600 w 4593"/>
                <a:gd name="T55" fmla="*/ 933 h 5628"/>
                <a:gd name="T56" fmla="*/ 3767 w 4593"/>
                <a:gd name="T57" fmla="*/ 1451 h 5628"/>
                <a:gd name="T58" fmla="*/ 3807 w 4593"/>
                <a:gd name="T59" fmla="*/ 2057 h 5628"/>
                <a:gd name="T60" fmla="*/ 3793 w 4593"/>
                <a:gd name="T61" fmla="*/ 2647 h 5628"/>
                <a:gd name="T62" fmla="*/ 3764 w 4593"/>
                <a:gd name="T63" fmla="*/ 3087 h 5628"/>
                <a:gd name="T64" fmla="*/ 3911 w 4593"/>
                <a:gd name="T65" fmla="*/ 3406 h 5628"/>
                <a:gd name="T66" fmla="*/ 4174 w 4593"/>
                <a:gd name="T67" fmla="*/ 3755 h 5628"/>
                <a:gd name="T68" fmla="*/ 4353 w 4593"/>
                <a:gd name="T69" fmla="*/ 4149 h 5628"/>
                <a:gd name="T70" fmla="*/ 4471 w 4593"/>
                <a:gd name="T71" fmla="*/ 4547 h 5628"/>
                <a:gd name="T72" fmla="*/ 4548 w 4593"/>
                <a:gd name="T73" fmla="*/ 4913 h 5628"/>
                <a:gd name="T74" fmla="*/ 4591 w 4593"/>
                <a:gd name="T75" fmla="*/ 5251 h 5628"/>
                <a:gd name="T76" fmla="*/ 4497 w 4593"/>
                <a:gd name="T77" fmla="*/ 5469 h 5628"/>
                <a:gd name="T78" fmla="*/ 4299 w 4593"/>
                <a:gd name="T79" fmla="*/ 5606 h 5628"/>
                <a:gd name="T80" fmla="*/ 1927 w 4593"/>
                <a:gd name="T81" fmla="*/ 5628 h 5628"/>
                <a:gd name="T82" fmla="*/ 355 w 4593"/>
                <a:gd name="T83" fmla="*/ 5621 h 5628"/>
                <a:gd name="T84" fmla="*/ 138 w 4593"/>
                <a:gd name="T85" fmla="*/ 5515 h 5628"/>
                <a:gd name="T86" fmla="*/ 15 w 4593"/>
                <a:gd name="T87" fmla="*/ 5312 h 5628"/>
                <a:gd name="T88" fmla="*/ 29 w 4593"/>
                <a:gd name="T89" fmla="*/ 4997 h 5628"/>
                <a:gd name="T90" fmla="*/ 99 w 4593"/>
                <a:gd name="T91" fmla="*/ 4644 h 5628"/>
                <a:gd name="T92" fmla="*/ 203 w 4593"/>
                <a:gd name="T93" fmla="*/ 4250 h 5628"/>
                <a:gd name="T94" fmla="*/ 366 w 4593"/>
                <a:gd name="T95" fmla="*/ 3851 h 5628"/>
                <a:gd name="T96" fmla="*/ 607 w 4593"/>
                <a:gd name="T97" fmla="*/ 3484 h 5628"/>
                <a:gd name="T98" fmla="*/ 839 w 4593"/>
                <a:gd name="T99" fmla="*/ 3176 h 5628"/>
                <a:gd name="T100" fmla="*/ 806 w 4593"/>
                <a:gd name="T101" fmla="*/ 2770 h 5628"/>
                <a:gd name="T102" fmla="*/ 788 w 4593"/>
                <a:gd name="T103" fmla="*/ 2221 h 5628"/>
                <a:gd name="T104" fmla="*/ 805 w 4593"/>
                <a:gd name="T105" fmla="*/ 1591 h 5628"/>
                <a:gd name="T106" fmla="*/ 945 w 4593"/>
                <a:gd name="T107" fmla="*/ 1047 h 5628"/>
                <a:gd name="T108" fmla="*/ 1201 w 4593"/>
                <a:gd name="T109" fmla="*/ 590 h 5628"/>
                <a:gd name="T110" fmla="*/ 1379 w 4593"/>
                <a:gd name="T111" fmla="*/ 391 h 5628"/>
                <a:gd name="T112" fmla="*/ 1469 w 4593"/>
                <a:gd name="T113" fmla="*/ 307 h 5628"/>
                <a:gd name="T114" fmla="*/ 1644 w 4593"/>
                <a:gd name="T115" fmla="*/ 186 h 5628"/>
                <a:gd name="T116" fmla="*/ 1893 w 4593"/>
                <a:gd name="T117" fmla="*/ 68 h 5628"/>
                <a:gd name="T118" fmla="*/ 2209 w 4593"/>
                <a:gd name="T119" fmla="*/ 3 h 5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93" h="5628">
                  <a:moveTo>
                    <a:pt x="2677" y="3094"/>
                  </a:moveTo>
                  <a:lnTo>
                    <a:pt x="2619" y="3119"/>
                  </a:lnTo>
                  <a:lnTo>
                    <a:pt x="2556" y="3141"/>
                  </a:lnTo>
                  <a:lnTo>
                    <a:pt x="2491" y="3160"/>
                  </a:lnTo>
                  <a:lnTo>
                    <a:pt x="2426" y="3172"/>
                  </a:lnTo>
                  <a:lnTo>
                    <a:pt x="2360" y="3181"/>
                  </a:lnTo>
                  <a:lnTo>
                    <a:pt x="2296" y="3184"/>
                  </a:lnTo>
                  <a:lnTo>
                    <a:pt x="2233" y="3181"/>
                  </a:lnTo>
                  <a:lnTo>
                    <a:pt x="2168" y="3174"/>
                  </a:lnTo>
                  <a:lnTo>
                    <a:pt x="2102" y="3160"/>
                  </a:lnTo>
                  <a:lnTo>
                    <a:pt x="2035" y="3143"/>
                  </a:lnTo>
                  <a:lnTo>
                    <a:pt x="1972" y="3121"/>
                  </a:lnTo>
                  <a:lnTo>
                    <a:pt x="1914" y="3094"/>
                  </a:lnTo>
                  <a:lnTo>
                    <a:pt x="1500" y="3745"/>
                  </a:lnTo>
                  <a:lnTo>
                    <a:pt x="2296" y="4149"/>
                  </a:lnTo>
                  <a:lnTo>
                    <a:pt x="3089" y="3745"/>
                  </a:lnTo>
                  <a:lnTo>
                    <a:pt x="2677" y="3094"/>
                  </a:lnTo>
                  <a:close/>
                  <a:moveTo>
                    <a:pt x="2828" y="885"/>
                  </a:moveTo>
                  <a:lnTo>
                    <a:pt x="2800" y="885"/>
                  </a:lnTo>
                  <a:lnTo>
                    <a:pt x="2764" y="885"/>
                  </a:lnTo>
                  <a:lnTo>
                    <a:pt x="2720" y="889"/>
                  </a:lnTo>
                  <a:lnTo>
                    <a:pt x="2667" y="894"/>
                  </a:lnTo>
                  <a:lnTo>
                    <a:pt x="2606" y="902"/>
                  </a:lnTo>
                  <a:lnTo>
                    <a:pt x="2535" y="914"/>
                  </a:lnTo>
                  <a:lnTo>
                    <a:pt x="2459" y="929"/>
                  </a:lnTo>
                  <a:lnTo>
                    <a:pt x="2375" y="950"/>
                  </a:lnTo>
                  <a:lnTo>
                    <a:pt x="2286" y="977"/>
                  </a:lnTo>
                  <a:lnTo>
                    <a:pt x="2190" y="1010"/>
                  </a:lnTo>
                  <a:lnTo>
                    <a:pt x="2090" y="1047"/>
                  </a:lnTo>
                  <a:lnTo>
                    <a:pt x="1984" y="1095"/>
                  </a:lnTo>
                  <a:lnTo>
                    <a:pt x="1874" y="1148"/>
                  </a:lnTo>
                  <a:lnTo>
                    <a:pt x="1760" y="1211"/>
                  </a:lnTo>
                  <a:lnTo>
                    <a:pt x="1644" y="1283"/>
                  </a:lnTo>
                  <a:lnTo>
                    <a:pt x="1524" y="1364"/>
                  </a:lnTo>
                  <a:lnTo>
                    <a:pt x="1401" y="1456"/>
                  </a:lnTo>
                  <a:lnTo>
                    <a:pt x="1278" y="1559"/>
                  </a:lnTo>
                  <a:lnTo>
                    <a:pt x="1271" y="1598"/>
                  </a:lnTo>
                  <a:lnTo>
                    <a:pt x="1269" y="1644"/>
                  </a:lnTo>
                  <a:lnTo>
                    <a:pt x="1271" y="1695"/>
                  </a:lnTo>
                  <a:lnTo>
                    <a:pt x="1275" y="1750"/>
                  </a:lnTo>
                  <a:lnTo>
                    <a:pt x="1283" y="1809"/>
                  </a:lnTo>
                  <a:lnTo>
                    <a:pt x="1295" y="1871"/>
                  </a:lnTo>
                  <a:lnTo>
                    <a:pt x="1310" y="1936"/>
                  </a:lnTo>
                  <a:lnTo>
                    <a:pt x="1329" y="2004"/>
                  </a:lnTo>
                  <a:lnTo>
                    <a:pt x="1351" y="2072"/>
                  </a:lnTo>
                  <a:lnTo>
                    <a:pt x="1379" y="2142"/>
                  </a:lnTo>
                  <a:lnTo>
                    <a:pt x="1408" y="2212"/>
                  </a:lnTo>
                  <a:lnTo>
                    <a:pt x="1440" y="2282"/>
                  </a:lnTo>
                  <a:lnTo>
                    <a:pt x="1478" y="2350"/>
                  </a:lnTo>
                  <a:lnTo>
                    <a:pt x="1519" y="2418"/>
                  </a:lnTo>
                  <a:lnTo>
                    <a:pt x="1563" y="2483"/>
                  </a:lnTo>
                  <a:lnTo>
                    <a:pt x="1611" y="2546"/>
                  </a:lnTo>
                  <a:lnTo>
                    <a:pt x="1662" y="2606"/>
                  </a:lnTo>
                  <a:lnTo>
                    <a:pt x="1719" y="2662"/>
                  </a:lnTo>
                  <a:lnTo>
                    <a:pt x="1777" y="2713"/>
                  </a:lnTo>
                  <a:lnTo>
                    <a:pt x="1840" y="2759"/>
                  </a:lnTo>
                  <a:lnTo>
                    <a:pt x="1907" y="2800"/>
                  </a:lnTo>
                  <a:lnTo>
                    <a:pt x="1977" y="2836"/>
                  </a:lnTo>
                  <a:lnTo>
                    <a:pt x="2052" y="2863"/>
                  </a:lnTo>
                  <a:lnTo>
                    <a:pt x="2129" y="2886"/>
                  </a:lnTo>
                  <a:lnTo>
                    <a:pt x="2211" y="2898"/>
                  </a:lnTo>
                  <a:lnTo>
                    <a:pt x="2296" y="2903"/>
                  </a:lnTo>
                  <a:lnTo>
                    <a:pt x="2380" y="2896"/>
                  </a:lnTo>
                  <a:lnTo>
                    <a:pt x="2462" y="2877"/>
                  </a:lnTo>
                  <a:lnTo>
                    <a:pt x="2546" y="2848"/>
                  </a:lnTo>
                  <a:lnTo>
                    <a:pt x="2626" y="2809"/>
                  </a:lnTo>
                  <a:lnTo>
                    <a:pt x="2706" y="2759"/>
                  </a:lnTo>
                  <a:lnTo>
                    <a:pt x="2783" y="2703"/>
                  </a:lnTo>
                  <a:lnTo>
                    <a:pt x="2857" y="2638"/>
                  </a:lnTo>
                  <a:lnTo>
                    <a:pt x="2928" y="2567"/>
                  </a:lnTo>
                  <a:lnTo>
                    <a:pt x="2995" y="2490"/>
                  </a:lnTo>
                  <a:lnTo>
                    <a:pt x="3058" y="2408"/>
                  </a:lnTo>
                  <a:lnTo>
                    <a:pt x="3115" y="2325"/>
                  </a:lnTo>
                  <a:lnTo>
                    <a:pt x="3168" y="2236"/>
                  </a:lnTo>
                  <a:lnTo>
                    <a:pt x="3212" y="2147"/>
                  </a:lnTo>
                  <a:lnTo>
                    <a:pt x="3251" y="2057"/>
                  </a:lnTo>
                  <a:lnTo>
                    <a:pt x="3282" y="1966"/>
                  </a:lnTo>
                  <a:lnTo>
                    <a:pt x="3306" y="1878"/>
                  </a:lnTo>
                  <a:lnTo>
                    <a:pt x="3321" y="1791"/>
                  </a:lnTo>
                  <a:lnTo>
                    <a:pt x="3260" y="1699"/>
                  </a:lnTo>
                  <a:lnTo>
                    <a:pt x="3204" y="1610"/>
                  </a:lnTo>
                  <a:lnTo>
                    <a:pt x="3151" y="1523"/>
                  </a:lnTo>
                  <a:lnTo>
                    <a:pt x="3103" y="1439"/>
                  </a:lnTo>
                  <a:lnTo>
                    <a:pt x="3060" y="1361"/>
                  </a:lnTo>
                  <a:lnTo>
                    <a:pt x="3022" y="1286"/>
                  </a:lnTo>
                  <a:lnTo>
                    <a:pt x="2988" y="1216"/>
                  </a:lnTo>
                  <a:lnTo>
                    <a:pt x="2958" y="1153"/>
                  </a:lnTo>
                  <a:lnTo>
                    <a:pt x="2930" y="1093"/>
                  </a:lnTo>
                  <a:lnTo>
                    <a:pt x="2908" y="1040"/>
                  </a:lnTo>
                  <a:lnTo>
                    <a:pt x="2889" y="996"/>
                  </a:lnTo>
                  <a:lnTo>
                    <a:pt x="2874" y="957"/>
                  </a:lnTo>
                  <a:lnTo>
                    <a:pt x="2864" y="926"/>
                  </a:lnTo>
                  <a:lnTo>
                    <a:pt x="2855" y="904"/>
                  </a:lnTo>
                  <a:lnTo>
                    <a:pt x="2850" y="890"/>
                  </a:lnTo>
                  <a:lnTo>
                    <a:pt x="2848" y="885"/>
                  </a:lnTo>
                  <a:lnTo>
                    <a:pt x="2843" y="885"/>
                  </a:lnTo>
                  <a:lnTo>
                    <a:pt x="2828" y="885"/>
                  </a:lnTo>
                  <a:close/>
                  <a:moveTo>
                    <a:pt x="2296" y="0"/>
                  </a:moveTo>
                  <a:lnTo>
                    <a:pt x="2414" y="5"/>
                  </a:lnTo>
                  <a:lnTo>
                    <a:pt x="2530" y="22"/>
                  </a:lnTo>
                  <a:lnTo>
                    <a:pt x="2643" y="49"/>
                  </a:lnTo>
                  <a:lnTo>
                    <a:pt x="2752" y="87"/>
                  </a:lnTo>
                  <a:lnTo>
                    <a:pt x="2858" y="135"/>
                  </a:lnTo>
                  <a:lnTo>
                    <a:pt x="2961" y="191"/>
                  </a:lnTo>
                  <a:lnTo>
                    <a:pt x="3058" y="258"/>
                  </a:lnTo>
                  <a:lnTo>
                    <a:pt x="3152" y="331"/>
                  </a:lnTo>
                  <a:lnTo>
                    <a:pt x="3241" y="414"/>
                  </a:lnTo>
                  <a:lnTo>
                    <a:pt x="3325" y="503"/>
                  </a:lnTo>
                  <a:lnTo>
                    <a:pt x="3403" y="600"/>
                  </a:lnTo>
                  <a:lnTo>
                    <a:pt x="3475" y="706"/>
                  </a:lnTo>
                  <a:lnTo>
                    <a:pt x="3542" y="815"/>
                  </a:lnTo>
                  <a:lnTo>
                    <a:pt x="3600" y="933"/>
                  </a:lnTo>
                  <a:lnTo>
                    <a:pt x="3653" y="1056"/>
                  </a:lnTo>
                  <a:lnTo>
                    <a:pt x="3699" y="1182"/>
                  </a:lnTo>
                  <a:lnTo>
                    <a:pt x="3737" y="1315"/>
                  </a:lnTo>
                  <a:lnTo>
                    <a:pt x="3767" y="1451"/>
                  </a:lnTo>
                  <a:lnTo>
                    <a:pt x="3790" y="1593"/>
                  </a:lnTo>
                  <a:lnTo>
                    <a:pt x="3802" y="1736"/>
                  </a:lnTo>
                  <a:lnTo>
                    <a:pt x="3807" y="1885"/>
                  </a:lnTo>
                  <a:lnTo>
                    <a:pt x="3807" y="2057"/>
                  </a:lnTo>
                  <a:lnTo>
                    <a:pt x="3805" y="2219"/>
                  </a:lnTo>
                  <a:lnTo>
                    <a:pt x="3802" y="2371"/>
                  </a:lnTo>
                  <a:lnTo>
                    <a:pt x="3798" y="2514"/>
                  </a:lnTo>
                  <a:lnTo>
                    <a:pt x="3793" y="2647"/>
                  </a:lnTo>
                  <a:lnTo>
                    <a:pt x="3788" y="2770"/>
                  </a:lnTo>
                  <a:lnTo>
                    <a:pt x="3781" y="2884"/>
                  </a:lnTo>
                  <a:lnTo>
                    <a:pt x="3772" y="2990"/>
                  </a:lnTo>
                  <a:lnTo>
                    <a:pt x="3764" y="3087"/>
                  </a:lnTo>
                  <a:lnTo>
                    <a:pt x="3754" y="3176"/>
                  </a:lnTo>
                  <a:lnTo>
                    <a:pt x="3742" y="3257"/>
                  </a:lnTo>
                  <a:lnTo>
                    <a:pt x="3831" y="3327"/>
                  </a:lnTo>
                  <a:lnTo>
                    <a:pt x="3911" y="3406"/>
                  </a:lnTo>
                  <a:lnTo>
                    <a:pt x="3986" y="3488"/>
                  </a:lnTo>
                  <a:lnTo>
                    <a:pt x="4054" y="3573"/>
                  </a:lnTo>
                  <a:lnTo>
                    <a:pt x="4116" y="3663"/>
                  </a:lnTo>
                  <a:lnTo>
                    <a:pt x="4174" y="3755"/>
                  </a:lnTo>
                  <a:lnTo>
                    <a:pt x="4225" y="3853"/>
                  </a:lnTo>
                  <a:lnTo>
                    <a:pt x="4273" y="3950"/>
                  </a:lnTo>
                  <a:lnTo>
                    <a:pt x="4316" y="4049"/>
                  </a:lnTo>
                  <a:lnTo>
                    <a:pt x="4353" y="4149"/>
                  </a:lnTo>
                  <a:lnTo>
                    <a:pt x="4388" y="4250"/>
                  </a:lnTo>
                  <a:lnTo>
                    <a:pt x="4420" y="4351"/>
                  </a:lnTo>
                  <a:lnTo>
                    <a:pt x="4447" y="4450"/>
                  </a:lnTo>
                  <a:lnTo>
                    <a:pt x="4471" y="4547"/>
                  </a:lnTo>
                  <a:lnTo>
                    <a:pt x="4493" y="4644"/>
                  </a:lnTo>
                  <a:lnTo>
                    <a:pt x="4514" y="4736"/>
                  </a:lnTo>
                  <a:lnTo>
                    <a:pt x="4533" y="4826"/>
                  </a:lnTo>
                  <a:lnTo>
                    <a:pt x="4548" y="4913"/>
                  </a:lnTo>
                  <a:lnTo>
                    <a:pt x="4564" y="4995"/>
                  </a:lnTo>
                  <a:lnTo>
                    <a:pt x="4587" y="5127"/>
                  </a:lnTo>
                  <a:lnTo>
                    <a:pt x="4593" y="5190"/>
                  </a:lnTo>
                  <a:lnTo>
                    <a:pt x="4591" y="5251"/>
                  </a:lnTo>
                  <a:lnTo>
                    <a:pt x="4579" y="5311"/>
                  </a:lnTo>
                  <a:lnTo>
                    <a:pt x="4558" y="5369"/>
                  </a:lnTo>
                  <a:lnTo>
                    <a:pt x="4531" y="5422"/>
                  </a:lnTo>
                  <a:lnTo>
                    <a:pt x="4497" y="5469"/>
                  </a:lnTo>
                  <a:lnTo>
                    <a:pt x="4456" y="5514"/>
                  </a:lnTo>
                  <a:lnTo>
                    <a:pt x="4408" y="5551"/>
                  </a:lnTo>
                  <a:lnTo>
                    <a:pt x="4355" y="5582"/>
                  </a:lnTo>
                  <a:lnTo>
                    <a:pt x="4299" y="5606"/>
                  </a:lnTo>
                  <a:lnTo>
                    <a:pt x="4237" y="5619"/>
                  </a:lnTo>
                  <a:lnTo>
                    <a:pt x="4201" y="5625"/>
                  </a:lnTo>
                  <a:lnTo>
                    <a:pt x="4165" y="5626"/>
                  </a:lnTo>
                  <a:lnTo>
                    <a:pt x="1927" y="5628"/>
                  </a:lnTo>
                  <a:lnTo>
                    <a:pt x="1927" y="5628"/>
                  </a:lnTo>
                  <a:lnTo>
                    <a:pt x="429" y="5628"/>
                  </a:lnTo>
                  <a:lnTo>
                    <a:pt x="393" y="5626"/>
                  </a:lnTo>
                  <a:lnTo>
                    <a:pt x="355" y="5621"/>
                  </a:lnTo>
                  <a:lnTo>
                    <a:pt x="294" y="5608"/>
                  </a:lnTo>
                  <a:lnTo>
                    <a:pt x="237" y="5584"/>
                  </a:lnTo>
                  <a:lnTo>
                    <a:pt x="185" y="5553"/>
                  </a:lnTo>
                  <a:lnTo>
                    <a:pt x="138" y="5515"/>
                  </a:lnTo>
                  <a:lnTo>
                    <a:pt x="97" y="5471"/>
                  </a:lnTo>
                  <a:lnTo>
                    <a:pt x="62" y="5423"/>
                  </a:lnTo>
                  <a:lnTo>
                    <a:pt x="34" y="5370"/>
                  </a:lnTo>
                  <a:lnTo>
                    <a:pt x="15" y="5312"/>
                  </a:lnTo>
                  <a:lnTo>
                    <a:pt x="3" y="5253"/>
                  </a:lnTo>
                  <a:lnTo>
                    <a:pt x="0" y="5191"/>
                  </a:lnTo>
                  <a:lnTo>
                    <a:pt x="5" y="5128"/>
                  </a:lnTo>
                  <a:lnTo>
                    <a:pt x="29" y="4997"/>
                  </a:lnTo>
                  <a:lnTo>
                    <a:pt x="44" y="4915"/>
                  </a:lnTo>
                  <a:lnTo>
                    <a:pt x="60" y="4828"/>
                  </a:lnTo>
                  <a:lnTo>
                    <a:pt x="79" y="4738"/>
                  </a:lnTo>
                  <a:lnTo>
                    <a:pt x="99" y="4644"/>
                  </a:lnTo>
                  <a:lnTo>
                    <a:pt x="121" y="4548"/>
                  </a:lnTo>
                  <a:lnTo>
                    <a:pt x="145" y="4450"/>
                  </a:lnTo>
                  <a:lnTo>
                    <a:pt x="173" y="4351"/>
                  </a:lnTo>
                  <a:lnTo>
                    <a:pt x="203" y="4250"/>
                  </a:lnTo>
                  <a:lnTo>
                    <a:pt x="237" y="4148"/>
                  </a:lnTo>
                  <a:lnTo>
                    <a:pt x="277" y="4047"/>
                  </a:lnTo>
                  <a:lnTo>
                    <a:pt x="319" y="3948"/>
                  </a:lnTo>
                  <a:lnTo>
                    <a:pt x="366" y="3851"/>
                  </a:lnTo>
                  <a:lnTo>
                    <a:pt x="419" y="3754"/>
                  </a:lnTo>
                  <a:lnTo>
                    <a:pt x="475" y="3662"/>
                  </a:lnTo>
                  <a:lnTo>
                    <a:pt x="538" y="3571"/>
                  </a:lnTo>
                  <a:lnTo>
                    <a:pt x="607" y="3484"/>
                  </a:lnTo>
                  <a:lnTo>
                    <a:pt x="682" y="3404"/>
                  </a:lnTo>
                  <a:lnTo>
                    <a:pt x="762" y="3327"/>
                  </a:lnTo>
                  <a:lnTo>
                    <a:pt x="851" y="3256"/>
                  </a:lnTo>
                  <a:lnTo>
                    <a:pt x="839" y="3176"/>
                  </a:lnTo>
                  <a:lnTo>
                    <a:pt x="830" y="3087"/>
                  </a:lnTo>
                  <a:lnTo>
                    <a:pt x="820" y="2990"/>
                  </a:lnTo>
                  <a:lnTo>
                    <a:pt x="813" y="2884"/>
                  </a:lnTo>
                  <a:lnTo>
                    <a:pt x="806" y="2770"/>
                  </a:lnTo>
                  <a:lnTo>
                    <a:pt x="800" y="2647"/>
                  </a:lnTo>
                  <a:lnTo>
                    <a:pt x="794" y="2514"/>
                  </a:lnTo>
                  <a:lnTo>
                    <a:pt x="791" y="2372"/>
                  </a:lnTo>
                  <a:lnTo>
                    <a:pt x="788" y="2221"/>
                  </a:lnTo>
                  <a:lnTo>
                    <a:pt x="786" y="2058"/>
                  </a:lnTo>
                  <a:lnTo>
                    <a:pt x="786" y="1886"/>
                  </a:lnTo>
                  <a:lnTo>
                    <a:pt x="791" y="1736"/>
                  </a:lnTo>
                  <a:lnTo>
                    <a:pt x="805" y="1591"/>
                  </a:lnTo>
                  <a:lnTo>
                    <a:pt x="827" y="1448"/>
                  </a:lnTo>
                  <a:lnTo>
                    <a:pt x="858" y="1310"/>
                  </a:lnTo>
                  <a:lnTo>
                    <a:pt x="897" y="1177"/>
                  </a:lnTo>
                  <a:lnTo>
                    <a:pt x="945" y="1047"/>
                  </a:lnTo>
                  <a:lnTo>
                    <a:pt x="998" y="924"/>
                  </a:lnTo>
                  <a:lnTo>
                    <a:pt x="1059" y="807"/>
                  </a:lnTo>
                  <a:lnTo>
                    <a:pt x="1128" y="694"/>
                  </a:lnTo>
                  <a:lnTo>
                    <a:pt x="1201" y="590"/>
                  </a:lnTo>
                  <a:lnTo>
                    <a:pt x="1281" y="493"/>
                  </a:lnTo>
                  <a:lnTo>
                    <a:pt x="1367" y="402"/>
                  </a:lnTo>
                  <a:lnTo>
                    <a:pt x="1369" y="399"/>
                  </a:lnTo>
                  <a:lnTo>
                    <a:pt x="1379" y="391"/>
                  </a:lnTo>
                  <a:lnTo>
                    <a:pt x="1392" y="375"/>
                  </a:lnTo>
                  <a:lnTo>
                    <a:pt x="1413" y="356"/>
                  </a:lnTo>
                  <a:lnTo>
                    <a:pt x="1439" y="333"/>
                  </a:lnTo>
                  <a:lnTo>
                    <a:pt x="1469" y="307"/>
                  </a:lnTo>
                  <a:lnTo>
                    <a:pt x="1505" y="278"/>
                  </a:lnTo>
                  <a:lnTo>
                    <a:pt x="1546" y="249"/>
                  </a:lnTo>
                  <a:lnTo>
                    <a:pt x="1594" y="217"/>
                  </a:lnTo>
                  <a:lnTo>
                    <a:pt x="1644" y="186"/>
                  </a:lnTo>
                  <a:lnTo>
                    <a:pt x="1700" y="153"/>
                  </a:lnTo>
                  <a:lnTo>
                    <a:pt x="1760" y="123"/>
                  </a:lnTo>
                  <a:lnTo>
                    <a:pt x="1825" y="96"/>
                  </a:lnTo>
                  <a:lnTo>
                    <a:pt x="1893" y="68"/>
                  </a:lnTo>
                  <a:lnTo>
                    <a:pt x="1967" y="46"/>
                  </a:lnTo>
                  <a:lnTo>
                    <a:pt x="2043" y="27"/>
                  </a:lnTo>
                  <a:lnTo>
                    <a:pt x="2124" y="12"/>
                  </a:lnTo>
                  <a:lnTo>
                    <a:pt x="2209" y="3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FF00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59" name="Freeform 38"/>
            <p:cNvSpPr>
              <a:spLocks noEditPoints="1"/>
            </p:cNvSpPr>
            <p:nvPr/>
          </p:nvSpPr>
          <p:spPr bwMode="auto">
            <a:xfrm>
              <a:off x="11400989" y="5111020"/>
              <a:ext cx="189301" cy="232010"/>
            </a:xfrm>
            <a:custGeom>
              <a:avLst/>
              <a:gdLst>
                <a:gd name="T0" fmla="*/ 2491 w 4593"/>
                <a:gd name="T1" fmla="*/ 3160 h 5628"/>
                <a:gd name="T2" fmla="*/ 2233 w 4593"/>
                <a:gd name="T3" fmla="*/ 3181 h 5628"/>
                <a:gd name="T4" fmla="*/ 1972 w 4593"/>
                <a:gd name="T5" fmla="*/ 3121 h 5628"/>
                <a:gd name="T6" fmla="*/ 3089 w 4593"/>
                <a:gd name="T7" fmla="*/ 3745 h 5628"/>
                <a:gd name="T8" fmla="*/ 2764 w 4593"/>
                <a:gd name="T9" fmla="*/ 885 h 5628"/>
                <a:gd name="T10" fmla="*/ 2535 w 4593"/>
                <a:gd name="T11" fmla="*/ 914 h 5628"/>
                <a:gd name="T12" fmla="*/ 2190 w 4593"/>
                <a:gd name="T13" fmla="*/ 1010 h 5628"/>
                <a:gd name="T14" fmla="*/ 1760 w 4593"/>
                <a:gd name="T15" fmla="*/ 1211 h 5628"/>
                <a:gd name="T16" fmla="*/ 1278 w 4593"/>
                <a:gd name="T17" fmla="*/ 1559 h 5628"/>
                <a:gd name="T18" fmla="*/ 1275 w 4593"/>
                <a:gd name="T19" fmla="*/ 1750 h 5628"/>
                <a:gd name="T20" fmla="*/ 1329 w 4593"/>
                <a:gd name="T21" fmla="*/ 2004 h 5628"/>
                <a:gd name="T22" fmla="*/ 1440 w 4593"/>
                <a:gd name="T23" fmla="*/ 2282 h 5628"/>
                <a:gd name="T24" fmla="*/ 1611 w 4593"/>
                <a:gd name="T25" fmla="*/ 2546 h 5628"/>
                <a:gd name="T26" fmla="*/ 1840 w 4593"/>
                <a:gd name="T27" fmla="*/ 2759 h 5628"/>
                <a:gd name="T28" fmla="*/ 2129 w 4593"/>
                <a:gd name="T29" fmla="*/ 2886 h 5628"/>
                <a:gd name="T30" fmla="*/ 2462 w 4593"/>
                <a:gd name="T31" fmla="*/ 2877 h 5628"/>
                <a:gd name="T32" fmla="*/ 2783 w 4593"/>
                <a:gd name="T33" fmla="*/ 2703 h 5628"/>
                <a:gd name="T34" fmla="*/ 3058 w 4593"/>
                <a:gd name="T35" fmla="*/ 2408 h 5628"/>
                <a:gd name="T36" fmla="*/ 3251 w 4593"/>
                <a:gd name="T37" fmla="*/ 2057 h 5628"/>
                <a:gd name="T38" fmla="*/ 3260 w 4593"/>
                <a:gd name="T39" fmla="*/ 1699 h 5628"/>
                <a:gd name="T40" fmla="*/ 3060 w 4593"/>
                <a:gd name="T41" fmla="*/ 1361 h 5628"/>
                <a:gd name="T42" fmla="*/ 2930 w 4593"/>
                <a:gd name="T43" fmla="*/ 1093 h 5628"/>
                <a:gd name="T44" fmla="*/ 2864 w 4593"/>
                <a:gd name="T45" fmla="*/ 926 h 5628"/>
                <a:gd name="T46" fmla="*/ 2843 w 4593"/>
                <a:gd name="T47" fmla="*/ 885 h 5628"/>
                <a:gd name="T48" fmla="*/ 2530 w 4593"/>
                <a:gd name="T49" fmla="*/ 22 h 5628"/>
                <a:gd name="T50" fmla="*/ 2961 w 4593"/>
                <a:gd name="T51" fmla="*/ 191 h 5628"/>
                <a:gd name="T52" fmla="*/ 3325 w 4593"/>
                <a:gd name="T53" fmla="*/ 503 h 5628"/>
                <a:gd name="T54" fmla="*/ 3600 w 4593"/>
                <a:gd name="T55" fmla="*/ 933 h 5628"/>
                <a:gd name="T56" fmla="*/ 3767 w 4593"/>
                <a:gd name="T57" fmla="*/ 1451 h 5628"/>
                <a:gd name="T58" fmla="*/ 3807 w 4593"/>
                <a:gd name="T59" fmla="*/ 2057 h 5628"/>
                <a:gd name="T60" fmla="*/ 3793 w 4593"/>
                <a:gd name="T61" fmla="*/ 2647 h 5628"/>
                <a:gd name="T62" fmla="*/ 3764 w 4593"/>
                <a:gd name="T63" fmla="*/ 3087 h 5628"/>
                <a:gd name="T64" fmla="*/ 3911 w 4593"/>
                <a:gd name="T65" fmla="*/ 3406 h 5628"/>
                <a:gd name="T66" fmla="*/ 4174 w 4593"/>
                <a:gd name="T67" fmla="*/ 3755 h 5628"/>
                <a:gd name="T68" fmla="*/ 4353 w 4593"/>
                <a:gd name="T69" fmla="*/ 4149 h 5628"/>
                <a:gd name="T70" fmla="*/ 4471 w 4593"/>
                <a:gd name="T71" fmla="*/ 4547 h 5628"/>
                <a:gd name="T72" fmla="*/ 4548 w 4593"/>
                <a:gd name="T73" fmla="*/ 4913 h 5628"/>
                <a:gd name="T74" fmla="*/ 4591 w 4593"/>
                <a:gd name="T75" fmla="*/ 5251 h 5628"/>
                <a:gd name="T76" fmla="*/ 4497 w 4593"/>
                <a:gd name="T77" fmla="*/ 5469 h 5628"/>
                <a:gd name="T78" fmla="*/ 4299 w 4593"/>
                <a:gd name="T79" fmla="*/ 5606 h 5628"/>
                <a:gd name="T80" fmla="*/ 1927 w 4593"/>
                <a:gd name="T81" fmla="*/ 5628 h 5628"/>
                <a:gd name="T82" fmla="*/ 355 w 4593"/>
                <a:gd name="T83" fmla="*/ 5621 h 5628"/>
                <a:gd name="T84" fmla="*/ 138 w 4593"/>
                <a:gd name="T85" fmla="*/ 5515 h 5628"/>
                <a:gd name="T86" fmla="*/ 15 w 4593"/>
                <a:gd name="T87" fmla="*/ 5312 h 5628"/>
                <a:gd name="T88" fmla="*/ 29 w 4593"/>
                <a:gd name="T89" fmla="*/ 4997 h 5628"/>
                <a:gd name="T90" fmla="*/ 99 w 4593"/>
                <a:gd name="T91" fmla="*/ 4644 h 5628"/>
                <a:gd name="T92" fmla="*/ 203 w 4593"/>
                <a:gd name="T93" fmla="*/ 4250 h 5628"/>
                <a:gd name="T94" fmla="*/ 366 w 4593"/>
                <a:gd name="T95" fmla="*/ 3851 h 5628"/>
                <a:gd name="T96" fmla="*/ 607 w 4593"/>
                <a:gd name="T97" fmla="*/ 3484 h 5628"/>
                <a:gd name="T98" fmla="*/ 839 w 4593"/>
                <a:gd name="T99" fmla="*/ 3176 h 5628"/>
                <a:gd name="T100" fmla="*/ 806 w 4593"/>
                <a:gd name="T101" fmla="*/ 2770 h 5628"/>
                <a:gd name="T102" fmla="*/ 788 w 4593"/>
                <a:gd name="T103" fmla="*/ 2221 h 5628"/>
                <a:gd name="T104" fmla="*/ 805 w 4593"/>
                <a:gd name="T105" fmla="*/ 1591 h 5628"/>
                <a:gd name="T106" fmla="*/ 945 w 4593"/>
                <a:gd name="T107" fmla="*/ 1047 h 5628"/>
                <a:gd name="T108" fmla="*/ 1201 w 4593"/>
                <a:gd name="T109" fmla="*/ 590 h 5628"/>
                <a:gd name="T110" fmla="*/ 1379 w 4593"/>
                <a:gd name="T111" fmla="*/ 391 h 5628"/>
                <a:gd name="T112" fmla="*/ 1469 w 4593"/>
                <a:gd name="T113" fmla="*/ 307 h 5628"/>
                <a:gd name="T114" fmla="*/ 1644 w 4593"/>
                <a:gd name="T115" fmla="*/ 186 h 5628"/>
                <a:gd name="T116" fmla="*/ 1893 w 4593"/>
                <a:gd name="T117" fmla="*/ 68 h 5628"/>
                <a:gd name="T118" fmla="*/ 2209 w 4593"/>
                <a:gd name="T119" fmla="*/ 3 h 5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93" h="5628">
                  <a:moveTo>
                    <a:pt x="2677" y="3094"/>
                  </a:moveTo>
                  <a:lnTo>
                    <a:pt x="2619" y="3119"/>
                  </a:lnTo>
                  <a:lnTo>
                    <a:pt x="2556" y="3141"/>
                  </a:lnTo>
                  <a:lnTo>
                    <a:pt x="2491" y="3160"/>
                  </a:lnTo>
                  <a:lnTo>
                    <a:pt x="2426" y="3172"/>
                  </a:lnTo>
                  <a:lnTo>
                    <a:pt x="2360" y="3181"/>
                  </a:lnTo>
                  <a:lnTo>
                    <a:pt x="2296" y="3184"/>
                  </a:lnTo>
                  <a:lnTo>
                    <a:pt x="2233" y="3181"/>
                  </a:lnTo>
                  <a:lnTo>
                    <a:pt x="2168" y="3174"/>
                  </a:lnTo>
                  <a:lnTo>
                    <a:pt x="2102" y="3160"/>
                  </a:lnTo>
                  <a:lnTo>
                    <a:pt x="2035" y="3143"/>
                  </a:lnTo>
                  <a:lnTo>
                    <a:pt x="1972" y="3121"/>
                  </a:lnTo>
                  <a:lnTo>
                    <a:pt x="1914" y="3094"/>
                  </a:lnTo>
                  <a:lnTo>
                    <a:pt x="1500" y="3745"/>
                  </a:lnTo>
                  <a:lnTo>
                    <a:pt x="2296" y="4149"/>
                  </a:lnTo>
                  <a:lnTo>
                    <a:pt x="3089" y="3745"/>
                  </a:lnTo>
                  <a:lnTo>
                    <a:pt x="2677" y="3094"/>
                  </a:lnTo>
                  <a:close/>
                  <a:moveTo>
                    <a:pt x="2828" y="885"/>
                  </a:moveTo>
                  <a:lnTo>
                    <a:pt x="2800" y="885"/>
                  </a:lnTo>
                  <a:lnTo>
                    <a:pt x="2764" y="885"/>
                  </a:lnTo>
                  <a:lnTo>
                    <a:pt x="2720" y="889"/>
                  </a:lnTo>
                  <a:lnTo>
                    <a:pt x="2667" y="894"/>
                  </a:lnTo>
                  <a:lnTo>
                    <a:pt x="2606" y="902"/>
                  </a:lnTo>
                  <a:lnTo>
                    <a:pt x="2535" y="914"/>
                  </a:lnTo>
                  <a:lnTo>
                    <a:pt x="2459" y="929"/>
                  </a:lnTo>
                  <a:lnTo>
                    <a:pt x="2375" y="950"/>
                  </a:lnTo>
                  <a:lnTo>
                    <a:pt x="2286" y="977"/>
                  </a:lnTo>
                  <a:lnTo>
                    <a:pt x="2190" y="1010"/>
                  </a:lnTo>
                  <a:lnTo>
                    <a:pt x="2090" y="1047"/>
                  </a:lnTo>
                  <a:lnTo>
                    <a:pt x="1984" y="1095"/>
                  </a:lnTo>
                  <a:lnTo>
                    <a:pt x="1874" y="1148"/>
                  </a:lnTo>
                  <a:lnTo>
                    <a:pt x="1760" y="1211"/>
                  </a:lnTo>
                  <a:lnTo>
                    <a:pt x="1644" y="1283"/>
                  </a:lnTo>
                  <a:lnTo>
                    <a:pt x="1524" y="1364"/>
                  </a:lnTo>
                  <a:lnTo>
                    <a:pt x="1401" y="1456"/>
                  </a:lnTo>
                  <a:lnTo>
                    <a:pt x="1278" y="1559"/>
                  </a:lnTo>
                  <a:lnTo>
                    <a:pt x="1271" y="1598"/>
                  </a:lnTo>
                  <a:lnTo>
                    <a:pt x="1269" y="1644"/>
                  </a:lnTo>
                  <a:lnTo>
                    <a:pt x="1271" y="1695"/>
                  </a:lnTo>
                  <a:lnTo>
                    <a:pt x="1275" y="1750"/>
                  </a:lnTo>
                  <a:lnTo>
                    <a:pt x="1283" y="1809"/>
                  </a:lnTo>
                  <a:lnTo>
                    <a:pt x="1295" y="1871"/>
                  </a:lnTo>
                  <a:lnTo>
                    <a:pt x="1310" y="1936"/>
                  </a:lnTo>
                  <a:lnTo>
                    <a:pt x="1329" y="2004"/>
                  </a:lnTo>
                  <a:lnTo>
                    <a:pt x="1351" y="2072"/>
                  </a:lnTo>
                  <a:lnTo>
                    <a:pt x="1379" y="2142"/>
                  </a:lnTo>
                  <a:lnTo>
                    <a:pt x="1408" y="2212"/>
                  </a:lnTo>
                  <a:lnTo>
                    <a:pt x="1440" y="2282"/>
                  </a:lnTo>
                  <a:lnTo>
                    <a:pt x="1478" y="2350"/>
                  </a:lnTo>
                  <a:lnTo>
                    <a:pt x="1519" y="2418"/>
                  </a:lnTo>
                  <a:lnTo>
                    <a:pt x="1563" y="2483"/>
                  </a:lnTo>
                  <a:lnTo>
                    <a:pt x="1611" y="2546"/>
                  </a:lnTo>
                  <a:lnTo>
                    <a:pt x="1662" y="2606"/>
                  </a:lnTo>
                  <a:lnTo>
                    <a:pt x="1719" y="2662"/>
                  </a:lnTo>
                  <a:lnTo>
                    <a:pt x="1777" y="2713"/>
                  </a:lnTo>
                  <a:lnTo>
                    <a:pt x="1840" y="2759"/>
                  </a:lnTo>
                  <a:lnTo>
                    <a:pt x="1907" y="2800"/>
                  </a:lnTo>
                  <a:lnTo>
                    <a:pt x="1977" y="2836"/>
                  </a:lnTo>
                  <a:lnTo>
                    <a:pt x="2052" y="2863"/>
                  </a:lnTo>
                  <a:lnTo>
                    <a:pt x="2129" y="2886"/>
                  </a:lnTo>
                  <a:lnTo>
                    <a:pt x="2211" y="2898"/>
                  </a:lnTo>
                  <a:lnTo>
                    <a:pt x="2296" y="2903"/>
                  </a:lnTo>
                  <a:lnTo>
                    <a:pt x="2380" y="2896"/>
                  </a:lnTo>
                  <a:lnTo>
                    <a:pt x="2462" y="2877"/>
                  </a:lnTo>
                  <a:lnTo>
                    <a:pt x="2546" y="2848"/>
                  </a:lnTo>
                  <a:lnTo>
                    <a:pt x="2626" y="2809"/>
                  </a:lnTo>
                  <a:lnTo>
                    <a:pt x="2706" y="2759"/>
                  </a:lnTo>
                  <a:lnTo>
                    <a:pt x="2783" y="2703"/>
                  </a:lnTo>
                  <a:lnTo>
                    <a:pt x="2857" y="2638"/>
                  </a:lnTo>
                  <a:lnTo>
                    <a:pt x="2928" y="2567"/>
                  </a:lnTo>
                  <a:lnTo>
                    <a:pt x="2995" y="2490"/>
                  </a:lnTo>
                  <a:lnTo>
                    <a:pt x="3058" y="2408"/>
                  </a:lnTo>
                  <a:lnTo>
                    <a:pt x="3115" y="2325"/>
                  </a:lnTo>
                  <a:lnTo>
                    <a:pt x="3168" y="2236"/>
                  </a:lnTo>
                  <a:lnTo>
                    <a:pt x="3212" y="2147"/>
                  </a:lnTo>
                  <a:lnTo>
                    <a:pt x="3251" y="2057"/>
                  </a:lnTo>
                  <a:lnTo>
                    <a:pt x="3282" y="1966"/>
                  </a:lnTo>
                  <a:lnTo>
                    <a:pt x="3306" y="1878"/>
                  </a:lnTo>
                  <a:lnTo>
                    <a:pt x="3321" y="1791"/>
                  </a:lnTo>
                  <a:lnTo>
                    <a:pt x="3260" y="1699"/>
                  </a:lnTo>
                  <a:lnTo>
                    <a:pt x="3204" y="1610"/>
                  </a:lnTo>
                  <a:lnTo>
                    <a:pt x="3151" y="1523"/>
                  </a:lnTo>
                  <a:lnTo>
                    <a:pt x="3103" y="1439"/>
                  </a:lnTo>
                  <a:lnTo>
                    <a:pt x="3060" y="1361"/>
                  </a:lnTo>
                  <a:lnTo>
                    <a:pt x="3022" y="1286"/>
                  </a:lnTo>
                  <a:lnTo>
                    <a:pt x="2988" y="1216"/>
                  </a:lnTo>
                  <a:lnTo>
                    <a:pt x="2958" y="1153"/>
                  </a:lnTo>
                  <a:lnTo>
                    <a:pt x="2930" y="1093"/>
                  </a:lnTo>
                  <a:lnTo>
                    <a:pt x="2908" y="1040"/>
                  </a:lnTo>
                  <a:lnTo>
                    <a:pt x="2889" y="996"/>
                  </a:lnTo>
                  <a:lnTo>
                    <a:pt x="2874" y="957"/>
                  </a:lnTo>
                  <a:lnTo>
                    <a:pt x="2864" y="926"/>
                  </a:lnTo>
                  <a:lnTo>
                    <a:pt x="2855" y="904"/>
                  </a:lnTo>
                  <a:lnTo>
                    <a:pt x="2850" y="890"/>
                  </a:lnTo>
                  <a:lnTo>
                    <a:pt x="2848" y="885"/>
                  </a:lnTo>
                  <a:lnTo>
                    <a:pt x="2843" y="885"/>
                  </a:lnTo>
                  <a:lnTo>
                    <a:pt x="2828" y="885"/>
                  </a:lnTo>
                  <a:close/>
                  <a:moveTo>
                    <a:pt x="2296" y="0"/>
                  </a:moveTo>
                  <a:lnTo>
                    <a:pt x="2414" y="5"/>
                  </a:lnTo>
                  <a:lnTo>
                    <a:pt x="2530" y="22"/>
                  </a:lnTo>
                  <a:lnTo>
                    <a:pt x="2643" y="49"/>
                  </a:lnTo>
                  <a:lnTo>
                    <a:pt x="2752" y="87"/>
                  </a:lnTo>
                  <a:lnTo>
                    <a:pt x="2858" y="135"/>
                  </a:lnTo>
                  <a:lnTo>
                    <a:pt x="2961" y="191"/>
                  </a:lnTo>
                  <a:lnTo>
                    <a:pt x="3058" y="258"/>
                  </a:lnTo>
                  <a:lnTo>
                    <a:pt x="3152" y="331"/>
                  </a:lnTo>
                  <a:lnTo>
                    <a:pt x="3241" y="414"/>
                  </a:lnTo>
                  <a:lnTo>
                    <a:pt x="3325" y="503"/>
                  </a:lnTo>
                  <a:lnTo>
                    <a:pt x="3403" y="600"/>
                  </a:lnTo>
                  <a:lnTo>
                    <a:pt x="3475" y="706"/>
                  </a:lnTo>
                  <a:lnTo>
                    <a:pt x="3542" y="815"/>
                  </a:lnTo>
                  <a:lnTo>
                    <a:pt x="3600" y="933"/>
                  </a:lnTo>
                  <a:lnTo>
                    <a:pt x="3653" y="1056"/>
                  </a:lnTo>
                  <a:lnTo>
                    <a:pt x="3699" y="1182"/>
                  </a:lnTo>
                  <a:lnTo>
                    <a:pt x="3737" y="1315"/>
                  </a:lnTo>
                  <a:lnTo>
                    <a:pt x="3767" y="1451"/>
                  </a:lnTo>
                  <a:lnTo>
                    <a:pt x="3790" y="1593"/>
                  </a:lnTo>
                  <a:lnTo>
                    <a:pt x="3802" y="1736"/>
                  </a:lnTo>
                  <a:lnTo>
                    <a:pt x="3807" y="1885"/>
                  </a:lnTo>
                  <a:lnTo>
                    <a:pt x="3807" y="2057"/>
                  </a:lnTo>
                  <a:lnTo>
                    <a:pt x="3805" y="2219"/>
                  </a:lnTo>
                  <a:lnTo>
                    <a:pt x="3802" y="2371"/>
                  </a:lnTo>
                  <a:lnTo>
                    <a:pt x="3798" y="2514"/>
                  </a:lnTo>
                  <a:lnTo>
                    <a:pt x="3793" y="2647"/>
                  </a:lnTo>
                  <a:lnTo>
                    <a:pt x="3788" y="2770"/>
                  </a:lnTo>
                  <a:lnTo>
                    <a:pt x="3781" y="2884"/>
                  </a:lnTo>
                  <a:lnTo>
                    <a:pt x="3772" y="2990"/>
                  </a:lnTo>
                  <a:lnTo>
                    <a:pt x="3764" y="3087"/>
                  </a:lnTo>
                  <a:lnTo>
                    <a:pt x="3754" y="3176"/>
                  </a:lnTo>
                  <a:lnTo>
                    <a:pt x="3742" y="3257"/>
                  </a:lnTo>
                  <a:lnTo>
                    <a:pt x="3831" y="3327"/>
                  </a:lnTo>
                  <a:lnTo>
                    <a:pt x="3911" y="3406"/>
                  </a:lnTo>
                  <a:lnTo>
                    <a:pt x="3986" y="3488"/>
                  </a:lnTo>
                  <a:lnTo>
                    <a:pt x="4054" y="3573"/>
                  </a:lnTo>
                  <a:lnTo>
                    <a:pt x="4116" y="3663"/>
                  </a:lnTo>
                  <a:lnTo>
                    <a:pt x="4174" y="3755"/>
                  </a:lnTo>
                  <a:lnTo>
                    <a:pt x="4225" y="3853"/>
                  </a:lnTo>
                  <a:lnTo>
                    <a:pt x="4273" y="3950"/>
                  </a:lnTo>
                  <a:lnTo>
                    <a:pt x="4316" y="4049"/>
                  </a:lnTo>
                  <a:lnTo>
                    <a:pt x="4353" y="4149"/>
                  </a:lnTo>
                  <a:lnTo>
                    <a:pt x="4388" y="4250"/>
                  </a:lnTo>
                  <a:lnTo>
                    <a:pt x="4420" y="4351"/>
                  </a:lnTo>
                  <a:lnTo>
                    <a:pt x="4447" y="4450"/>
                  </a:lnTo>
                  <a:lnTo>
                    <a:pt x="4471" y="4547"/>
                  </a:lnTo>
                  <a:lnTo>
                    <a:pt x="4493" y="4644"/>
                  </a:lnTo>
                  <a:lnTo>
                    <a:pt x="4514" y="4736"/>
                  </a:lnTo>
                  <a:lnTo>
                    <a:pt x="4533" y="4826"/>
                  </a:lnTo>
                  <a:lnTo>
                    <a:pt x="4548" y="4913"/>
                  </a:lnTo>
                  <a:lnTo>
                    <a:pt x="4564" y="4995"/>
                  </a:lnTo>
                  <a:lnTo>
                    <a:pt x="4587" y="5127"/>
                  </a:lnTo>
                  <a:lnTo>
                    <a:pt x="4593" y="5190"/>
                  </a:lnTo>
                  <a:lnTo>
                    <a:pt x="4591" y="5251"/>
                  </a:lnTo>
                  <a:lnTo>
                    <a:pt x="4579" y="5311"/>
                  </a:lnTo>
                  <a:lnTo>
                    <a:pt x="4558" y="5369"/>
                  </a:lnTo>
                  <a:lnTo>
                    <a:pt x="4531" y="5422"/>
                  </a:lnTo>
                  <a:lnTo>
                    <a:pt x="4497" y="5469"/>
                  </a:lnTo>
                  <a:lnTo>
                    <a:pt x="4456" y="5514"/>
                  </a:lnTo>
                  <a:lnTo>
                    <a:pt x="4408" y="5551"/>
                  </a:lnTo>
                  <a:lnTo>
                    <a:pt x="4355" y="5582"/>
                  </a:lnTo>
                  <a:lnTo>
                    <a:pt x="4299" y="5606"/>
                  </a:lnTo>
                  <a:lnTo>
                    <a:pt x="4237" y="5619"/>
                  </a:lnTo>
                  <a:lnTo>
                    <a:pt x="4201" y="5625"/>
                  </a:lnTo>
                  <a:lnTo>
                    <a:pt x="4165" y="5626"/>
                  </a:lnTo>
                  <a:lnTo>
                    <a:pt x="1927" y="5628"/>
                  </a:lnTo>
                  <a:lnTo>
                    <a:pt x="1927" y="5628"/>
                  </a:lnTo>
                  <a:lnTo>
                    <a:pt x="429" y="5628"/>
                  </a:lnTo>
                  <a:lnTo>
                    <a:pt x="393" y="5626"/>
                  </a:lnTo>
                  <a:lnTo>
                    <a:pt x="355" y="5621"/>
                  </a:lnTo>
                  <a:lnTo>
                    <a:pt x="294" y="5608"/>
                  </a:lnTo>
                  <a:lnTo>
                    <a:pt x="237" y="5584"/>
                  </a:lnTo>
                  <a:lnTo>
                    <a:pt x="185" y="5553"/>
                  </a:lnTo>
                  <a:lnTo>
                    <a:pt x="138" y="5515"/>
                  </a:lnTo>
                  <a:lnTo>
                    <a:pt x="97" y="5471"/>
                  </a:lnTo>
                  <a:lnTo>
                    <a:pt x="62" y="5423"/>
                  </a:lnTo>
                  <a:lnTo>
                    <a:pt x="34" y="5370"/>
                  </a:lnTo>
                  <a:lnTo>
                    <a:pt x="15" y="5312"/>
                  </a:lnTo>
                  <a:lnTo>
                    <a:pt x="3" y="5253"/>
                  </a:lnTo>
                  <a:lnTo>
                    <a:pt x="0" y="5191"/>
                  </a:lnTo>
                  <a:lnTo>
                    <a:pt x="5" y="5128"/>
                  </a:lnTo>
                  <a:lnTo>
                    <a:pt x="29" y="4997"/>
                  </a:lnTo>
                  <a:lnTo>
                    <a:pt x="44" y="4915"/>
                  </a:lnTo>
                  <a:lnTo>
                    <a:pt x="60" y="4828"/>
                  </a:lnTo>
                  <a:lnTo>
                    <a:pt x="79" y="4738"/>
                  </a:lnTo>
                  <a:lnTo>
                    <a:pt x="99" y="4644"/>
                  </a:lnTo>
                  <a:lnTo>
                    <a:pt x="121" y="4548"/>
                  </a:lnTo>
                  <a:lnTo>
                    <a:pt x="145" y="4450"/>
                  </a:lnTo>
                  <a:lnTo>
                    <a:pt x="173" y="4351"/>
                  </a:lnTo>
                  <a:lnTo>
                    <a:pt x="203" y="4250"/>
                  </a:lnTo>
                  <a:lnTo>
                    <a:pt x="237" y="4148"/>
                  </a:lnTo>
                  <a:lnTo>
                    <a:pt x="277" y="4047"/>
                  </a:lnTo>
                  <a:lnTo>
                    <a:pt x="319" y="3948"/>
                  </a:lnTo>
                  <a:lnTo>
                    <a:pt x="366" y="3851"/>
                  </a:lnTo>
                  <a:lnTo>
                    <a:pt x="419" y="3754"/>
                  </a:lnTo>
                  <a:lnTo>
                    <a:pt x="475" y="3662"/>
                  </a:lnTo>
                  <a:lnTo>
                    <a:pt x="538" y="3571"/>
                  </a:lnTo>
                  <a:lnTo>
                    <a:pt x="607" y="3484"/>
                  </a:lnTo>
                  <a:lnTo>
                    <a:pt x="682" y="3404"/>
                  </a:lnTo>
                  <a:lnTo>
                    <a:pt x="762" y="3327"/>
                  </a:lnTo>
                  <a:lnTo>
                    <a:pt x="851" y="3256"/>
                  </a:lnTo>
                  <a:lnTo>
                    <a:pt x="839" y="3176"/>
                  </a:lnTo>
                  <a:lnTo>
                    <a:pt x="830" y="3087"/>
                  </a:lnTo>
                  <a:lnTo>
                    <a:pt x="820" y="2990"/>
                  </a:lnTo>
                  <a:lnTo>
                    <a:pt x="813" y="2884"/>
                  </a:lnTo>
                  <a:lnTo>
                    <a:pt x="806" y="2770"/>
                  </a:lnTo>
                  <a:lnTo>
                    <a:pt x="800" y="2647"/>
                  </a:lnTo>
                  <a:lnTo>
                    <a:pt x="794" y="2514"/>
                  </a:lnTo>
                  <a:lnTo>
                    <a:pt x="791" y="2372"/>
                  </a:lnTo>
                  <a:lnTo>
                    <a:pt x="788" y="2221"/>
                  </a:lnTo>
                  <a:lnTo>
                    <a:pt x="786" y="2058"/>
                  </a:lnTo>
                  <a:lnTo>
                    <a:pt x="786" y="1886"/>
                  </a:lnTo>
                  <a:lnTo>
                    <a:pt x="791" y="1736"/>
                  </a:lnTo>
                  <a:lnTo>
                    <a:pt x="805" y="1591"/>
                  </a:lnTo>
                  <a:lnTo>
                    <a:pt x="827" y="1448"/>
                  </a:lnTo>
                  <a:lnTo>
                    <a:pt x="858" y="1310"/>
                  </a:lnTo>
                  <a:lnTo>
                    <a:pt x="897" y="1177"/>
                  </a:lnTo>
                  <a:lnTo>
                    <a:pt x="945" y="1047"/>
                  </a:lnTo>
                  <a:lnTo>
                    <a:pt x="998" y="924"/>
                  </a:lnTo>
                  <a:lnTo>
                    <a:pt x="1059" y="807"/>
                  </a:lnTo>
                  <a:lnTo>
                    <a:pt x="1128" y="694"/>
                  </a:lnTo>
                  <a:lnTo>
                    <a:pt x="1201" y="590"/>
                  </a:lnTo>
                  <a:lnTo>
                    <a:pt x="1281" y="493"/>
                  </a:lnTo>
                  <a:lnTo>
                    <a:pt x="1367" y="402"/>
                  </a:lnTo>
                  <a:lnTo>
                    <a:pt x="1369" y="399"/>
                  </a:lnTo>
                  <a:lnTo>
                    <a:pt x="1379" y="391"/>
                  </a:lnTo>
                  <a:lnTo>
                    <a:pt x="1392" y="375"/>
                  </a:lnTo>
                  <a:lnTo>
                    <a:pt x="1413" y="356"/>
                  </a:lnTo>
                  <a:lnTo>
                    <a:pt x="1439" y="333"/>
                  </a:lnTo>
                  <a:lnTo>
                    <a:pt x="1469" y="307"/>
                  </a:lnTo>
                  <a:lnTo>
                    <a:pt x="1505" y="278"/>
                  </a:lnTo>
                  <a:lnTo>
                    <a:pt x="1546" y="249"/>
                  </a:lnTo>
                  <a:lnTo>
                    <a:pt x="1594" y="217"/>
                  </a:lnTo>
                  <a:lnTo>
                    <a:pt x="1644" y="186"/>
                  </a:lnTo>
                  <a:lnTo>
                    <a:pt x="1700" y="153"/>
                  </a:lnTo>
                  <a:lnTo>
                    <a:pt x="1760" y="123"/>
                  </a:lnTo>
                  <a:lnTo>
                    <a:pt x="1825" y="96"/>
                  </a:lnTo>
                  <a:lnTo>
                    <a:pt x="1893" y="68"/>
                  </a:lnTo>
                  <a:lnTo>
                    <a:pt x="1967" y="46"/>
                  </a:lnTo>
                  <a:lnTo>
                    <a:pt x="2043" y="27"/>
                  </a:lnTo>
                  <a:lnTo>
                    <a:pt x="2124" y="12"/>
                  </a:lnTo>
                  <a:lnTo>
                    <a:pt x="2209" y="3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173" name="Rectangle 172"/>
          <p:cNvSpPr/>
          <p:nvPr/>
        </p:nvSpPr>
        <p:spPr>
          <a:xfrm>
            <a:off x="5045734" y="1151856"/>
            <a:ext cx="1314912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</a:rPr>
              <a:t>466</a:t>
            </a:r>
            <a:endParaRPr lang="en-US" sz="1200" b="1" dirty="0">
              <a:solidFill>
                <a:srgbClr val="0070C0"/>
              </a:solidFill>
            </a:endParaRPr>
          </a:p>
          <a:p>
            <a:pPr algn="ctr"/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Women Only (LSOs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ADC0C-98AB-784C-9B63-07D5401289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5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4.44444E-6 L 0.14115 -4.44444E-6 " pathEditMode="relative" rAng="0" ptsTypes="AA">
                                      <p:cBhvr>
                                        <p:cTn id="10" dur="14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5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8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7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25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975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7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7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/>
      <p:bldP spid="130" grpId="0" animBg="1"/>
      <p:bldP spid="131" grpId="0"/>
      <p:bldP spid="132" grpId="0"/>
      <p:bldP spid="133" grpId="0" animBg="1"/>
      <p:bldP spid="168" grpId="0" animBg="1"/>
      <p:bldP spid="168" grpId="1" animBg="1"/>
      <p:bldP spid="169" grpId="0"/>
      <p:bldP spid="170" grpId="0"/>
      <p:bldP spid="171" grpId="0" animBg="1"/>
      <p:bldP spid="172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/>
      <p:bldP spid="201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/>
      <p:bldP spid="217" grpId="0"/>
      <p:bldP spid="219" grpId="0"/>
      <p:bldP spid="220" grpId="0"/>
      <p:bldP spid="221" grpId="0"/>
      <p:bldP spid="222" grpId="0"/>
      <p:bldP spid="296" grpId="0" animBg="1"/>
      <p:bldP spid="318" grpId="0" animBg="1"/>
      <p:bldP spid="319" grpId="0" animBg="1"/>
      <p:bldP spid="320" grpId="0"/>
      <p:bldP spid="321" grpId="0"/>
      <p:bldP spid="1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CA7B09-111A-42BE-A8DC-A45AD08F0284}"/>
</file>

<file path=customXml/itemProps2.xml><?xml version="1.0" encoding="utf-8"?>
<ds:datastoreItem xmlns:ds="http://schemas.openxmlformats.org/officeDocument/2006/customXml" ds:itemID="{35B48E38-FECE-4302-BE48-DCF528862B59}"/>
</file>

<file path=customXml/itemProps3.xml><?xml version="1.0" encoding="utf-8"?>
<ds:datastoreItem xmlns:ds="http://schemas.openxmlformats.org/officeDocument/2006/customXml" ds:itemID="{FA0CAF7F-71AC-4DD7-9C3D-EA3905FA102C}"/>
</file>

<file path=docProps/app.xml><?xml version="1.0" encoding="utf-8"?>
<Properties xmlns="http://schemas.openxmlformats.org/officeDocument/2006/extended-properties" xmlns:vt="http://schemas.openxmlformats.org/officeDocument/2006/docPropsVTypes">
  <TotalTime>8641</TotalTime>
  <Words>1424</Words>
  <Application>Microsoft Office PowerPoint</Application>
  <PresentationFormat>On-screen Show (16:9)</PresentationFormat>
  <Paragraphs>286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Avenir Book</vt:lpstr>
      <vt:lpstr>Bookshelf Symbol 1</vt:lpstr>
      <vt:lpstr>Calibri</vt:lpstr>
      <vt:lpstr>Candara</vt:lpstr>
      <vt:lpstr>Nexa Bold</vt:lpstr>
      <vt:lpstr>Nexa Light</vt:lpstr>
      <vt:lpstr>Symbol</vt:lpstr>
      <vt:lpstr>Times New Roman</vt:lpstr>
      <vt:lpstr>Office Theme</vt:lpstr>
      <vt:lpstr>Default Design</vt:lpstr>
      <vt:lpstr>1_Office Theme</vt:lpstr>
      <vt:lpstr>7_Office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Multidimensional Poverty Index (MPI) </vt:lpstr>
      <vt:lpstr>Addressing MPI…and more: “WISE”</vt:lpstr>
      <vt:lpstr>WISE &amp; SDGs</vt:lpstr>
      <vt:lpstr>What can Social Mobilization Offer</vt:lpstr>
      <vt:lpstr>Overall Increase in Access to Drinking Water from a Safe Source</vt:lpstr>
      <vt:lpstr>Increase In Immunization Coverage-PENTA-3 (Union Councils below 28% of baseline)</vt:lpstr>
      <vt:lpstr>Improvement in Solid Waste Disposal</vt:lpstr>
      <vt:lpstr> Increase in Latrine Availability</vt:lpstr>
      <vt:lpstr>Overall Increase in School Enrollment</vt:lpstr>
      <vt:lpstr>Lessons Learnt/Challenges in WISE Implementation</vt:lpstr>
      <vt:lpstr>Malnutrition; Basic rights; Gender </vt:lpstr>
      <vt:lpstr>Basic rights and responsibilities as citizen </vt:lpstr>
      <vt:lpstr>Gender</vt:lpstr>
      <vt:lpstr>Peace and Alternate Dispute Resolution (ADR)</vt:lpstr>
      <vt:lpstr>Peace and conflict resolution Initiatives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Raheel Waqar</dc:creator>
  <cp:lastModifiedBy>Yaye Ba</cp:lastModifiedBy>
  <cp:revision>214</cp:revision>
  <cp:lastPrinted>2018-04-19T07:09:46Z</cp:lastPrinted>
  <dcterms:created xsi:type="dcterms:W3CDTF">2017-04-24T05:48:30Z</dcterms:created>
  <dcterms:modified xsi:type="dcterms:W3CDTF">2018-12-07T13:20:59Z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</Properties>
</file>