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2"/>
  </p:notesMasterIdLst>
  <p:handoutMasterIdLst>
    <p:handoutMasterId r:id="rId23"/>
  </p:handoutMasterIdLst>
  <p:sldIdLst>
    <p:sldId id="256" r:id="rId6"/>
    <p:sldId id="259" r:id="rId7"/>
    <p:sldId id="281" r:id="rId8"/>
    <p:sldId id="280" r:id="rId9"/>
    <p:sldId id="275" r:id="rId10"/>
    <p:sldId id="284" r:id="rId11"/>
    <p:sldId id="276" r:id="rId12"/>
    <p:sldId id="285" r:id="rId13"/>
    <p:sldId id="277" r:id="rId14"/>
    <p:sldId id="286" r:id="rId15"/>
    <p:sldId id="287" r:id="rId16"/>
    <p:sldId id="262" r:id="rId17"/>
    <p:sldId id="282" r:id="rId18"/>
    <p:sldId id="283" r:id="rId19"/>
    <p:sldId id="278" r:id="rId20"/>
    <p:sldId id="273" r:id="rId21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Lambein" initials="C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82948" autoAdjust="0"/>
  </p:normalViewPr>
  <p:slideViewPr>
    <p:cSldViewPr snapToGrid="0" snapToObjects="1">
      <p:cViewPr varScale="1">
        <p:scale>
          <a:sx n="64" d="100"/>
          <a:sy n="64" d="100"/>
        </p:scale>
        <p:origin x="-1482" y="-108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68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5CD358-0B9C-4FB7-ABB5-E4C5477A180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223007F-F983-4F74-9ACF-82ECED58E119}">
      <dgm:prSet phldrT="[Text]"/>
      <dgm:spPr>
        <a:solidFill>
          <a:srgbClr val="00B0F0"/>
        </a:solidFill>
      </dgm:spPr>
      <dgm:t>
        <a:bodyPr/>
        <a:lstStyle/>
        <a:p>
          <a:r>
            <a:rPr lang="fr-CH" dirty="0" smtClean="0"/>
            <a:t>The State: </a:t>
          </a:r>
          <a:r>
            <a:rPr lang="fr-CH" dirty="0" err="1" smtClean="0"/>
            <a:t>ministries</a:t>
          </a:r>
          <a:r>
            <a:rPr lang="fr-CH" dirty="0" smtClean="0"/>
            <a:t>, </a:t>
          </a:r>
          <a:r>
            <a:rPr lang="fr-CH" dirty="0" err="1" smtClean="0"/>
            <a:t>parliaments</a:t>
          </a:r>
          <a:r>
            <a:rPr lang="fr-CH" dirty="0" smtClean="0"/>
            <a:t>, courts</a:t>
          </a:r>
          <a:endParaRPr lang="en-GB" dirty="0"/>
        </a:p>
      </dgm:t>
    </dgm:pt>
    <dgm:pt modelId="{6C5F0BD1-9255-4007-99AF-9E06D2892971}" type="parTrans" cxnId="{57A94BB9-BC03-4112-A5BC-C24607CB26F8}">
      <dgm:prSet/>
      <dgm:spPr/>
      <dgm:t>
        <a:bodyPr/>
        <a:lstStyle/>
        <a:p>
          <a:endParaRPr lang="en-GB"/>
        </a:p>
      </dgm:t>
    </dgm:pt>
    <dgm:pt modelId="{F06E876F-1663-4A1F-B0CF-8116CEE61678}" type="sibTrans" cxnId="{57A94BB9-BC03-4112-A5BC-C24607CB26F8}">
      <dgm:prSet/>
      <dgm:spPr/>
      <dgm:t>
        <a:bodyPr/>
        <a:lstStyle/>
        <a:p>
          <a:endParaRPr lang="en-GB"/>
        </a:p>
      </dgm:t>
    </dgm:pt>
    <dgm:pt modelId="{48E36DE2-DF4A-41FB-B56D-93E745C876EF}">
      <dgm:prSet phldrT="[Text]"/>
      <dgm:spPr>
        <a:solidFill>
          <a:srgbClr val="92D050"/>
        </a:solidFill>
      </dgm:spPr>
      <dgm:t>
        <a:bodyPr/>
        <a:lstStyle/>
        <a:p>
          <a:r>
            <a:rPr lang="fr-CH" dirty="0" err="1" smtClean="0"/>
            <a:t>Private</a:t>
          </a:r>
          <a:r>
            <a:rPr lang="fr-CH" dirty="0" smtClean="0"/>
            <a:t> </a:t>
          </a:r>
          <a:r>
            <a:rPr lang="fr-CH" dirty="0" err="1" smtClean="0"/>
            <a:t>sector</a:t>
          </a:r>
          <a:endParaRPr lang="en-GB" dirty="0"/>
        </a:p>
      </dgm:t>
    </dgm:pt>
    <dgm:pt modelId="{E610C39C-CCE1-450F-97DF-7D94CF86B65C}" type="parTrans" cxnId="{881A01D6-5553-405A-BE4F-0E6A3DC103BC}">
      <dgm:prSet/>
      <dgm:spPr/>
      <dgm:t>
        <a:bodyPr/>
        <a:lstStyle/>
        <a:p>
          <a:endParaRPr lang="en-GB"/>
        </a:p>
      </dgm:t>
    </dgm:pt>
    <dgm:pt modelId="{2D0131BA-43E3-4275-942B-40AD6EE797BA}" type="sibTrans" cxnId="{881A01D6-5553-405A-BE4F-0E6A3DC103BC}">
      <dgm:prSet/>
      <dgm:spPr/>
      <dgm:t>
        <a:bodyPr/>
        <a:lstStyle/>
        <a:p>
          <a:endParaRPr lang="en-GB"/>
        </a:p>
      </dgm:t>
    </dgm:pt>
    <dgm:pt modelId="{36834573-1016-445E-9284-E5133C52F2A6}">
      <dgm:prSet phldrT="[Text]"/>
      <dgm:spPr>
        <a:solidFill>
          <a:schemeClr val="accent3"/>
        </a:solidFill>
      </dgm:spPr>
      <dgm:t>
        <a:bodyPr/>
        <a:lstStyle/>
        <a:p>
          <a:r>
            <a:rPr lang="fr-CH" dirty="0" err="1" smtClean="0"/>
            <a:t>Health</a:t>
          </a:r>
          <a:r>
            <a:rPr lang="fr-CH" dirty="0" smtClean="0"/>
            <a:t>, </a:t>
          </a:r>
          <a:r>
            <a:rPr lang="fr-CH" dirty="0" err="1" smtClean="0"/>
            <a:t>teaching</a:t>
          </a:r>
          <a:r>
            <a:rPr lang="fr-CH" dirty="0" smtClean="0"/>
            <a:t> and </a:t>
          </a:r>
          <a:r>
            <a:rPr lang="fr-CH" dirty="0" err="1" smtClean="0"/>
            <a:t>other</a:t>
          </a:r>
          <a:r>
            <a:rPr lang="fr-CH" dirty="0" smtClean="0"/>
            <a:t> </a:t>
          </a:r>
          <a:r>
            <a:rPr lang="fr-CH" dirty="0" err="1" smtClean="0"/>
            <a:t>professionals</a:t>
          </a:r>
          <a:r>
            <a:rPr lang="fr-CH" dirty="0" smtClean="0"/>
            <a:t>, the media</a:t>
          </a:r>
          <a:endParaRPr lang="en-GB" dirty="0"/>
        </a:p>
      </dgm:t>
    </dgm:pt>
    <dgm:pt modelId="{FC892063-B5D9-48EC-8AEC-4B3F654CC696}" type="parTrans" cxnId="{DC0290F5-B726-49A3-BF97-524BB0F87280}">
      <dgm:prSet/>
      <dgm:spPr/>
      <dgm:t>
        <a:bodyPr/>
        <a:lstStyle/>
        <a:p>
          <a:endParaRPr lang="en-GB"/>
        </a:p>
      </dgm:t>
    </dgm:pt>
    <dgm:pt modelId="{D439E2E0-D6E4-4D26-A585-4B9307D03662}" type="sibTrans" cxnId="{DC0290F5-B726-49A3-BF97-524BB0F87280}">
      <dgm:prSet/>
      <dgm:spPr/>
      <dgm:t>
        <a:bodyPr/>
        <a:lstStyle/>
        <a:p>
          <a:endParaRPr lang="en-GB"/>
        </a:p>
      </dgm:t>
    </dgm:pt>
    <dgm:pt modelId="{35C216AA-8E0C-43F7-B8D3-F7F8EB8EA0F0}">
      <dgm:prSet phldrT="[Text]"/>
      <dgm:spPr>
        <a:solidFill>
          <a:srgbClr val="7030A0"/>
        </a:solidFill>
      </dgm:spPr>
      <dgm:t>
        <a:bodyPr/>
        <a:lstStyle/>
        <a:p>
          <a:r>
            <a:rPr lang="fr-CH" dirty="0" err="1" smtClean="0"/>
            <a:t>Everyone</a:t>
          </a:r>
          <a:r>
            <a:rPr lang="fr-CH" dirty="0" smtClean="0"/>
            <a:t>!</a:t>
          </a:r>
          <a:endParaRPr lang="en-GB" dirty="0"/>
        </a:p>
      </dgm:t>
    </dgm:pt>
    <dgm:pt modelId="{3EE72BAC-D194-43B9-8DD4-F63D010DAAC5}" type="parTrans" cxnId="{85C5E75B-4483-4CD2-906B-BE0D794A3C2E}">
      <dgm:prSet/>
      <dgm:spPr/>
      <dgm:t>
        <a:bodyPr/>
        <a:lstStyle/>
        <a:p>
          <a:endParaRPr lang="en-GB"/>
        </a:p>
      </dgm:t>
    </dgm:pt>
    <dgm:pt modelId="{5A2D27EA-99EA-428E-9B77-85DF81293FC5}" type="sibTrans" cxnId="{85C5E75B-4483-4CD2-906B-BE0D794A3C2E}">
      <dgm:prSet/>
      <dgm:spPr/>
      <dgm:t>
        <a:bodyPr/>
        <a:lstStyle/>
        <a:p>
          <a:endParaRPr lang="en-GB"/>
        </a:p>
      </dgm:t>
    </dgm:pt>
    <dgm:pt modelId="{A40B5877-98BE-45C5-A5BE-6221C2BAC869}" type="pres">
      <dgm:prSet presAssocID="{035CD358-0B9C-4FB7-ABB5-E4C5477A18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31B69C4D-42A7-4CC3-B192-22DF1D286707}" type="pres">
      <dgm:prSet presAssocID="{F223007F-F983-4F74-9ACF-82ECED58E119}" presName="hierRoot1" presStyleCnt="0">
        <dgm:presLayoutVars>
          <dgm:hierBranch val="init"/>
        </dgm:presLayoutVars>
      </dgm:prSet>
      <dgm:spPr/>
    </dgm:pt>
    <dgm:pt modelId="{E0DCD1C1-D30A-403B-A6AD-DA759DA0816C}" type="pres">
      <dgm:prSet presAssocID="{F223007F-F983-4F74-9ACF-82ECED58E119}" presName="rootComposite1" presStyleCnt="0"/>
      <dgm:spPr/>
    </dgm:pt>
    <dgm:pt modelId="{23FA366D-79A6-4E1C-8AF8-B971F57F6CC7}" type="pres">
      <dgm:prSet presAssocID="{F223007F-F983-4F74-9ACF-82ECED58E11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1AD94EE-4CCE-44F2-83FB-93EA5879DE59}" type="pres">
      <dgm:prSet presAssocID="{F223007F-F983-4F74-9ACF-82ECED58E119}" presName="rootConnector1" presStyleLbl="node1" presStyleIdx="0" presStyleCnt="0"/>
      <dgm:spPr/>
      <dgm:t>
        <a:bodyPr/>
        <a:lstStyle/>
        <a:p>
          <a:endParaRPr lang="en-GB"/>
        </a:p>
      </dgm:t>
    </dgm:pt>
    <dgm:pt modelId="{8414F99C-0017-44D9-806E-604D8FD3F223}" type="pres">
      <dgm:prSet presAssocID="{F223007F-F983-4F74-9ACF-82ECED58E119}" presName="hierChild2" presStyleCnt="0"/>
      <dgm:spPr/>
    </dgm:pt>
    <dgm:pt modelId="{6C164C11-B918-407B-8723-7951A2692AEB}" type="pres">
      <dgm:prSet presAssocID="{E610C39C-CCE1-450F-97DF-7D94CF86B65C}" presName="Name37" presStyleLbl="parChTrans1D2" presStyleIdx="0" presStyleCnt="3"/>
      <dgm:spPr/>
      <dgm:t>
        <a:bodyPr/>
        <a:lstStyle/>
        <a:p>
          <a:endParaRPr lang="en-GB"/>
        </a:p>
      </dgm:t>
    </dgm:pt>
    <dgm:pt modelId="{F1D36A71-0741-421C-AE23-C0BAA8896A68}" type="pres">
      <dgm:prSet presAssocID="{48E36DE2-DF4A-41FB-B56D-93E745C876EF}" presName="hierRoot2" presStyleCnt="0">
        <dgm:presLayoutVars>
          <dgm:hierBranch val="init"/>
        </dgm:presLayoutVars>
      </dgm:prSet>
      <dgm:spPr/>
    </dgm:pt>
    <dgm:pt modelId="{FE44520E-5A17-4899-B8BE-79DC91DF5348}" type="pres">
      <dgm:prSet presAssocID="{48E36DE2-DF4A-41FB-B56D-93E745C876EF}" presName="rootComposite" presStyleCnt="0"/>
      <dgm:spPr/>
    </dgm:pt>
    <dgm:pt modelId="{04F86DE0-D082-48D4-B6FA-FB088A990863}" type="pres">
      <dgm:prSet presAssocID="{48E36DE2-DF4A-41FB-B56D-93E745C876E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85C595-3D3C-489A-AF39-C9DA342A5890}" type="pres">
      <dgm:prSet presAssocID="{48E36DE2-DF4A-41FB-B56D-93E745C876EF}" presName="rootConnector" presStyleLbl="node2" presStyleIdx="0" presStyleCnt="3"/>
      <dgm:spPr/>
      <dgm:t>
        <a:bodyPr/>
        <a:lstStyle/>
        <a:p>
          <a:endParaRPr lang="en-GB"/>
        </a:p>
      </dgm:t>
    </dgm:pt>
    <dgm:pt modelId="{AA2EB0F0-0B7A-4A78-B357-6E4063AC0D61}" type="pres">
      <dgm:prSet presAssocID="{48E36DE2-DF4A-41FB-B56D-93E745C876EF}" presName="hierChild4" presStyleCnt="0"/>
      <dgm:spPr/>
    </dgm:pt>
    <dgm:pt modelId="{EB91FE14-6F1C-4306-8E02-702BA832A449}" type="pres">
      <dgm:prSet presAssocID="{48E36DE2-DF4A-41FB-B56D-93E745C876EF}" presName="hierChild5" presStyleCnt="0"/>
      <dgm:spPr/>
    </dgm:pt>
    <dgm:pt modelId="{8ADA7D6F-5B4C-4AFD-8077-18C6066FBBCE}" type="pres">
      <dgm:prSet presAssocID="{FC892063-B5D9-48EC-8AEC-4B3F654CC696}" presName="Name37" presStyleLbl="parChTrans1D2" presStyleIdx="1" presStyleCnt="3"/>
      <dgm:spPr/>
      <dgm:t>
        <a:bodyPr/>
        <a:lstStyle/>
        <a:p>
          <a:endParaRPr lang="en-GB"/>
        </a:p>
      </dgm:t>
    </dgm:pt>
    <dgm:pt modelId="{D1A8662A-F09C-4715-8348-CDE1FEE1B059}" type="pres">
      <dgm:prSet presAssocID="{36834573-1016-445E-9284-E5133C52F2A6}" presName="hierRoot2" presStyleCnt="0">
        <dgm:presLayoutVars>
          <dgm:hierBranch val="init"/>
        </dgm:presLayoutVars>
      </dgm:prSet>
      <dgm:spPr/>
    </dgm:pt>
    <dgm:pt modelId="{E1B64DAD-2B73-4C55-B603-1628D3AEDD92}" type="pres">
      <dgm:prSet presAssocID="{36834573-1016-445E-9284-E5133C52F2A6}" presName="rootComposite" presStyleCnt="0"/>
      <dgm:spPr/>
    </dgm:pt>
    <dgm:pt modelId="{A5B7EF88-9BC2-4E4D-836C-74C15DABF3F6}" type="pres">
      <dgm:prSet presAssocID="{36834573-1016-445E-9284-E5133C52F2A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74B5A77-D011-46B5-A73D-FCB828A77761}" type="pres">
      <dgm:prSet presAssocID="{36834573-1016-445E-9284-E5133C52F2A6}" presName="rootConnector" presStyleLbl="node2" presStyleIdx="1" presStyleCnt="3"/>
      <dgm:spPr/>
      <dgm:t>
        <a:bodyPr/>
        <a:lstStyle/>
        <a:p>
          <a:endParaRPr lang="en-GB"/>
        </a:p>
      </dgm:t>
    </dgm:pt>
    <dgm:pt modelId="{83156906-C9FD-4BB5-8931-19878BAC05C4}" type="pres">
      <dgm:prSet presAssocID="{36834573-1016-445E-9284-E5133C52F2A6}" presName="hierChild4" presStyleCnt="0"/>
      <dgm:spPr/>
    </dgm:pt>
    <dgm:pt modelId="{592A05D2-579A-4CCA-BFB5-9340029B432F}" type="pres">
      <dgm:prSet presAssocID="{36834573-1016-445E-9284-E5133C52F2A6}" presName="hierChild5" presStyleCnt="0"/>
      <dgm:spPr/>
    </dgm:pt>
    <dgm:pt modelId="{2A5EBF3D-7661-4741-900C-1208D7E578BF}" type="pres">
      <dgm:prSet presAssocID="{3EE72BAC-D194-43B9-8DD4-F63D010DAAC5}" presName="Name37" presStyleLbl="parChTrans1D2" presStyleIdx="2" presStyleCnt="3"/>
      <dgm:spPr/>
      <dgm:t>
        <a:bodyPr/>
        <a:lstStyle/>
        <a:p>
          <a:endParaRPr lang="en-GB"/>
        </a:p>
      </dgm:t>
    </dgm:pt>
    <dgm:pt modelId="{CB4C9187-AA3D-4FAC-909B-BCBEC2163263}" type="pres">
      <dgm:prSet presAssocID="{35C216AA-8E0C-43F7-B8D3-F7F8EB8EA0F0}" presName="hierRoot2" presStyleCnt="0">
        <dgm:presLayoutVars>
          <dgm:hierBranch val="init"/>
        </dgm:presLayoutVars>
      </dgm:prSet>
      <dgm:spPr/>
    </dgm:pt>
    <dgm:pt modelId="{368CE6EA-3D99-44F9-BDFD-2443F5A27DCB}" type="pres">
      <dgm:prSet presAssocID="{35C216AA-8E0C-43F7-B8D3-F7F8EB8EA0F0}" presName="rootComposite" presStyleCnt="0"/>
      <dgm:spPr/>
    </dgm:pt>
    <dgm:pt modelId="{CF38A285-0C94-415D-90D5-A4834981EC5A}" type="pres">
      <dgm:prSet presAssocID="{35C216AA-8E0C-43F7-B8D3-F7F8EB8EA0F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D64D06D-0C5D-44E4-85AA-E4752565917B}" type="pres">
      <dgm:prSet presAssocID="{35C216AA-8E0C-43F7-B8D3-F7F8EB8EA0F0}" presName="rootConnector" presStyleLbl="node2" presStyleIdx="2" presStyleCnt="3"/>
      <dgm:spPr/>
      <dgm:t>
        <a:bodyPr/>
        <a:lstStyle/>
        <a:p>
          <a:endParaRPr lang="en-GB"/>
        </a:p>
      </dgm:t>
    </dgm:pt>
    <dgm:pt modelId="{EAD75ADF-E31D-4AE1-AC12-B96B0F2FB326}" type="pres">
      <dgm:prSet presAssocID="{35C216AA-8E0C-43F7-B8D3-F7F8EB8EA0F0}" presName="hierChild4" presStyleCnt="0"/>
      <dgm:spPr/>
    </dgm:pt>
    <dgm:pt modelId="{F3FFBE1A-74ED-4B54-9BD5-64A1BDCED257}" type="pres">
      <dgm:prSet presAssocID="{35C216AA-8E0C-43F7-B8D3-F7F8EB8EA0F0}" presName="hierChild5" presStyleCnt="0"/>
      <dgm:spPr/>
    </dgm:pt>
    <dgm:pt modelId="{2253B954-78C2-43D0-8CBE-E36DB5E7940E}" type="pres">
      <dgm:prSet presAssocID="{F223007F-F983-4F74-9ACF-82ECED58E119}" presName="hierChild3" presStyleCnt="0"/>
      <dgm:spPr/>
    </dgm:pt>
  </dgm:ptLst>
  <dgm:cxnLst>
    <dgm:cxn modelId="{85C5E75B-4483-4CD2-906B-BE0D794A3C2E}" srcId="{F223007F-F983-4F74-9ACF-82ECED58E119}" destId="{35C216AA-8E0C-43F7-B8D3-F7F8EB8EA0F0}" srcOrd="2" destOrd="0" parTransId="{3EE72BAC-D194-43B9-8DD4-F63D010DAAC5}" sibTransId="{5A2D27EA-99EA-428E-9B77-85DF81293FC5}"/>
    <dgm:cxn modelId="{212558A9-4DF3-44B7-AC10-A8EFE803B11F}" type="presOf" srcId="{F223007F-F983-4F74-9ACF-82ECED58E119}" destId="{23FA366D-79A6-4E1C-8AF8-B971F57F6CC7}" srcOrd="0" destOrd="0" presId="urn:microsoft.com/office/officeart/2005/8/layout/orgChart1"/>
    <dgm:cxn modelId="{57A94BB9-BC03-4112-A5BC-C24607CB26F8}" srcId="{035CD358-0B9C-4FB7-ABB5-E4C5477A180F}" destId="{F223007F-F983-4F74-9ACF-82ECED58E119}" srcOrd="0" destOrd="0" parTransId="{6C5F0BD1-9255-4007-99AF-9E06D2892971}" sibTransId="{F06E876F-1663-4A1F-B0CF-8116CEE61678}"/>
    <dgm:cxn modelId="{23F97C0B-F277-4924-BB71-E01E1ED4DEE7}" type="presOf" srcId="{F223007F-F983-4F74-9ACF-82ECED58E119}" destId="{31AD94EE-4CCE-44F2-83FB-93EA5879DE59}" srcOrd="1" destOrd="0" presId="urn:microsoft.com/office/officeart/2005/8/layout/orgChart1"/>
    <dgm:cxn modelId="{DC0290F5-B726-49A3-BF97-524BB0F87280}" srcId="{F223007F-F983-4F74-9ACF-82ECED58E119}" destId="{36834573-1016-445E-9284-E5133C52F2A6}" srcOrd="1" destOrd="0" parTransId="{FC892063-B5D9-48EC-8AEC-4B3F654CC696}" sibTransId="{D439E2E0-D6E4-4D26-A585-4B9307D03662}"/>
    <dgm:cxn modelId="{CC26385D-D7D3-46F4-85F4-85ABE9136785}" type="presOf" srcId="{48E36DE2-DF4A-41FB-B56D-93E745C876EF}" destId="{04F86DE0-D082-48D4-B6FA-FB088A990863}" srcOrd="0" destOrd="0" presId="urn:microsoft.com/office/officeart/2005/8/layout/orgChart1"/>
    <dgm:cxn modelId="{7AC55BAA-3970-414B-8BFA-49610734DCE5}" type="presOf" srcId="{48E36DE2-DF4A-41FB-B56D-93E745C876EF}" destId="{2B85C595-3D3C-489A-AF39-C9DA342A5890}" srcOrd="1" destOrd="0" presId="urn:microsoft.com/office/officeart/2005/8/layout/orgChart1"/>
    <dgm:cxn modelId="{6D770067-488A-422D-81C9-DD46DC9F20C3}" type="presOf" srcId="{035CD358-0B9C-4FB7-ABB5-E4C5477A180F}" destId="{A40B5877-98BE-45C5-A5BE-6221C2BAC869}" srcOrd="0" destOrd="0" presId="urn:microsoft.com/office/officeart/2005/8/layout/orgChart1"/>
    <dgm:cxn modelId="{2D91196B-56A6-4A16-A60C-E84A48CEF02F}" type="presOf" srcId="{FC892063-B5D9-48EC-8AEC-4B3F654CC696}" destId="{8ADA7D6F-5B4C-4AFD-8077-18C6066FBBCE}" srcOrd="0" destOrd="0" presId="urn:microsoft.com/office/officeart/2005/8/layout/orgChart1"/>
    <dgm:cxn modelId="{1F42F7C9-8650-4044-8582-E2BA2BBE3C2B}" type="presOf" srcId="{36834573-1016-445E-9284-E5133C52F2A6}" destId="{A5B7EF88-9BC2-4E4D-836C-74C15DABF3F6}" srcOrd="0" destOrd="0" presId="urn:microsoft.com/office/officeart/2005/8/layout/orgChart1"/>
    <dgm:cxn modelId="{34B69BFF-CFA0-4F7D-9F2E-0CBF734AFCF1}" type="presOf" srcId="{3EE72BAC-D194-43B9-8DD4-F63D010DAAC5}" destId="{2A5EBF3D-7661-4741-900C-1208D7E578BF}" srcOrd="0" destOrd="0" presId="urn:microsoft.com/office/officeart/2005/8/layout/orgChart1"/>
    <dgm:cxn modelId="{0B9444EA-028D-4E64-A9D6-32826992CACF}" type="presOf" srcId="{35C216AA-8E0C-43F7-B8D3-F7F8EB8EA0F0}" destId="{CF38A285-0C94-415D-90D5-A4834981EC5A}" srcOrd="0" destOrd="0" presId="urn:microsoft.com/office/officeart/2005/8/layout/orgChart1"/>
    <dgm:cxn modelId="{FE1EA783-7580-45CB-A470-9138829DA169}" type="presOf" srcId="{35C216AA-8E0C-43F7-B8D3-F7F8EB8EA0F0}" destId="{FD64D06D-0C5D-44E4-85AA-E4752565917B}" srcOrd="1" destOrd="0" presId="urn:microsoft.com/office/officeart/2005/8/layout/orgChart1"/>
    <dgm:cxn modelId="{881A01D6-5553-405A-BE4F-0E6A3DC103BC}" srcId="{F223007F-F983-4F74-9ACF-82ECED58E119}" destId="{48E36DE2-DF4A-41FB-B56D-93E745C876EF}" srcOrd="0" destOrd="0" parTransId="{E610C39C-CCE1-450F-97DF-7D94CF86B65C}" sibTransId="{2D0131BA-43E3-4275-942B-40AD6EE797BA}"/>
    <dgm:cxn modelId="{FC67EACD-F105-428A-88E7-808D49E669AC}" type="presOf" srcId="{36834573-1016-445E-9284-E5133C52F2A6}" destId="{474B5A77-D011-46B5-A73D-FCB828A77761}" srcOrd="1" destOrd="0" presId="urn:microsoft.com/office/officeart/2005/8/layout/orgChart1"/>
    <dgm:cxn modelId="{0FF9E022-1C5B-4BD8-B063-F3A8D239621F}" type="presOf" srcId="{E610C39C-CCE1-450F-97DF-7D94CF86B65C}" destId="{6C164C11-B918-407B-8723-7951A2692AEB}" srcOrd="0" destOrd="0" presId="urn:microsoft.com/office/officeart/2005/8/layout/orgChart1"/>
    <dgm:cxn modelId="{01876C5F-D9CD-44EB-9E90-FA02736C983B}" type="presParOf" srcId="{A40B5877-98BE-45C5-A5BE-6221C2BAC869}" destId="{31B69C4D-42A7-4CC3-B192-22DF1D286707}" srcOrd="0" destOrd="0" presId="urn:microsoft.com/office/officeart/2005/8/layout/orgChart1"/>
    <dgm:cxn modelId="{06D35A58-4162-494D-B372-DEC7738A0336}" type="presParOf" srcId="{31B69C4D-42A7-4CC3-B192-22DF1D286707}" destId="{E0DCD1C1-D30A-403B-A6AD-DA759DA0816C}" srcOrd="0" destOrd="0" presId="urn:microsoft.com/office/officeart/2005/8/layout/orgChart1"/>
    <dgm:cxn modelId="{45A1432E-231C-48F5-A6B1-784532F94086}" type="presParOf" srcId="{E0DCD1C1-D30A-403B-A6AD-DA759DA0816C}" destId="{23FA366D-79A6-4E1C-8AF8-B971F57F6CC7}" srcOrd="0" destOrd="0" presId="urn:microsoft.com/office/officeart/2005/8/layout/orgChart1"/>
    <dgm:cxn modelId="{CD7F4F45-AF8E-4615-A606-E5062F5BBE04}" type="presParOf" srcId="{E0DCD1C1-D30A-403B-A6AD-DA759DA0816C}" destId="{31AD94EE-4CCE-44F2-83FB-93EA5879DE59}" srcOrd="1" destOrd="0" presId="urn:microsoft.com/office/officeart/2005/8/layout/orgChart1"/>
    <dgm:cxn modelId="{DACEAC49-6941-4C83-BE32-365D353C18F8}" type="presParOf" srcId="{31B69C4D-42A7-4CC3-B192-22DF1D286707}" destId="{8414F99C-0017-44D9-806E-604D8FD3F223}" srcOrd="1" destOrd="0" presId="urn:microsoft.com/office/officeart/2005/8/layout/orgChart1"/>
    <dgm:cxn modelId="{52812038-D573-48AE-B216-FB505D15924C}" type="presParOf" srcId="{8414F99C-0017-44D9-806E-604D8FD3F223}" destId="{6C164C11-B918-407B-8723-7951A2692AEB}" srcOrd="0" destOrd="0" presId="urn:microsoft.com/office/officeart/2005/8/layout/orgChart1"/>
    <dgm:cxn modelId="{C292252F-D1BB-4E36-A35F-9D1C010256C0}" type="presParOf" srcId="{8414F99C-0017-44D9-806E-604D8FD3F223}" destId="{F1D36A71-0741-421C-AE23-C0BAA8896A68}" srcOrd="1" destOrd="0" presId="urn:microsoft.com/office/officeart/2005/8/layout/orgChart1"/>
    <dgm:cxn modelId="{572002C9-AA37-4881-80E4-4A7C97418F74}" type="presParOf" srcId="{F1D36A71-0741-421C-AE23-C0BAA8896A68}" destId="{FE44520E-5A17-4899-B8BE-79DC91DF5348}" srcOrd="0" destOrd="0" presId="urn:microsoft.com/office/officeart/2005/8/layout/orgChart1"/>
    <dgm:cxn modelId="{8D775B7B-34E1-4DB2-9EA5-5B2221F7AB64}" type="presParOf" srcId="{FE44520E-5A17-4899-B8BE-79DC91DF5348}" destId="{04F86DE0-D082-48D4-B6FA-FB088A990863}" srcOrd="0" destOrd="0" presId="urn:microsoft.com/office/officeart/2005/8/layout/orgChart1"/>
    <dgm:cxn modelId="{0D9BD175-4035-4EDB-9506-91EB3C6352E0}" type="presParOf" srcId="{FE44520E-5A17-4899-B8BE-79DC91DF5348}" destId="{2B85C595-3D3C-489A-AF39-C9DA342A5890}" srcOrd="1" destOrd="0" presId="urn:microsoft.com/office/officeart/2005/8/layout/orgChart1"/>
    <dgm:cxn modelId="{23424673-EAD1-4365-8BAE-A00FF73A5624}" type="presParOf" srcId="{F1D36A71-0741-421C-AE23-C0BAA8896A68}" destId="{AA2EB0F0-0B7A-4A78-B357-6E4063AC0D61}" srcOrd="1" destOrd="0" presId="urn:microsoft.com/office/officeart/2005/8/layout/orgChart1"/>
    <dgm:cxn modelId="{263B0897-01EA-4EB5-8FFE-E21DD709BD38}" type="presParOf" srcId="{F1D36A71-0741-421C-AE23-C0BAA8896A68}" destId="{EB91FE14-6F1C-4306-8E02-702BA832A449}" srcOrd="2" destOrd="0" presId="urn:microsoft.com/office/officeart/2005/8/layout/orgChart1"/>
    <dgm:cxn modelId="{C5846377-30AE-400C-8BF9-E478BE248D1B}" type="presParOf" srcId="{8414F99C-0017-44D9-806E-604D8FD3F223}" destId="{8ADA7D6F-5B4C-4AFD-8077-18C6066FBBCE}" srcOrd="2" destOrd="0" presId="urn:microsoft.com/office/officeart/2005/8/layout/orgChart1"/>
    <dgm:cxn modelId="{C65F6CCE-46DF-42C3-A77A-E5FE258B6FC0}" type="presParOf" srcId="{8414F99C-0017-44D9-806E-604D8FD3F223}" destId="{D1A8662A-F09C-4715-8348-CDE1FEE1B059}" srcOrd="3" destOrd="0" presId="urn:microsoft.com/office/officeart/2005/8/layout/orgChart1"/>
    <dgm:cxn modelId="{A040760D-E67A-47C2-B4E1-8C84755827DD}" type="presParOf" srcId="{D1A8662A-F09C-4715-8348-CDE1FEE1B059}" destId="{E1B64DAD-2B73-4C55-B603-1628D3AEDD92}" srcOrd="0" destOrd="0" presId="urn:microsoft.com/office/officeart/2005/8/layout/orgChart1"/>
    <dgm:cxn modelId="{D4FE1726-08F3-4363-930D-F8EA725520C6}" type="presParOf" srcId="{E1B64DAD-2B73-4C55-B603-1628D3AEDD92}" destId="{A5B7EF88-9BC2-4E4D-836C-74C15DABF3F6}" srcOrd="0" destOrd="0" presId="urn:microsoft.com/office/officeart/2005/8/layout/orgChart1"/>
    <dgm:cxn modelId="{D9DAB660-9319-46C4-80F8-CC30DF44062D}" type="presParOf" srcId="{E1B64DAD-2B73-4C55-B603-1628D3AEDD92}" destId="{474B5A77-D011-46B5-A73D-FCB828A77761}" srcOrd="1" destOrd="0" presId="urn:microsoft.com/office/officeart/2005/8/layout/orgChart1"/>
    <dgm:cxn modelId="{279D4968-E6F4-4267-A92C-E2C4EEE3C832}" type="presParOf" srcId="{D1A8662A-F09C-4715-8348-CDE1FEE1B059}" destId="{83156906-C9FD-4BB5-8931-19878BAC05C4}" srcOrd="1" destOrd="0" presId="urn:microsoft.com/office/officeart/2005/8/layout/orgChart1"/>
    <dgm:cxn modelId="{0B9407C8-4129-4CEE-8E18-F041A4F6090C}" type="presParOf" srcId="{D1A8662A-F09C-4715-8348-CDE1FEE1B059}" destId="{592A05D2-579A-4CCA-BFB5-9340029B432F}" srcOrd="2" destOrd="0" presId="urn:microsoft.com/office/officeart/2005/8/layout/orgChart1"/>
    <dgm:cxn modelId="{1E765495-8CCC-43F2-B2B8-CFF5D73EBA76}" type="presParOf" srcId="{8414F99C-0017-44D9-806E-604D8FD3F223}" destId="{2A5EBF3D-7661-4741-900C-1208D7E578BF}" srcOrd="4" destOrd="0" presId="urn:microsoft.com/office/officeart/2005/8/layout/orgChart1"/>
    <dgm:cxn modelId="{3352289C-7BC4-4C4C-9606-EA1204EF5808}" type="presParOf" srcId="{8414F99C-0017-44D9-806E-604D8FD3F223}" destId="{CB4C9187-AA3D-4FAC-909B-BCBEC2163263}" srcOrd="5" destOrd="0" presId="urn:microsoft.com/office/officeart/2005/8/layout/orgChart1"/>
    <dgm:cxn modelId="{44A5DB9E-33C1-4DA6-9C44-9C5A54E71F49}" type="presParOf" srcId="{CB4C9187-AA3D-4FAC-909B-BCBEC2163263}" destId="{368CE6EA-3D99-44F9-BDFD-2443F5A27DCB}" srcOrd="0" destOrd="0" presId="urn:microsoft.com/office/officeart/2005/8/layout/orgChart1"/>
    <dgm:cxn modelId="{9C266B50-782E-4E40-8754-E8AFFFB9DF00}" type="presParOf" srcId="{368CE6EA-3D99-44F9-BDFD-2443F5A27DCB}" destId="{CF38A285-0C94-415D-90D5-A4834981EC5A}" srcOrd="0" destOrd="0" presId="urn:microsoft.com/office/officeart/2005/8/layout/orgChart1"/>
    <dgm:cxn modelId="{48E5E5CF-CB8F-4C4D-9350-23E9BAC4C636}" type="presParOf" srcId="{368CE6EA-3D99-44F9-BDFD-2443F5A27DCB}" destId="{FD64D06D-0C5D-44E4-85AA-E4752565917B}" srcOrd="1" destOrd="0" presId="urn:microsoft.com/office/officeart/2005/8/layout/orgChart1"/>
    <dgm:cxn modelId="{DB35623B-FEDB-4027-92A5-6332056C98E6}" type="presParOf" srcId="{CB4C9187-AA3D-4FAC-909B-BCBEC2163263}" destId="{EAD75ADF-E31D-4AE1-AC12-B96B0F2FB326}" srcOrd="1" destOrd="0" presId="urn:microsoft.com/office/officeart/2005/8/layout/orgChart1"/>
    <dgm:cxn modelId="{92B7B993-278F-4C7F-A7F5-E88E25106EE7}" type="presParOf" srcId="{CB4C9187-AA3D-4FAC-909B-BCBEC2163263}" destId="{F3FFBE1A-74ED-4B54-9BD5-64A1BDCED257}" srcOrd="2" destOrd="0" presId="urn:microsoft.com/office/officeart/2005/8/layout/orgChart1"/>
    <dgm:cxn modelId="{9A93F14F-2395-47C2-874E-ACFCC9F69126}" type="presParOf" srcId="{31B69C4D-42A7-4CC3-B192-22DF1D286707}" destId="{2253B954-78C2-43D0-8CBE-E36DB5E794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AE32A5-2E6F-40B1-AB6F-AFECE5785C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B5D5E51-B73F-4B3A-AFFD-323A482D1664}">
      <dgm:prSet phldrT="[Text]" custT="1"/>
      <dgm:spPr>
        <a:solidFill>
          <a:srgbClr val="00B0F0"/>
        </a:solidFill>
      </dgm:spPr>
      <dgm:t>
        <a:bodyPr/>
        <a:lstStyle/>
        <a:p>
          <a:r>
            <a:rPr lang="fr-CH" sz="3400" dirty="0" err="1" smtClean="0">
              <a:latin typeface="Arial" pitchFamily="34" charset="0"/>
              <a:cs typeface="Arial" pitchFamily="34" charset="0"/>
            </a:rPr>
            <a:t>Government</a:t>
          </a:r>
          <a:r>
            <a:rPr lang="fr-CH" sz="3400" dirty="0" smtClean="0">
              <a:latin typeface="Arial" pitchFamily="34" charset="0"/>
              <a:cs typeface="Arial" pitchFamily="34" charset="0"/>
            </a:rPr>
            <a:t>: for </a:t>
          </a:r>
          <a:r>
            <a:rPr lang="fr-CH" sz="3400" dirty="0" err="1" smtClean="0">
              <a:latin typeface="Arial" pitchFamily="34" charset="0"/>
              <a:cs typeface="Arial" pitchFamily="34" charset="0"/>
            </a:rPr>
            <a:t>implementation</a:t>
          </a:r>
          <a:endParaRPr lang="en-GB" sz="3400" dirty="0">
            <a:latin typeface="Arial" pitchFamily="34" charset="0"/>
            <a:cs typeface="Arial" pitchFamily="34" charset="0"/>
          </a:endParaRPr>
        </a:p>
      </dgm:t>
    </dgm:pt>
    <dgm:pt modelId="{22BCEF2D-E2EF-47D7-ACE7-DCA014B5B7EF}" type="parTrans" cxnId="{E4BCBBE7-4CD6-4FF4-8F5E-27185C8B9794}">
      <dgm:prSet/>
      <dgm:spPr/>
      <dgm:t>
        <a:bodyPr/>
        <a:lstStyle/>
        <a:p>
          <a:endParaRPr lang="en-GB"/>
        </a:p>
      </dgm:t>
    </dgm:pt>
    <dgm:pt modelId="{301BA90C-E47D-4B78-B768-173A94132C56}" type="sibTrans" cxnId="{E4BCBBE7-4CD6-4FF4-8F5E-27185C8B9794}">
      <dgm:prSet/>
      <dgm:spPr/>
      <dgm:t>
        <a:bodyPr/>
        <a:lstStyle/>
        <a:p>
          <a:endParaRPr lang="en-GB"/>
        </a:p>
      </dgm:t>
    </dgm:pt>
    <dgm:pt modelId="{76531FA5-7093-4F1E-9354-426131BD3055}">
      <dgm:prSet phldrT="[Text]" custT="1"/>
      <dgm:spPr/>
      <dgm:t>
        <a:bodyPr/>
        <a:lstStyle/>
        <a:p>
          <a:r>
            <a:rPr lang="fr-CH" sz="2600" dirty="0" smtClean="0">
              <a:latin typeface="Arial" pitchFamily="34" charset="0"/>
              <a:cs typeface="Arial" pitchFamily="34" charset="0"/>
            </a:rPr>
            <a:t>Focal point</a:t>
          </a:r>
          <a:endParaRPr lang="en-GB" sz="2600" dirty="0">
            <a:latin typeface="Arial" pitchFamily="34" charset="0"/>
            <a:cs typeface="Arial" pitchFamily="34" charset="0"/>
          </a:endParaRPr>
        </a:p>
      </dgm:t>
    </dgm:pt>
    <dgm:pt modelId="{D9444797-F939-4DFD-A4DE-6C8EFB3B2B0E}" type="parTrans" cxnId="{7485E3C0-A73E-4D4F-9E33-368FC7F0C479}">
      <dgm:prSet/>
      <dgm:spPr/>
      <dgm:t>
        <a:bodyPr/>
        <a:lstStyle/>
        <a:p>
          <a:endParaRPr lang="en-GB"/>
        </a:p>
      </dgm:t>
    </dgm:pt>
    <dgm:pt modelId="{FCBED3A7-FE52-4796-9287-E472EA7BDF26}" type="sibTrans" cxnId="{7485E3C0-A73E-4D4F-9E33-368FC7F0C479}">
      <dgm:prSet/>
      <dgm:spPr/>
      <dgm:t>
        <a:bodyPr/>
        <a:lstStyle/>
        <a:p>
          <a:endParaRPr lang="en-GB"/>
        </a:p>
      </dgm:t>
    </dgm:pt>
    <dgm:pt modelId="{2D0E9F7A-F7B5-4BC2-9B8E-DA8432C9DD34}">
      <dgm:prSet phldrT="[Text]" custT="1"/>
      <dgm:spPr>
        <a:solidFill>
          <a:srgbClr val="00B0F0"/>
        </a:solidFill>
      </dgm:spPr>
      <dgm:t>
        <a:bodyPr/>
        <a:lstStyle/>
        <a:p>
          <a:r>
            <a:rPr lang="fr-CH" sz="3400" dirty="0" smtClean="0">
              <a:latin typeface="Arial" pitchFamily="34" charset="0"/>
              <a:cs typeface="Arial" pitchFamily="34" charset="0"/>
            </a:rPr>
            <a:t>Independent </a:t>
          </a:r>
          <a:r>
            <a:rPr lang="fr-CH" sz="3400" dirty="0" err="1" smtClean="0">
              <a:latin typeface="Arial" pitchFamily="34" charset="0"/>
              <a:cs typeface="Arial" pitchFamily="34" charset="0"/>
            </a:rPr>
            <a:t>framework</a:t>
          </a:r>
          <a:r>
            <a:rPr lang="fr-CH" sz="3400" dirty="0" smtClean="0">
              <a:latin typeface="Arial" pitchFamily="34" charset="0"/>
              <a:cs typeface="Arial" pitchFamily="34" charset="0"/>
            </a:rPr>
            <a:t>: for monitoring</a:t>
          </a:r>
          <a:endParaRPr lang="en-GB" sz="3400" dirty="0">
            <a:latin typeface="Arial" pitchFamily="34" charset="0"/>
            <a:cs typeface="Arial" pitchFamily="34" charset="0"/>
          </a:endParaRPr>
        </a:p>
      </dgm:t>
    </dgm:pt>
    <dgm:pt modelId="{D8544553-CEDE-456C-80B7-C02D74821396}" type="parTrans" cxnId="{CB8BF57E-99AE-4AE5-B1A4-7FE5DDD48295}">
      <dgm:prSet/>
      <dgm:spPr/>
      <dgm:t>
        <a:bodyPr/>
        <a:lstStyle/>
        <a:p>
          <a:endParaRPr lang="en-GB"/>
        </a:p>
      </dgm:t>
    </dgm:pt>
    <dgm:pt modelId="{03695DAB-F899-4020-B51E-C3ACCFA9E496}" type="sibTrans" cxnId="{CB8BF57E-99AE-4AE5-B1A4-7FE5DDD48295}">
      <dgm:prSet/>
      <dgm:spPr/>
      <dgm:t>
        <a:bodyPr/>
        <a:lstStyle/>
        <a:p>
          <a:endParaRPr lang="en-GB"/>
        </a:p>
      </dgm:t>
    </dgm:pt>
    <dgm:pt modelId="{6E2C4B35-F56C-4BAB-A2C6-5E0664D7D2EF}">
      <dgm:prSet phldrT="[Text]" custT="1"/>
      <dgm:spPr/>
      <dgm:t>
        <a:bodyPr/>
        <a:lstStyle/>
        <a:p>
          <a:r>
            <a:rPr lang="fr-CH" sz="2600" dirty="0" smtClean="0">
              <a:latin typeface="Arial" pitchFamily="34" charset="0"/>
              <a:cs typeface="Arial" pitchFamily="34" charset="0"/>
            </a:rPr>
            <a:t>Coordination </a:t>
          </a:r>
          <a:r>
            <a:rPr lang="fr-CH" sz="2600" dirty="0" err="1" smtClean="0">
              <a:latin typeface="Arial" pitchFamily="34" charset="0"/>
              <a:cs typeface="Arial" pitchFamily="34" charset="0"/>
            </a:rPr>
            <a:t>mechanism</a:t>
          </a:r>
          <a:r>
            <a:rPr lang="fr-CH" sz="2600" dirty="0" smtClean="0">
              <a:latin typeface="Arial" pitchFamily="34" charset="0"/>
              <a:cs typeface="Arial" pitchFamily="34" charset="0"/>
            </a:rPr>
            <a:t> (</a:t>
          </a:r>
          <a:r>
            <a:rPr lang="fr-CH" sz="2600" dirty="0" err="1" smtClean="0">
              <a:latin typeface="Arial" pitchFamily="34" charset="0"/>
              <a:cs typeface="Arial" pitchFamily="34" charset="0"/>
            </a:rPr>
            <a:t>optional</a:t>
          </a:r>
          <a:r>
            <a:rPr lang="fr-CH" sz="2600" dirty="0" smtClean="0">
              <a:latin typeface="Arial" pitchFamily="34" charset="0"/>
              <a:cs typeface="Arial" pitchFamily="34" charset="0"/>
            </a:rPr>
            <a:t>)</a:t>
          </a:r>
          <a:endParaRPr lang="en-GB" sz="2600" dirty="0">
            <a:latin typeface="Arial" pitchFamily="34" charset="0"/>
            <a:cs typeface="Arial" pitchFamily="34" charset="0"/>
          </a:endParaRPr>
        </a:p>
      </dgm:t>
    </dgm:pt>
    <dgm:pt modelId="{95CE23A0-45F6-4486-A448-AC810C227493}" type="parTrans" cxnId="{4B2A3623-DD98-479F-8ED8-20DD524E3DA3}">
      <dgm:prSet/>
      <dgm:spPr/>
      <dgm:t>
        <a:bodyPr/>
        <a:lstStyle/>
        <a:p>
          <a:endParaRPr lang="en-GB"/>
        </a:p>
      </dgm:t>
    </dgm:pt>
    <dgm:pt modelId="{4DEB183D-8A14-40FC-8A15-E51A10C6A99C}" type="sibTrans" cxnId="{4B2A3623-DD98-479F-8ED8-20DD524E3DA3}">
      <dgm:prSet/>
      <dgm:spPr/>
      <dgm:t>
        <a:bodyPr/>
        <a:lstStyle/>
        <a:p>
          <a:endParaRPr lang="en-GB"/>
        </a:p>
      </dgm:t>
    </dgm:pt>
    <dgm:pt modelId="{B1457DE0-645E-45DB-8837-853DF6C35774}">
      <dgm:prSet phldrT="[Text]" custT="1"/>
      <dgm:spPr/>
      <dgm:t>
        <a:bodyPr/>
        <a:lstStyle/>
        <a:p>
          <a:r>
            <a:rPr lang="fr-CH" sz="2600" dirty="0" smtClean="0">
              <a:latin typeface="Arial" pitchFamily="34" charset="0"/>
              <a:cs typeface="Arial" pitchFamily="34" charset="0"/>
            </a:rPr>
            <a:t>National </a:t>
          </a:r>
          <a:r>
            <a:rPr lang="fr-CH" sz="2600" dirty="0" err="1" smtClean="0">
              <a:latin typeface="Arial" pitchFamily="34" charset="0"/>
              <a:cs typeface="Arial" pitchFamily="34" charset="0"/>
            </a:rPr>
            <a:t>implementation</a:t>
          </a:r>
          <a:r>
            <a:rPr lang="fr-CH" sz="2600" dirty="0" smtClean="0">
              <a:latin typeface="Arial" pitchFamily="34" charset="0"/>
              <a:cs typeface="Arial" pitchFamily="34" charset="0"/>
            </a:rPr>
            <a:t> and monitoring </a:t>
          </a:r>
          <a:r>
            <a:rPr lang="fr-CH" sz="2600" dirty="0" err="1" smtClean="0">
              <a:latin typeface="Arial" pitchFamily="34" charset="0"/>
              <a:cs typeface="Arial" pitchFamily="34" charset="0"/>
            </a:rPr>
            <a:t>framework</a:t>
          </a:r>
          <a:endParaRPr lang="en-GB" sz="2600" dirty="0">
            <a:latin typeface="Arial" pitchFamily="34" charset="0"/>
            <a:cs typeface="Arial" pitchFamily="34" charset="0"/>
          </a:endParaRPr>
        </a:p>
      </dgm:t>
    </dgm:pt>
    <dgm:pt modelId="{83A8C9E1-A703-42AA-AAFC-0757BD9CACB4}" type="parTrans" cxnId="{FE6978B9-1401-4A02-8EEF-F4DFFC5D97E1}">
      <dgm:prSet/>
      <dgm:spPr/>
      <dgm:t>
        <a:bodyPr/>
        <a:lstStyle/>
        <a:p>
          <a:endParaRPr lang="en-GB"/>
        </a:p>
      </dgm:t>
    </dgm:pt>
    <dgm:pt modelId="{A859AA3E-9B97-4ECE-8CFA-9AC58FF61F2C}" type="sibTrans" cxnId="{FE6978B9-1401-4A02-8EEF-F4DFFC5D97E1}">
      <dgm:prSet/>
      <dgm:spPr/>
      <dgm:t>
        <a:bodyPr/>
        <a:lstStyle/>
        <a:p>
          <a:endParaRPr lang="en-GB"/>
        </a:p>
      </dgm:t>
    </dgm:pt>
    <dgm:pt modelId="{010721FB-6AE1-4D02-B42B-2D1FAB2455B7}">
      <dgm:prSet phldrT="[Text]" custT="1"/>
      <dgm:spPr/>
      <dgm:t>
        <a:bodyPr/>
        <a:lstStyle/>
        <a:p>
          <a:r>
            <a:rPr lang="fr-CH" sz="2600" dirty="0" smtClean="0">
              <a:latin typeface="Arial" pitchFamily="34" charset="0"/>
              <a:cs typeface="Arial" pitchFamily="34" charset="0"/>
            </a:rPr>
            <a:t>Civil society</a:t>
          </a:r>
          <a:endParaRPr lang="en-GB" sz="2600" dirty="0">
            <a:latin typeface="Arial" pitchFamily="34" charset="0"/>
            <a:cs typeface="Arial" pitchFamily="34" charset="0"/>
          </a:endParaRPr>
        </a:p>
      </dgm:t>
    </dgm:pt>
    <dgm:pt modelId="{53C644FE-FE35-44BC-8A74-4456D0FF849F}" type="parTrans" cxnId="{C028F316-593F-4C82-8641-53B1C64EE433}">
      <dgm:prSet/>
      <dgm:spPr/>
      <dgm:t>
        <a:bodyPr/>
        <a:lstStyle/>
        <a:p>
          <a:endParaRPr lang="en-GB"/>
        </a:p>
      </dgm:t>
    </dgm:pt>
    <dgm:pt modelId="{7DF91FE7-70C7-45FD-995F-111F7921B9D3}" type="sibTrans" cxnId="{C028F316-593F-4C82-8641-53B1C64EE433}">
      <dgm:prSet/>
      <dgm:spPr/>
      <dgm:t>
        <a:bodyPr/>
        <a:lstStyle/>
        <a:p>
          <a:endParaRPr lang="en-GB"/>
        </a:p>
      </dgm:t>
    </dgm:pt>
    <dgm:pt modelId="{1B265B41-73C7-42E7-BC81-B069A956696F}" type="pres">
      <dgm:prSet presAssocID="{BEAE32A5-2E6F-40B1-AB6F-AFECE5785C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99B1051-4A4C-41FB-AF30-0CB62416DB80}" type="pres">
      <dgm:prSet presAssocID="{7B5D5E51-B73F-4B3A-AFFD-323A482D166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21FD2C-DA71-4F36-8306-210210DF4675}" type="pres">
      <dgm:prSet presAssocID="{7B5D5E51-B73F-4B3A-AFFD-323A482D166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CA93-01A5-4693-B123-A88119B387B1}" type="pres">
      <dgm:prSet presAssocID="{2D0E9F7A-F7B5-4BC2-9B8E-DA8432C9DD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179D7C-8D30-4054-9459-CE0E33D69499}" type="pres">
      <dgm:prSet presAssocID="{2D0E9F7A-F7B5-4BC2-9B8E-DA8432C9DD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68B3BAB-47F3-4A4C-BAE6-50F6FE11DAE6}" type="presOf" srcId="{2D0E9F7A-F7B5-4BC2-9B8E-DA8432C9DD34}" destId="{3744CA93-01A5-4693-B123-A88119B387B1}" srcOrd="0" destOrd="0" presId="urn:microsoft.com/office/officeart/2005/8/layout/vList2"/>
    <dgm:cxn modelId="{AE66A9AA-6341-4BFB-8024-2B38C2FE2A2A}" type="presOf" srcId="{B1457DE0-645E-45DB-8837-853DF6C35774}" destId="{DA179D7C-8D30-4054-9459-CE0E33D69499}" srcOrd="0" destOrd="0" presId="urn:microsoft.com/office/officeart/2005/8/layout/vList2"/>
    <dgm:cxn modelId="{C028F316-593F-4C82-8641-53B1C64EE433}" srcId="{2D0E9F7A-F7B5-4BC2-9B8E-DA8432C9DD34}" destId="{010721FB-6AE1-4D02-B42B-2D1FAB2455B7}" srcOrd="1" destOrd="0" parTransId="{53C644FE-FE35-44BC-8A74-4456D0FF849F}" sibTransId="{7DF91FE7-70C7-45FD-995F-111F7921B9D3}"/>
    <dgm:cxn modelId="{FE6978B9-1401-4A02-8EEF-F4DFFC5D97E1}" srcId="{2D0E9F7A-F7B5-4BC2-9B8E-DA8432C9DD34}" destId="{B1457DE0-645E-45DB-8837-853DF6C35774}" srcOrd="0" destOrd="0" parTransId="{83A8C9E1-A703-42AA-AAFC-0757BD9CACB4}" sibTransId="{A859AA3E-9B97-4ECE-8CFA-9AC58FF61F2C}"/>
    <dgm:cxn modelId="{4B2A3623-DD98-479F-8ED8-20DD524E3DA3}" srcId="{7B5D5E51-B73F-4B3A-AFFD-323A482D1664}" destId="{6E2C4B35-F56C-4BAB-A2C6-5E0664D7D2EF}" srcOrd="1" destOrd="0" parTransId="{95CE23A0-45F6-4486-A448-AC810C227493}" sibTransId="{4DEB183D-8A14-40FC-8A15-E51A10C6A99C}"/>
    <dgm:cxn modelId="{3E69585F-288C-4593-9B61-538EB5A5BD24}" type="presOf" srcId="{76531FA5-7093-4F1E-9354-426131BD3055}" destId="{3421FD2C-DA71-4F36-8306-210210DF4675}" srcOrd="0" destOrd="0" presId="urn:microsoft.com/office/officeart/2005/8/layout/vList2"/>
    <dgm:cxn modelId="{E2386F42-CB2D-4236-AD8A-473269EAEE7A}" type="presOf" srcId="{010721FB-6AE1-4D02-B42B-2D1FAB2455B7}" destId="{DA179D7C-8D30-4054-9459-CE0E33D69499}" srcOrd="0" destOrd="1" presId="urn:microsoft.com/office/officeart/2005/8/layout/vList2"/>
    <dgm:cxn modelId="{54771631-C323-4E55-919E-510252AE2445}" type="presOf" srcId="{BEAE32A5-2E6F-40B1-AB6F-AFECE5785C85}" destId="{1B265B41-73C7-42E7-BC81-B069A956696F}" srcOrd="0" destOrd="0" presId="urn:microsoft.com/office/officeart/2005/8/layout/vList2"/>
    <dgm:cxn modelId="{7485E3C0-A73E-4D4F-9E33-368FC7F0C479}" srcId="{7B5D5E51-B73F-4B3A-AFFD-323A482D1664}" destId="{76531FA5-7093-4F1E-9354-426131BD3055}" srcOrd="0" destOrd="0" parTransId="{D9444797-F939-4DFD-A4DE-6C8EFB3B2B0E}" sibTransId="{FCBED3A7-FE52-4796-9287-E472EA7BDF26}"/>
    <dgm:cxn modelId="{CB8BF57E-99AE-4AE5-B1A4-7FE5DDD48295}" srcId="{BEAE32A5-2E6F-40B1-AB6F-AFECE5785C85}" destId="{2D0E9F7A-F7B5-4BC2-9B8E-DA8432C9DD34}" srcOrd="1" destOrd="0" parTransId="{D8544553-CEDE-456C-80B7-C02D74821396}" sibTransId="{03695DAB-F899-4020-B51E-C3ACCFA9E496}"/>
    <dgm:cxn modelId="{4C2F4095-A385-43B7-AE81-B2D5114108F8}" type="presOf" srcId="{7B5D5E51-B73F-4B3A-AFFD-323A482D1664}" destId="{599B1051-4A4C-41FB-AF30-0CB62416DB80}" srcOrd="0" destOrd="0" presId="urn:microsoft.com/office/officeart/2005/8/layout/vList2"/>
    <dgm:cxn modelId="{E4BCBBE7-4CD6-4FF4-8F5E-27185C8B9794}" srcId="{BEAE32A5-2E6F-40B1-AB6F-AFECE5785C85}" destId="{7B5D5E51-B73F-4B3A-AFFD-323A482D1664}" srcOrd="0" destOrd="0" parTransId="{22BCEF2D-E2EF-47D7-ACE7-DCA014B5B7EF}" sibTransId="{301BA90C-E47D-4B78-B768-173A94132C56}"/>
    <dgm:cxn modelId="{888F370D-A734-439E-95A4-8BCEC1D52DB9}" type="presOf" srcId="{6E2C4B35-F56C-4BAB-A2C6-5E0664D7D2EF}" destId="{3421FD2C-DA71-4F36-8306-210210DF4675}" srcOrd="0" destOrd="1" presId="urn:microsoft.com/office/officeart/2005/8/layout/vList2"/>
    <dgm:cxn modelId="{F2EAB82E-4BB3-44DD-99DA-737BF42C7809}" type="presParOf" srcId="{1B265B41-73C7-42E7-BC81-B069A956696F}" destId="{599B1051-4A4C-41FB-AF30-0CB62416DB80}" srcOrd="0" destOrd="0" presId="urn:microsoft.com/office/officeart/2005/8/layout/vList2"/>
    <dgm:cxn modelId="{27655C2C-3288-4688-B47D-D05FFD933F9B}" type="presParOf" srcId="{1B265B41-73C7-42E7-BC81-B069A956696F}" destId="{3421FD2C-DA71-4F36-8306-210210DF4675}" srcOrd="1" destOrd="0" presId="urn:microsoft.com/office/officeart/2005/8/layout/vList2"/>
    <dgm:cxn modelId="{DD01D0CB-7551-4AA8-8371-E4D304224480}" type="presParOf" srcId="{1B265B41-73C7-42E7-BC81-B069A956696F}" destId="{3744CA93-01A5-4693-B123-A88119B387B1}" srcOrd="2" destOrd="0" presId="urn:microsoft.com/office/officeart/2005/8/layout/vList2"/>
    <dgm:cxn modelId="{71E66D25-217D-41E6-8A94-170E81E34DFF}" type="presParOf" srcId="{1B265B41-73C7-42E7-BC81-B069A956696F}" destId="{DA179D7C-8D30-4054-9459-CE0E33D6949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108136-D0A0-4475-8F9B-216ADBD905B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9E0DFBF-A27B-43AD-86FC-F52B36216D84}">
      <dgm:prSet phldrT="[Text]"/>
      <dgm:spPr>
        <a:solidFill>
          <a:srgbClr val="00B0F0"/>
        </a:solidFill>
      </dgm:spPr>
      <dgm:t>
        <a:bodyPr/>
        <a:lstStyle/>
        <a:p>
          <a:r>
            <a:rPr lang="fr-CH" dirty="0" err="1" smtClean="0"/>
            <a:t>Committee</a:t>
          </a:r>
          <a:endParaRPr lang="en-GB" dirty="0"/>
        </a:p>
      </dgm:t>
    </dgm:pt>
    <dgm:pt modelId="{E83C09F1-B5D0-4F93-805D-61B1C2ABFCDC}" type="parTrans" cxnId="{0FEB6293-675C-4693-9C42-7EFD88819B13}">
      <dgm:prSet/>
      <dgm:spPr/>
      <dgm:t>
        <a:bodyPr/>
        <a:lstStyle/>
        <a:p>
          <a:endParaRPr lang="en-GB"/>
        </a:p>
      </dgm:t>
    </dgm:pt>
    <dgm:pt modelId="{51D7C80A-8ED9-41DA-A70A-7709AD0C621C}" type="sibTrans" cxnId="{0FEB6293-675C-4693-9C42-7EFD88819B13}">
      <dgm:prSet/>
      <dgm:spPr/>
      <dgm:t>
        <a:bodyPr/>
        <a:lstStyle/>
        <a:p>
          <a:endParaRPr lang="en-GB"/>
        </a:p>
      </dgm:t>
    </dgm:pt>
    <dgm:pt modelId="{D2E5F204-C5CF-4AA0-A6D7-8CA6190B4109}">
      <dgm:prSet phldrT="[Text]"/>
      <dgm:spPr>
        <a:solidFill>
          <a:srgbClr val="92D050"/>
        </a:solidFill>
      </dgm:spPr>
      <dgm:t>
        <a:bodyPr/>
        <a:lstStyle/>
        <a:p>
          <a:r>
            <a:rPr lang="fr-CH" dirty="0" smtClean="0"/>
            <a:t>Convention on the </a:t>
          </a:r>
          <a:r>
            <a:rPr lang="fr-CH" dirty="0" err="1" smtClean="0"/>
            <a:t>Rights</a:t>
          </a:r>
          <a:r>
            <a:rPr lang="fr-CH" dirty="0" smtClean="0"/>
            <a:t> of </a:t>
          </a:r>
          <a:r>
            <a:rPr lang="fr-CH" dirty="0" err="1" smtClean="0"/>
            <a:t>Persons</a:t>
          </a:r>
          <a:r>
            <a:rPr lang="fr-CH" dirty="0" smtClean="0"/>
            <a:t> </a:t>
          </a:r>
          <a:r>
            <a:rPr lang="fr-CH" dirty="0" err="1" smtClean="0"/>
            <a:t>with</a:t>
          </a:r>
          <a:r>
            <a:rPr lang="fr-CH" dirty="0" smtClean="0"/>
            <a:t> </a:t>
          </a:r>
          <a:r>
            <a:rPr lang="fr-CH" dirty="0" err="1" smtClean="0"/>
            <a:t>Disabilities</a:t>
          </a:r>
          <a:endParaRPr lang="en-GB" dirty="0"/>
        </a:p>
      </dgm:t>
    </dgm:pt>
    <dgm:pt modelId="{0634C4F3-7613-4F8E-8219-F2D4609045C2}" type="parTrans" cxnId="{B95B17B7-D7A6-4FA4-93DE-6F5344E5BEB0}">
      <dgm:prSet/>
      <dgm:spPr/>
      <dgm:t>
        <a:bodyPr/>
        <a:lstStyle/>
        <a:p>
          <a:endParaRPr lang="en-GB"/>
        </a:p>
      </dgm:t>
    </dgm:pt>
    <dgm:pt modelId="{646A0C68-0D35-45F9-9261-21313330FBFF}" type="sibTrans" cxnId="{B95B17B7-D7A6-4FA4-93DE-6F5344E5BEB0}">
      <dgm:prSet/>
      <dgm:spPr/>
      <dgm:t>
        <a:bodyPr/>
        <a:lstStyle/>
        <a:p>
          <a:endParaRPr lang="en-GB"/>
        </a:p>
      </dgm:t>
    </dgm:pt>
    <dgm:pt modelId="{5CFC35A6-C285-43FB-B90A-30EE6008CB3F}">
      <dgm:prSet phldrT="[Text]"/>
      <dgm:spPr>
        <a:solidFill>
          <a:srgbClr val="92D050"/>
        </a:solidFill>
      </dgm:spPr>
      <dgm:t>
        <a:bodyPr/>
        <a:lstStyle/>
        <a:p>
          <a:r>
            <a:rPr lang="fr-CH" dirty="0" smtClean="0"/>
            <a:t>State reports</a:t>
          </a:r>
          <a:endParaRPr lang="en-GB" dirty="0"/>
        </a:p>
      </dgm:t>
    </dgm:pt>
    <dgm:pt modelId="{C5BE2DD4-A06A-40D9-9236-B3731A4FEAC9}" type="parTrans" cxnId="{883CA423-0F41-41F9-8373-BD666A17853F}">
      <dgm:prSet/>
      <dgm:spPr/>
      <dgm:t>
        <a:bodyPr/>
        <a:lstStyle/>
        <a:p>
          <a:endParaRPr lang="en-GB"/>
        </a:p>
      </dgm:t>
    </dgm:pt>
    <dgm:pt modelId="{878436CB-AEB7-42B3-B503-11B4DAB4ABCA}" type="sibTrans" cxnId="{883CA423-0F41-41F9-8373-BD666A17853F}">
      <dgm:prSet/>
      <dgm:spPr/>
      <dgm:t>
        <a:bodyPr/>
        <a:lstStyle/>
        <a:p>
          <a:endParaRPr lang="en-GB"/>
        </a:p>
      </dgm:t>
    </dgm:pt>
    <dgm:pt modelId="{5A893902-209C-46C3-9930-3E8324AA03CE}">
      <dgm:prSet phldrT="[Text]"/>
      <dgm:spPr>
        <a:solidFill>
          <a:srgbClr val="FFC000"/>
        </a:solidFill>
      </dgm:spPr>
      <dgm:t>
        <a:bodyPr/>
        <a:lstStyle/>
        <a:p>
          <a:r>
            <a:rPr lang="fr-CH" dirty="0" err="1" smtClean="0"/>
            <a:t>Optional</a:t>
          </a:r>
          <a:r>
            <a:rPr lang="fr-CH" dirty="0" smtClean="0"/>
            <a:t> Protocol to the Convention</a:t>
          </a:r>
          <a:endParaRPr lang="en-GB" dirty="0"/>
        </a:p>
      </dgm:t>
    </dgm:pt>
    <dgm:pt modelId="{D6A2BFFF-700C-4650-A746-E69E46CD51E0}" type="parTrans" cxnId="{E62C976C-13E3-4937-952B-110B87471DF4}">
      <dgm:prSet/>
      <dgm:spPr/>
      <dgm:t>
        <a:bodyPr/>
        <a:lstStyle/>
        <a:p>
          <a:endParaRPr lang="en-GB"/>
        </a:p>
      </dgm:t>
    </dgm:pt>
    <dgm:pt modelId="{647ECC0F-5BB6-4A45-99C2-6B5DAC48E082}" type="sibTrans" cxnId="{E62C976C-13E3-4937-952B-110B87471DF4}">
      <dgm:prSet/>
      <dgm:spPr/>
      <dgm:t>
        <a:bodyPr/>
        <a:lstStyle/>
        <a:p>
          <a:endParaRPr lang="en-GB"/>
        </a:p>
      </dgm:t>
    </dgm:pt>
    <dgm:pt modelId="{75CAB259-969F-4BAE-898F-BDDEC27651D1}">
      <dgm:prSet phldrT="[Text]"/>
      <dgm:spPr>
        <a:solidFill>
          <a:srgbClr val="FFC000"/>
        </a:solidFill>
      </dgm:spPr>
      <dgm:t>
        <a:bodyPr/>
        <a:lstStyle/>
        <a:p>
          <a:r>
            <a:rPr lang="fr-CH" dirty="0" smtClean="0"/>
            <a:t>Communications</a:t>
          </a:r>
          <a:endParaRPr lang="en-GB" dirty="0"/>
        </a:p>
      </dgm:t>
    </dgm:pt>
    <dgm:pt modelId="{9DB22AEB-D5B2-4E29-88AC-E0A9BC2EA96F}" type="parTrans" cxnId="{A8185B80-FB9B-4DDC-A16F-7CA996079D82}">
      <dgm:prSet/>
      <dgm:spPr/>
      <dgm:t>
        <a:bodyPr/>
        <a:lstStyle/>
        <a:p>
          <a:endParaRPr lang="en-GB"/>
        </a:p>
      </dgm:t>
    </dgm:pt>
    <dgm:pt modelId="{BBE804E7-A54B-4B6F-8D4C-FDBD0C86CABD}" type="sibTrans" cxnId="{A8185B80-FB9B-4DDC-A16F-7CA996079D82}">
      <dgm:prSet/>
      <dgm:spPr/>
      <dgm:t>
        <a:bodyPr/>
        <a:lstStyle/>
        <a:p>
          <a:endParaRPr lang="en-GB"/>
        </a:p>
      </dgm:t>
    </dgm:pt>
    <dgm:pt modelId="{93FED9AE-FCBD-41B6-A1BB-64A63047096C}">
      <dgm:prSet/>
      <dgm:spPr>
        <a:solidFill>
          <a:srgbClr val="FFC000"/>
        </a:solidFill>
      </dgm:spPr>
      <dgm:t>
        <a:bodyPr/>
        <a:lstStyle/>
        <a:p>
          <a:r>
            <a:rPr lang="fr-CH" dirty="0" err="1" smtClean="0"/>
            <a:t>Inquiries</a:t>
          </a:r>
          <a:endParaRPr lang="en-GB" dirty="0"/>
        </a:p>
      </dgm:t>
    </dgm:pt>
    <dgm:pt modelId="{22A70179-E400-4392-8B65-4CC0C4916844}" type="parTrans" cxnId="{361CB304-8B94-48BE-96F0-E21B23C21DBD}">
      <dgm:prSet/>
      <dgm:spPr/>
      <dgm:t>
        <a:bodyPr/>
        <a:lstStyle/>
        <a:p>
          <a:endParaRPr lang="en-GB"/>
        </a:p>
      </dgm:t>
    </dgm:pt>
    <dgm:pt modelId="{8A52EB58-807B-4F57-823B-18F01F015168}" type="sibTrans" cxnId="{361CB304-8B94-48BE-96F0-E21B23C21DBD}">
      <dgm:prSet/>
      <dgm:spPr/>
      <dgm:t>
        <a:bodyPr/>
        <a:lstStyle/>
        <a:p>
          <a:endParaRPr lang="en-GB"/>
        </a:p>
      </dgm:t>
    </dgm:pt>
    <dgm:pt modelId="{63A1758C-8960-4CB0-9C18-FFCDAF80C9C6}">
      <dgm:prSet/>
      <dgm:spPr>
        <a:solidFill>
          <a:srgbClr val="92D050"/>
        </a:solidFill>
      </dgm:spPr>
      <dgm:t>
        <a:bodyPr/>
        <a:lstStyle/>
        <a:p>
          <a:r>
            <a:rPr lang="fr-CH" dirty="0" smtClean="0"/>
            <a:t>General </a:t>
          </a:r>
          <a:r>
            <a:rPr lang="fr-CH" dirty="0" err="1" smtClean="0"/>
            <a:t>Comments</a:t>
          </a:r>
          <a:r>
            <a:rPr lang="fr-CH" dirty="0" smtClean="0"/>
            <a:t/>
          </a:r>
          <a:br>
            <a:rPr lang="fr-CH" dirty="0" smtClean="0"/>
          </a:br>
          <a:r>
            <a:rPr lang="fr-CH" dirty="0" err="1" smtClean="0"/>
            <a:t>Concluding</a:t>
          </a:r>
          <a:r>
            <a:rPr lang="fr-CH" dirty="0" smtClean="0"/>
            <a:t> Observations</a:t>
          </a:r>
          <a:endParaRPr lang="en-GB" dirty="0"/>
        </a:p>
      </dgm:t>
    </dgm:pt>
    <dgm:pt modelId="{45A44608-9F43-4FB6-B144-170349554475}" type="parTrans" cxnId="{9176FE48-6E1F-465F-8399-3F5AE9E91F3E}">
      <dgm:prSet/>
      <dgm:spPr/>
      <dgm:t>
        <a:bodyPr/>
        <a:lstStyle/>
        <a:p>
          <a:endParaRPr lang="en-GB"/>
        </a:p>
      </dgm:t>
    </dgm:pt>
    <dgm:pt modelId="{C058D14D-9DD6-46BC-A6B6-A4B13F8B8B42}" type="sibTrans" cxnId="{9176FE48-6E1F-465F-8399-3F5AE9E91F3E}">
      <dgm:prSet/>
      <dgm:spPr/>
      <dgm:t>
        <a:bodyPr/>
        <a:lstStyle/>
        <a:p>
          <a:endParaRPr lang="en-GB"/>
        </a:p>
      </dgm:t>
    </dgm:pt>
    <dgm:pt modelId="{4F80D335-117D-40BB-BB73-0D94DB6220D5}" type="pres">
      <dgm:prSet presAssocID="{70108136-D0A0-4475-8F9B-216ADBD905B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F1D5DC1-78B5-4A66-87C7-0B758D53EB48}" type="pres">
      <dgm:prSet presAssocID="{39E0DFBF-A27B-43AD-86FC-F52B36216D84}" presName="root1" presStyleCnt="0"/>
      <dgm:spPr/>
    </dgm:pt>
    <dgm:pt modelId="{82493D31-AF89-47BC-AF6C-18B852AEE530}" type="pres">
      <dgm:prSet presAssocID="{39E0DFBF-A27B-43AD-86FC-F52B36216D8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E77C26-EAD0-479D-BEA6-AB0F8445A440}" type="pres">
      <dgm:prSet presAssocID="{39E0DFBF-A27B-43AD-86FC-F52B36216D84}" presName="level2hierChild" presStyleCnt="0"/>
      <dgm:spPr/>
    </dgm:pt>
    <dgm:pt modelId="{455B06C2-C0EC-4603-9A8D-B5588D11BAAC}" type="pres">
      <dgm:prSet presAssocID="{0634C4F3-7613-4F8E-8219-F2D4609045C2}" presName="conn2-1" presStyleLbl="parChTrans1D2" presStyleIdx="0" presStyleCnt="2"/>
      <dgm:spPr/>
      <dgm:t>
        <a:bodyPr/>
        <a:lstStyle/>
        <a:p>
          <a:endParaRPr lang="en-GB"/>
        </a:p>
      </dgm:t>
    </dgm:pt>
    <dgm:pt modelId="{700AEB73-00E6-4FEC-BD5B-502E53F7D266}" type="pres">
      <dgm:prSet presAssocID="{0634C4F3-7613-4F8E-8219-F2D4609045C2}" presName="connTx" presStyleLbl="parChTrans1D2" presStyleIdx="0" presStyleCnt="2"/>
      <dgm:spPr/>
      <dgm:t>
        <a:bodyPr/>
        <a:lstStyle/>
        <a:p>
          <a:endParaRPr lang="en-GB"/>
        </a:p>
      </dgm:t>
    </dgm:pt>
    <dgm:pt modelId="{DDE58DAC-9CD2-40B1-87E9-98C652C5E1CB}" type="pres">
      <dgm:prSet presAssocID="{D2E5F204-C5CF-4AA0-A6D7-8CA6190B4109}" presName="root2" presStyleCnt="0"/>
      <dgm:spPr/>
    </dgm:pt>
    <dgm:pt modelId="{AE55E8C1-B3A2-4DC9-A5EA-B352C551340A}" type="pres">
      <dgm:prSet presAssocID="{D2E5F204-C5CF-4AA0-A6D7-8CA6190B410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FF3D5E8-4BFA-4AB0-84A2-B4E91441ED73}" type="pres">
      <dgm:prSet presAssocID="{D2E5F204-C5CF-4AA0-A6D7-8CA6190B4109}" presName="level3hierChild" presStyleCnt="0"/>
      <dgm:spPr/>
    </dgm:pt>
    <dgm:pt modelId="{CB49AEA3-1A71-43F0-8263-040447AA11E2}" type="pres">
      <dgm:prSet presAssocID="{C5BE2DD4-A06A-40D9-9236-B3731A4FEAC9}" presName="conn2-1" presStyleLbl="parChTrans1D3" presStyleIdx="0" presStyleCnt="4"/>
      <dgm:spPr/>
      <dgm:t>
        <a:bodyPr/>
        <a:lstStyle/>
        <a:p>
          <a:endParaRPr lang="en-GB"/>
        </a:p>
      </dgm:t>
    </dgm:pt>
    <dgm:pt modelId="{E29C96E8-2CCF-4E90-920E-4FC9694DE060}" type="pres">
      <dgm:prSet presAssocID="{C5BE2DD4-A06A-40D9-9236-B3731A4FEAC9}" presName="connTx" presStyleLbl="parChTrans1D3" presStyleIdx="0" presStyleCnt="4"/>
      <dgm:spPr/>
      <dgm:t>
        <a:bodyPr/>
        <a:lstStyle/>
        <a:p>
          <a:endParaRPr lang="en-GB"/>
        </a:p>
      </dgm:t>
    </dgm:pt>
    <dgm:pt modelId="{BA93B3F4-879E-4D66-B1F3-5B9A1B06C76B}" type="pres">
      <dgm:prSet presAssocID="{5CFC35A6-C285-43FB-B90A-30EE6008CB3F}" presName="root2" presStyleCnt="0"/>
      <dgm:spPr/>
    </dgm:pt>
    <dgm:pt modelId="{05A1BB28-EB90-42EC-9AC7-A2B14DDD7053}" type="pres">
      <dgm:prSet presAssocID="{5CFC35A6-C285-43FB-B90A-30EE6008CB3F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7E3D34D-1931-4AEB-9453-72F02C76B480}" type="pres">
      <dgm:prSet presAssocID="{5CFC35A6-C285-43FB-B90A-30EE6008CB3F}" presName="level3hierChild" presStyleCnt="0"/>
      <dgm:spPr/>
    </dgm:pt>
    <dgm:pt modelId="{E5D23FD7-7A9B-41B1-BF33-1B160DB152D1}" type="pres">
      <dgm:prSet presAssocID="{45A44608-9F43-4FB6-B144-170349554475}" presName="conn2-1" presStyleLbl="parChTrans1D3" presStyleIdx="1" presStyleCnt="4"/>
      <dgm:spPr/>
      <dgm:t>
        <a:bodyPr/>
        <a:lstStyle/>
        <a:p>
          <a:endParaRPr lang="en-GB"/>
        </a:p>
      </dgm:t>
    </dgm:pt>
    <dgm:pt modelId="{C6C05160-7424-4625-985C-745DF16D8E32}" type="pres">
      <dgm:prSet presAssocID="{45A44608-9F43-4FB6-B144-170349554475}" presName="connTx" presStyleLbl="parChTrans1D3" presStyleIdx="1" presStyleCnt="4"/>
      <dgm:spPr/>
      <dgm:t>
        <a:bodyPr/>
        <a:lstStyle/>
        <a:p>
          <a:endParaRPr lang="en-GB"/>
        </a:p>
      </dgm:t>
    </dgm:pt>
    <dgm:pt modelId="{F0FAB23E-DC5B-45FD-BAF9-D9E9405D4646}" type="pres">
      <dgm:prSet presAssocID="{63A1758C-8960-4CB0-9C18-FFCDAF80C9C6}" presName="root2" presStyleCnt="0"/>
      <dgm:spPr/>
    </dgm:pt>
    <dgm:pt modelId="{C263D153-2E80-46C5-8769-3885BC30ADF8}" type="pres">
      <dgm:prSet presAssocID="{63A1758C-8960-4CB0-9C18-FFCDAF80C9C6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CD68CBC-ED28-41C5-8322-7F40000EC195}" type="pres">
      <dgm:prSet presAssocID="{63A1758C-8960-4CB0-9C18-FFCDAF80C9C6}" presName="level3hierChild" presStyleCnt="0"/>
      <dgm:spPr/>
    </dgm:pt>
    <dgm:pt modelId="{A69F30D7-07BC-4874-925A-751F80FED0E6}" type="pres">
      <dgm:prSet presAssocID="{D6A2BFFF-700C-4650-A746-E69E46CD51E0}" presName="conn2-1" presStyleLbl="parChTrans1D2" presStyleIdx="1" presStyleCnt="2"/>
      <dgm:spPr/>
      <dgm:t>
        <a:bodyPr/>
        <a:lstStyle/>
        <a:p>
          <a:endParaRPr lang="en-GB"/>
        </a:p>
      </dgm:t>
    </dgm:pt>
    <dgm:pt modelId="{23A73EF7-6CDF-4B23-B5A6-35B61FAE0895}" type="pres">
      <dgm:prSet presAssocID="{D6A2BFFF-700C-4650-A746-E69E46CD51E0}" presName="connTx" presStyleLbl="parChTrans1D2" presStyleIdx="1" presStyleCnt="2"/>
      <dgm:spPr/>
      <dgm:t>
        <a:bodyPr/>
        <a:lstStyle/>
        <a:p>
          <a:endParaRPr lang="en-GB"/>
        </a:p>
      </dgm:t>
    </dgm:pt>
    <dgm:pt modelId="{8A47405E-764E-4440-91A4-CA2357F364C8}" type="pres">
      <dgm:prSet presAssocID="{5A893902-209C-46C3-9930-3E8324AA03CE}" presName="root2" presStyleCnt="0"/>
      <dgm:spPr/>
    </dgm:pt>
    <dgm:pt modelId="{2891D886-525D-4FE9-9DB1-9A6BA4FCDDF1}" type="pres">
      <dgm:prSet presAssocID="{5A893902-209C-46C3-9930-3E8324AA03C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AE7562A-7A55-44FD-9043-0174C7EB0079}" type="pres">
      <dgm:prSet presAssocID="{5A893902-209C-46C3-9930-3E8324AA03CE}" presName="level3hierChild" presStyleCnt="0"/>
      <dgm:spPr/>
    </dgm:pt>
    <dgm:pt modelId="{A7C8DEF0-7FAC-4A39-9C67-DD323ABF2A6A}" type="pres">
      <dgm:prSet presAssocID="{9DB22AEB-D5B2-4E29-88AC-E0A9BC2EA96F}" presName="conn2-1" presStyleLbl="parChTrans1D3" presStyleIdx="2" presStyleCnt="4"/>
      <dgm:spPr/>
      <dgm:t>
        <a:bodyPr/>
        <a:lstStyle/>
        <a:p>
          <a:endParaRPr lang="en-GB"/>
        </a:p>
      </dgm:t>
    </dgm:pt>
    <dgm:pt modelId="{50A8030B-B35B-4D9F-B782-1D635D902AA9}" type="pres">
      <dgm:prSet presAssocID="{9DB22AEB-D5B2-4E29-88AC-E0A9BC2EA96F}" presName="connTx" presStyleLbl="parChTrans1D3" presStyleIdx="2" presStyleCnt="4"/>
      <dgm:spPr/>
      <dgm:t>
        <a:bodyPr/>
        <a:lstStyle/>
        <a:p>
          <a:endParaRPr lang="en-GB"/>
        </a:p>
      </dgm:t>
    </dgm:pt>
    <dgm:pt modelId="{6E262DB3-3420-41B8-823A-A7B29BE787A9}" type="pres">
      <dgm:prSet presAssocID="{75CAB259-969F-4BAE-898F-BDDEC27651D1}" presName="root2" presStyleCnt="0"/>
      <dgm:spPr/>
    </dgm:pt>
    <dgm:pt modelId="{D3CFED0D-86F4-43D0-B3CF-D697DBAAC773}" type="pres">
      <dgm:prSet presAssocID="{75CAB259-969F-4BAE-898F-BDDEC27651D1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8F9D5A2-AF95-4E91-B128-006A8EA526EA}" type="pres">
      <dgm:prSet presAssocID="{75CAB259-969F-4BAE-898F-BDDEC27651D1}" presName="level3hierChild" presStyleCnt="0"/>
      <dgm:spPr/>
    </dgm:pt>
    <dgm:pt modelId="{A3FF6233-23F7-4DE9-8CF2-47D8C5508D01}" type="pres">
      <dgm:prSet presAssocID="{22A70179-E400-4392-8B65-4CC0C4916844}" presName="conn2-1" presStyleLbl="parChTrans1D3" presStyleIdx="3" presStyleCnt="4"/>
      <dgm:spPr/>
      <dgm:t>
        <a:bodyPr/>
        <a:lstStyle/>
        <a:p>
          <a:endParaRPr lang="en-GB"/>
        </a:p>
      </dgm:t>
    </dgm:pt>
    <dgm:pt modelId="{47DDE437-FA3D-4CB3-9773-6CA9FDF9E51B}" type="pres">
      <dgm:prSet presAssocID="{22A70179-E400-4392-8B65-4CC0C4916844}" presName="connTx" presStyleLbl="parChTrans1D3" presStyleIdx="3" presStyleCnt="4"/>
      <dgm:spPr/>
      <dgm:t>
        <a:bodyPr/>
        <a:lstStyle/>
        <a:p>
          <a:endParaRPr lang="en-GB"/>
        </a:p>
      </dgm:t>
    </dgm:pt>
    <dgm:pt modelId="{7F17C1D4-0934-4528-86F4-78415221B0F2}" type="pres">
      <dgm:prSet presAssocID="{93FED9AE-FCBD-41B6-A1BB-64A63047096C}" presName="root2" presStyleCnt="0"/>
      <dgm:spPr/>
    </dgm:pt>
    <dgm:pt modelId="{D2EA03A3-B22B-406A-9828-7D2C89FE99DF}" type="pres">
      <dgm:prSet presAssocID="{93FED9AE-FCBD-41B6-A1BB-64A63047096C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F5FB801-B078-4776-AC8D-03AC813231BE}" type="pres">
      <dgm:prSet presAssocID="{93FED9AE-FCBD-41B6-A1BB-64A63047096C}" presName="level3hierChild" presStyleCnt="0"/>
      <dgm:spPr/>
    </dgm:pt>
  </dgm:ptLst>
  <dgm:cxnLst>
    <dgm:cxn modelId="{91A7C134-E516-46EF-96D0-D1B7900904FA}" type="presOf" srcId="{45A44608-9F43-4FB6-B144-170349554475}" destId="{C6C05160-7424-4625-985C-745DF16D8E32}" srcOrd="1" destOrd="0" presId="urn:microsoft.com/office/officeart/2005/8/layout/hierarchy2"/>
    <dgm:cxn modelId="{B95B17B7-D7A6-4FA4-93DE-6F5344E5BEB0}" srcId="{39E0DFBF-A27B-43AD-86FC-F52B36216D84}" destId="{D2E5F204-C5CF-4AA0-A6D7-8CA6190B4109}" srcOrd="0" destOrd="0" parTransId="{0634C4F3-7613-4F8E-8219-F2D4609045C2}" sibTransId="{646A0C68-0D35-45F9-9261-21313330FBFF}"/>
    <dgm:cxn modelId="{29BE90F9-9C4B-4221-A0F9-DE6808D0FBD2}" type="presOf" srcId="{9DB22AEB-D5B2-4E29-88AC-E0A9BC2EA96F}" destId="{A7C8DEF0-7FAC-4A39-9C67-DD323ABF2A6A}" srcOrd="0" destOrd="0" presId="urn:microsoft.com/office/officeart/2005/8/layout/hierarchy2"/>
    <dgm:cxn modelId="{E4F37AFB-D70B-497A-91AE-D77615520CAA}" type="presOf" srcId="{22A70179-E400-4392-8B65-4CC0C4916844}" destId="{47DDE437-FA3D-4CB3-9773-6CA9FDF9E51B}" srcOrd="1" destOrd="0" presId="urn:microsoft.com/office/officeart/2005/8/layout/hierarchy2"/>
    <dgm:cxn modelId="{361CB304-8B94-48BE-96F0-E21B23C21DBD}" srcId="{5A893902-209C-46C3-9930-3E8324AA03CE}" destId="{93FED9AE-FCBD-41B6-A1BB-64A63047096C}" srcOrd="1" destOrd="0" parTransId="{22A70179-E400-4392-8B65-4CC0C4916844}" sibTransId="{8A52EB58-807B-4F57-823B-18F01F015168}"/>
    <dgm:cxn modelId="{DA1A0AD3-E026-4C5D-B6A4-1A74365656AC}" type="presOf" srcId="{5CFC35A6-C285-43FB-B90A-30EE6008CB3F}" destId="{05A1BB28-EB90-42EC-9AC7-A2B14DDD7053}" srcOrd="0" destOrd="0" presId="urn:microsoft.com/office/officeart/2005/8/layout/hierarchy2"/>
    <dgm:cxn modelId="{AEED7827-03C1-47A7-A937-86FF608B1FE8}" type="presOf" srcId="{63A1758C-8960-4CB0-9C18-FFCDAF80C9C6}" destId="{C263D153-2E80-46C5-8769-3885BC30ADF8}" srcOrd="0" destOrd="0" presId="urn:microsoft.com/office/officeart/2005/8/layout/hierarchy2"/>
    <dgm:cxn modelId="{0FEB6293-675C-4693-9C42-7EFD88819B13}" srcId="{70108136-D0A0-4475-8F9B-216ADBD905B3}" destId="{39E0DFBF-A27B-43AD-86FC-F52B36216D84}" srcOrd="0" destOrd="0" parTransId="{E83C09F1-B5D0-4F93-805D-61B1C2ABFCDC}" sibTransId="{51D7C80A-8ED9-41DA-A70A-7709AD0C621C}"/>
    <dgm:cxn modelId="{C604D159-9861-4303-B9CE-6F6650266DA0}" type="presOf" srcId="{39E0DFBF-A27B-43AD-86FC-F52B36216D84}" destId="{82493D31-AF89-47BC-AF6C-18B852AEE530}" srcOrd="0" destOrd="0" presId="urn:microsoft.com/office/officeart/2005/8/layout/hierarchy2"/>
    <dgm:cxn modelId="{E62C976C-13E3-4937-952B-110B87471DF4}" srcId="{39E0DFBF-A27B-43AD-86FC-F52B36216D84}" destId="{5A893902-209C-46C3-9930-3E8324AA03CE}" srcOrd="1" destOrd="0" parTransId="{D6A2BFFF-700C-4650-A746-E69E46CD51E0}" sibTransId="{647ECC0F-5BB6-4A45-99C2-6B5DAC48E082}"/>
    <dgm:cxn modelId="{AA2B5070-C849-4C81-87A6-4712DFD89C2C}" type="presOf" srcId="{70108136-D0A0-4475-8F9B-216ADBD905B3}" destId="{4F80D335-117D-40BB-BB73-0D94DB6220D5}" srcOrd="0" destOrd="0" presId="urn:microsoft.com/office/officeart/2005/8/layout/hierarchy2"/>
    <dgm:cxn modelId="{4C5070EA-AF5D-40BD-A3DF-8D54A6BCDC74}" type="presOf" srcId="{C5BE2DD4-A06A-40D9-9236-B3731A4FEAC9}" destId="{E29C96E8-2CCF-4E90-920E-4FC9694DE060}" srcOrd="1" destOrd="0" presId="urn:microsoft.com/office/officeart/2005/8/layout/hierarchy2"/>
    <dgm:cxn modelId="{9176FE48-6E1F-465F-8399-3F5AE9E91F3E}" srcId="{D2E5F204-C5CF-4AA0-A6D7-8CA6190B4109}" destId="{63A1758C-8960-4CB0-9C18-FFCDAF80C9C6}" srcOrd="1" destOrd="0" parTransId="{45A44608-9F43-4FB6-B144-170349554475}" sibTransId="{C058D14D-9DD6-46BC-A6B6-A4B13F8B8B42}"/>
    <dgm:cxn modelId="{A226A4CE-A693-4119-A7A5-41902B67CF25}" type="presOf" srcId="{9DB22AEB-D5B2-4E29-88AC-E0A9BC2EA96F}" destId="{50A8030B-B35B-4D9F-B782-1D635D902AA9}" srcOrd="1" destOrd="0" presId="urn:microsoft.com/office/officeart/2005/8/layout/hierarchy2"/>
    <dgm:cxn modelId="{9B5B2A01-824C-432D-B15E-45ECBE115608}" type="presOf" srcId="{5A893902-209C-46C3-9930-3E8324AA03CE}" destId="{2891D886-525D-4FE9-9DB1-9A6BA4FCDDF1}" srcOrd="0" destOrd="0" presId="urn:microsoft.com/office/officeart/2005/8/layout/hierarchy2"/>
    <dgm:cxn modelId="{4A84E719-F359-4814-8976-14C1D136CC38}" type="presOf" srcId="{D2E5F204-C5CF-4AA0-A6D7-8CA6190B4109}" destId="{AE55E8C1-B3A2-4DC9-A5EA-B352C551340A}" srcOrd="0" destOrd="0" presId="urn:microsoft.com/office/officeart/2005/8/layout/hierarchy2"/>
    <dgm:cxn modelId="{B446CBBD-E261-4AEB-AA72-83AF94DBDC36}" type="presOf" srcId="{22A70179-E400-4392-8B65-4CC0C4916844}" destId="{A3FF6233-23F7-4DE9-8CF2-47D8C5508D01}" srcOrd="0" destOrd="0" presId="urn:microsoft.com/office/officeart/2005/8/layout/hierarchy2"/>
    <dgm:cxn modelId="{A8185B80-FB9B-4DDC-A16F-7CA996079D82}" srcId="{5A893902-209C-46C3-9930-3E8324AA03CE}" destId="{75CAB259-969F-4BAE-898F-BDDEC27651D1}" srcOrd="0" destOrd="0" parTransId="{9DB22AEB-D5B2-4E29-88AC-E0A9BC2EA96F}" sibTransId="{BBE804E7-A54B-4B6F-8D4C-FDBD0C86CABD}"/>
    <dgm:cxn modelId="{860C59C3-1638-463D-805E-222CF7E216FB}" type="presOf" srcId="{D6A2BFFF-700C-4650-A746-E69E46CD51E0}" destId="{A69F30D7-07BC-4874-925A-751F80FED0E6}" srcOrd="0" destOrd="0" presId="urn:microsoft.com/office/officeart/2005/8/layout/hierarchy2"/>
    <dgm:cxn modelId="{883CA423-0F41-41F9-8373-BD666A17853F}" srcId="{D2E5F204-C5CF-4AA0-A6D7-8CA6190B4109}" destId="{5CFC35A6-C285-43FB-B90A-30EE6008CB3F}" srcOrd="0" destOrd="0" parTransId="{C5BE2DD4-A06A-40D9-9236-B3731A4FEAC9}" sibTransId="{878436CB-AEB7-42B3-B503-11B4DAB4ABCA}"/>
    <dgm:cxn modelId="{C06F2451-EA12-4044-B0DE-3A56A20F31BB}" type="presOf" srcId="{0634C4F3-7613-4F8E-8219-F2D4609045C2}" destId="{455B06C2-C0EC-4603-9A8D-B5588D11BAAC}" srcOrd="0" destOrd="0" presId="urn:microsoft.com/office/officeart/2005/8/layout/hierarchy2"/>
    <dgm:cxn modelId="{4744B6EC-DD74-40BF-A5EB-804F8F196683}" type="presOf" srcId="{45A44608-9F43-4FB6-B144-170349554475}" destId="{E5D23FD7-7A9B-41B1-BF33-1B160DB152D1}" srcOrd="0" destOrd="0" presId="urn:microsoft.com/office/officeart/2005/8/layout/hierarchy2"/>
    <dgm:cxn modelId="{533A789E-39CB-4C6B-92E4-ADE1A36AFCFE}" type="presOf" srcId="{75CAB259-969F-4BAE-898F-BDDEC27651D1}" destId="{D3CFED0D-86F4-43D0-B3CF-D697DBAAC773}" srcOrd="0" destOrd="0" presId="urn:microsoft.com/office/officeart/2005/8/layout/hierarchy2"/>
    <dgm:cxn modelId="{6C03D381-FD2F-4B4D-BD32-0D5775D97141}" type="presOf" srcId="{93FED9AE-FCBD-41B6-A1BB-64A63047096C}" destId="{D2EA03A3-B22B-406A-9828-7D2C89FE99DF}" srcOrd="0" destOrd="0" presId="urn:microsoft.com/office/officeart/2005/8/layout/hierarchy2"/>
    <dgm:cxn modelId="{8CEE8D8D-A41D-49D2-BDEE-3F0B81E7F86C}" type="presOf" srcId="{0634C4F3-7613-4F8E-8219-F2D4609045C2}" destId="{700AEB73-00E6-4FEC-BD5B-502E53F7D266}" srcOrd="1" destOrd="0" presId="urn:microsoft.com/office/officeart/2005/8/layout/hierarchy2"/>
    <dgm:cxn modelId="{5C6163DE-969A-45F3-A67D-2E52D6AD3C2C}" type="presOf" srcId="{D6A2BFFF-700C-4650-A746-E69E46CD51E0}" destId="{23A73EF7-6CDF-4B23-B5A6-35B61FAE0895}" srcOrd="1" destOrd="0" presId="urn:microsoft.com/office/officeart/2005/8/layout/hierarchy2"/>
    <dgm:cxn modelId="{25EAD4C3-E665-4B59-B112-05C286C4AC61}" type="presOf" srcId="{C5BE2DD4-A06A-40D9-9236-B3731A4FEAC9}" destId="{CB49AEA3-1A71-43F0-8263-040447AA11E2}" srcOrd="0" destOrd="0" presId="urn:microsoft.com/office/officeart/2005/8/layout/hierarchy2"/>
    <dgm:cxn modelId="{3CC0A1B6-1A8F-4502-857C-1AF2C0753AF5}" type="presParOf" srcId="{4F80D335-117D-40BB-BB73-0D94DB6220D5}" destId="{6F1D5DC1-78B5-4A66-87C7-0B758D53EB48}" srcOrd="0" destOrd="0" presId="urn:microsoft.com/office/officeart/2005/8/layout/hierarchy2"/>
    <dgm:cxn modelId="{CA5FF353-6F17-4086-BC8D-A86C77BD9567}" type="presParOf" srcId="{6F1D5DC1-78B5-4A66-87C7-0B758D53EB48}" destId="{82493D31-AF89-47BC-AF6C-18B852AEE530}" srcOrd="0" destOrd="0" presId="urn:microsoft.com/office/officeart/2005/8/layout/hierarchy2"/>
    <dgm:cxn modelId="{765074F2-8C66-4AEE-BCE7-216DA37CD537}" type="presParOf" srcId="{6F1D5DC1-78B5-4A66-87C7-0B758D53EB48}" destId="{2BE77C26-EAD0-479D-BEA6-AB0F8445A440}" srcOrd="1" destOrd="0" presId="urn:microsoft.com/office/officeart/2005/8/layout/hierarchy2"/>
    <dgm:cxn modelId="{F0D2AB49-5648-421C-A3B0-D5B8FFF0AF07}" type="presParOf" srcId="{2BE77C26-EAD0-479D-BEA6-AB0F8445A440}" destId="{455B06C2-C0EC-4603-9A8D-B5588D11BAAC}" srcOrd="0" destOrd="0" presId="urn:microsoft.com/office/officeart/2005/8/layout/hierarchy2"/>
    <dgm:cxn modelId="{BB2C41F2-E0DF-4423-A04D-5CFF018AB1B5}" type="presParOf" srcId="{455B06C2-C0EC-4603-9A8D-B5588D11BAAC}" destId="{700AEB73-00E6-4FEC-BD5B-502E53F7D266}" srcOrd="0" destOrd="0" presId="urn:microsoft.com/office/officeart/2005/8/layout/hierarchy2"/>
    <dgm:cxn modelId="{19839643-B2B2-4618-A1E9-4B30FDB69B18}" type="presParOf" srcId="{2BE77C26-EAD0-479D-BEA6-AB0F8445A440}" destId="{DDE58DAC-9CD2-40B1-87E9-98C652C5E1CB}" srcOrd="1" destOrd="0" presId="urn:microsoft.com/office/officeart/2005/8/layout/hierarchy2"/>
    <dgm:cxn modelId="{5F29B4DB-A044-428E-9B34-32D904CC4598}" type="presParOf" srcId="{DDE58DAC-9CD2-40B1-87E9-98C652C5E1CB}" destId="{AE55E8C1-B3A2-4DC9-A5EA-B352C551340A}" srcOrd="0" destOrd="0" presId="urn:microsoft.com/office/officeart/2005/8/layout/hierarchy2"/>
    <dgm:cxn modelId="{13079198-70D8-4A19-B0FC-AB3A008B8E35}" type="presParOf" srcId="{DDE58DAC-9CD2-40B1-87E9-98C652C5E1CB}" destId="{BFF3D5E8-4BFA-4AB0-84A2-B4E91441ED73}" srcOrd="1" destOrd="0" presId="urn:microsoft.com/office/officeart/2005/8/layout/hierarchy2"/>
    <dgm:cxn modelId="{182A644D-EA86-4B00-AEDA-AE464D47C62C}" type="presParOf" srcId="{BFF3D5E8-4BFA-4AB0-84A2-B4E91441ED73}" destId="{CB49AEA3-1A71-43F0-8263-040447AA11E2}" srcOrd="0" destOrd="0" presId="urn:microsoft.com/office/officeart/2005/8/layout/hierarchy2"/>
    <dgm:cxn modelId="{DABE881F-5746-4DC5-A352-F7666A1C6764}" type="presParOf" srcId="{CB49AEA3-1A71-43F0-8263-040447AA11E2}" destId="{E29C96E8-2CCF-4E90-920E-4FC9694DE060}" srcOrd="0" destOrd="0" presId="urn:microsoft.com/office/officeart/2005/8/layout/hierarchy2"/>
    <dgm:cxn modelId="{A3EA1A81-2922-4FC3-8317-D1BE4D43BDB1}" type="presParOf" srcId="{BFF3D5E8-4BFA-4AB0-84A2-B4E91441ED73}" destId="{BA93B3F4-879E-4D66-B1F3-5B9A1B06C76B}" srcOrd="1" destOrd="0" presId="urn:microsoft.com/office/officeart/2005/8/layout/hierarchy2"/>
    <dgm:cxn modelId="{8D6AA833-6AE6-4CFF-AE82-A494D53E6AC9}" type="presParOf" srcId="{BA93B3F4-879E-4D66-B1F3-5B9A1B06C76B}" destId="{05A1BB28-EB90-42EC-9AC7-A2B14DDD7053}" srcOrd="0" destOrd="0" presId="urn:microsoft.com/office/officeart/2005/8/layout/hierarchy2"/>
    <dgm:cxn modelId="{05A4E72F-672C-471C-B375-68A3977A59DF}" type="presParOf" srcId="{BA93B3F4-879E-4D66-B1F3-5B9A1B06C76B}" destId="{47E3D34D-1931-4AEB-9453-72F02C76B480}" srcOrd="1" destOrd="0" presId="urn:microsoft.com/office/officeart/2005/8/layout/hierarchy2"/>
    <dgm:cxn modelId="{24942D3C-026E-4ABA-AA78-9DA959124911}" type="presParOf" srcId="{BFF3D5E8-4BFA-4AB0-84A2-B4E91441ED73}" destId="{E5D23FD7-7A9B-41B1-BF33-1B160DB152D1}" srcOrd="2" destOrd="0" presId="urn:microsoft.com/office/officeart/2005/8/layout/hierarchy2"/>
    <dgm:cxn modelId="{BA59B8EB-6D97-471B-B49F-3DCE470F3A59}" type="presParOf" srcId="{E5D23FD7-7A9B-41B1-BF33-1B160DB152D1}" destId="{C6C05160-7424-4625-985C-745DF16D8E32}" srcOrd="0" destOrd="0" presId="urn:microsoft.com/office/officeart/2005/8/layout/hierarchy2"/>
    <dgm:cxn modelId="{B4A67856-83C2-47FF-9A44-C844B3AE7C77}" type="presParOf" srcId="{BFF3D5E8-4BFA-4AB0-84A2-B4E91441ED73}" destId="{F0FAB23E-DC5B-45FD-BAF9-D9E9405D4646}" srcOrd="3" destOrd="0" presId="urn:microsoft.com/office/officeart/2005/8/layout/hierarchy2"/>
    <dgm:cxn modelId="{9A5FB061-4BBE-471B-8541-36E0EE42CCC5}" type="presParOf" srcId="{F0FAB23E-DC5B-45FD-BAF9-D9E9405D4646}" destId="{C263D153-2E80-46C5-8769-3885BC30ADF8}" srcOrd="0" destOrd="0" presId="urn:microsoft.com/office/officeart/2005/8/layout/hierarchy2"/>
    <dgm:cxn modelId="{EF5126D7-7BF8-4184-8A01-A444FDE15E5C}" type="presParOf" srcId="{F0FAB23E-DC5B-45FD-BAF9-D9E9405D4646}" destId="{ACD68CBC-ED28-41C5-8322-7F40000EC195}" srcOrd="1" destOrd="0" presId="urn:microsoft.com/office/officeart/2005/8/layout/hierarchy2"/>
    <dgm:cxn modelId="{4BC61519-5FA8-4A21-854E-2FB33D4C616D}" type="presParOf" srcId="{2BE77C26-EAD0-479D-BEA6-AB0F8445A440}" destId="{A69F30D7-07BC-4874-925A-751F80FED0E6}" srcOrd="2" destOrd="0" presId="urn:microsoft.com/office/officeart/2005/8/layout/hierarchy2"/>
    <dgm:cxn modelId="{3290B131-E062-415F-9059-C0FB900F4D35}" type="presParOf" srcId="{A69F30D7-07BC-4874-925A-751F80FED0E6}" destId="{23A73EF7-6CDF-4B23-B5A6-35B61FAE0895}" srcOrd="0" destOrd="0" presId="urn:microsoft.com/office/officeart/2005/8/layout/hierarchy2"/>
    <dgm:cxn modelId="{587B8A0E-210F-4FEB-8F20-14A068BC653F}" type="presParOf" srcId="{2BE77C26-EAD0-479D-BEA6-AB0F8445A440}" destId="{8A47405E-764E-4440-91A4-CA2357F364C8}" srcOrd="3" destOrd="0" presId="urn:microsoft.com/office/officeart/2005/8/layout/hierarchy2"/>
    <dgm:cxn modelId="{B4328373-E525-430E-BCF6-46DE0C8C44F0}" type="presParOf" srcId="{8A47405E-764E-4440-91A4-CA2357F364C8}" destId="{2891D886-525D-4FE9-9DB1-9A6BA4FCDDF1}" srcOrd="0" destOrd="0" presId="urn:microsoft.com/office/officeart/2005/8/layout/hierarchy2"/>
    <dgm:cxn modelId="{B966AAD2-83FC-42AF-94E2-E40A9ED15281}" type="presParOf" srcId="{8A47405E-764E-4440-91A4-CA2357F364C8}" destId="{FAE7562A-7A55-44FD-9043-0174C7EB0079}" srcOrd="1" destOrd="0" presId="urn:microsoft.com/office/officeart/2005/8/layout/hierarchy2"/>
    <dgm:cxn modelId="{A37AC0C0-CF02-472B-A27F-56998AE1828B}" type="presParOf" srcId="{FAE7562A-7A55-44FD-9043-0174C7EB0079}" destId="{A7C8DEF0-7FAC-4A39-9C67-DD323ABF2A6A}" srcOrd="0" destOrd="0" presId="urn:microsoft.com/office/officeart/2005/8/layout/hierarchy2"/>
    <dgm:cxn modelId="{33FDFA1C-59BE-438F-A3FE-A5F7B109780C}" type="presParOf" srcId="{A7C8DEF0-7FAC-4A39-9C67-DD323ABF2A6A}" destId="{50A8030B-B35B-4D9F-B782-1D635D902AA9}" srcOrd="0" destOrd="0" presId="urn:microsoft.com/office/officeart/2005/8/layout/hierarchy2"/>
    <dgm:cxn modelId="{19964D39-D81F-4EBE-BEED-22BACCF44D85}" type="presParOf" srcId="{FAE7562A-7A55-44FD-9043-0174C7EB0079}" destId="{6E262DB3-3420-41B8-823A-A7B29BE787A9}" srcOrd="1" destOrd="0" presId="urn:microsoft.com/office/officeart/2005/8/layout/hierarchy2"/>
    <dgm:cxn modelId="{98A64A6B-D386-41F2-A9DE-75EAAB072172}" type="presParOf" srcId="{6E262DB3-3420-41B8-823A-A7B29BE787A9}" destId="{D3CFED0D-86F4-43D0-B3CF-D697DBAAC773}" srcOrd="0" destOrd="0" presId="urn:microsoft.com/office/officeart/2005/8/layout/hierarchy2"/>
    <dgm:cxn modelId="{B1533E7E-A39F-4858-B8A5-EC22A7EE1041}" type="presParOf" srcId="{6E262DB3-3420-41B8-823A-A7B29BE787A9}" destId="{F8F9D5A2-AF95-4E91-B128-006A8EA526EA}" srcOrd="1" destOrd="0" presId="urn:microsoft.com/office/officeart/2005/8/layout/hierarchy2"/>
    <dgm:cxn modelId="{D0BC3BB3-67FC-416D-89B9-3C6D3CEA754C}" type="presParOf" srcId="{FAE7562A-7A55-44FD-9043-0174C7EB0079}" destId="{A3FF6233-23F7-4DE9-8CF2-47D8C5508D01}" srcOrd="2" destOrd="0" presId="urn:microsoft.com/office/officeart/2005/8/layout/hierarchy2"/>
    <dgm:cxn modelId="{1BD1492F-9831-4CF1-B343-99C35460CC68}" type="presParOf" srcId="{A3FF6233-23F7-4DE9-8CF2-47D8C5508D01}" destId="{47DDE437-FA3D-4CB3-9773-6CA9FDF9E51B}" srcOrd="0" destOrd="0" presId="urn:microsoft.com/office/officeart/2005/8/layout/hierarchy2"/>
    <dgm:cxn modelId="{8DAAB028-BB98-48AF-B49E-92B4134545B5}" type="presParOf" srcId="{FAE7562A-7A55-44FD-9043-0174C7EB0079}" destId="{7F17C1D4-0934-4528-86F4-78415221B0F2}" srcOrd="3" destOrd="0" presId="urn:microsoft.com/office/officeart/2005/8/layout/hierarchy2"/>
    <dgm:cxn modelId="{AD578DDD-E575-4B9C-B25A-AA1081BC6C01}" type="presParOf" srcId="{7F17C1D4-0934-4528-86F4-78415221B0F2}" destId="{D2EA03A3-B22B-406A-9828-7D2C89FE99DF}" srcOrd="0" destOrd="0" presId="urn:microsoft.com/office/officeart/2005/8/layout/hierarchy2"/>
    <dgm:cxn modelId="{54EF0ECF-D51C-415A-AAE2-9135A414B20E}" type="presParOf" srcId="{7F17C1D4-0934-4528-86F4-78415221B0F2}" destId="{4F5FB801-B078-4776-AC8D-03AC813231B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EBF3D-7661-4741-900C-1208D7E578BF}">
      <dsp:nvSpPr>
        <dsp:cNvPr id="0" name=""/>
        <dsp:cNvSpPr/>
      </dsp:nvSpPr>
      <dsp:spPr>
        <a:xfrm>
          <a:off x="4084982" y="1873414"/>
          <a:ext cx="2890155" cy="501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798"/>
              </a:lnTo>
              <a:lnTo>
                <a:pt x="2890155" y="250798"/>
              </a:lnTo>
              <a:lnTo>
                <a:pt x="2890155" y="501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A7D6F-5B4C-4AFD-8077-18C6066FBBCE}">
      <dsp:nvSpPr>
        <dsp:cNvPr id="0" name=""/>
        <dsp:cNvSpPr/>
      </dsp:nvSpPr>
      <dsp:spPr>
        <a:xfrm>
          <a:off x="4039262" y="1873414"/>
          <a:ext cx="91440" cy="5015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1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64C11-B918-407B-8723-7951A2692AEB}">
      <dsp:nvSpPr>
        <dsp:cNvPr id="0" name=""/>
        <dsp:cNvSpPr/>
      </dsp:nvSpPr>
      <dsp:spPr>
        <a:xfrm>
          <a:off x="1194827" y="1873414"/>
          <a:ext cx="2890155" cy="501597"/>
        </a:xfrm>
        <a:custGeom>
          <a:avLst/>
          <a:gdLst/>
          <a:ahLst/>
          <a:cxnLst/>
          <a:rect l="0" t="0" r="0" b="0"/>
          <a:pathLst>
            <a:path>
              <a:moveTo>
                <a:pt x="2890155" y="0"/>
              </a:moveTo>
              <a:lnTo>
                <a:pt x="2890155" y="250798"/>
              </a:lnTo>
              <a:lnTo>
                <a:pt x="0" y="250798"/>
              </a:lnTo>
              <a:lnTo>
                <a:pt x="0" y="501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FA366D-79A6-4E1C-8AF8-B971F57F6CC7}">
      <dsp:nvSpPr>
        <dsp:cNvPr id="0" name=""/>
        <dsp:cNvSpPr/>
      </dsp:nvSpPr>
      <dsp:spPr>
        <a:xfrm>
          <a:off x="2890703" y="679135"/>
          <a:ext cx="2388557" cy="1194278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200" kern="1200" dirty="0" smtClean="0"/>
            <a:t>The State: </a:t>
          </a:r>
          <a:r>
            <a:rPr lang="fr-CH" sz="2200" kern="1200" dirty="0" err="1" smtClean="0"/>
            <a:t>ministries</a:t>
          </a:r>
          <a:r>
            <a:rPr lang="fr-CH" sz="2200" kern="1200" dirty="0" smtClean="0"/>
            <a:t>, </a:t>
          </a:r>
          <a:r>
            <a:rPr lang="fr-CH" sz="2200" kern="1200" dirty="0" err="1" smtClean="0"/>
            <a:t>parliaments</a:t>
          </a:r>
          <a:r>
            <a:rPr lang="fr-CH" sz="2200" kern="1200" dirty="0" smtClean="0"/>
            <a:t>, courts</a:t>
          </a:r>
          <a:endParaRPr lang="en-GB" sz="2200" kern="1200" dirty="0"/>
        </a:p>
      </dsp:txBody>
      <dsp:txXfrm>
        <a:off x="2890703" y="679135"/>
        <a:ext cx="2388557" cy="1194278"/>
      </dsp:txXfrm>
    </dsp:sp>
    <dsp:sp modelId="{04F86DE0-D082-48D4-B6FA-FB088A990863}">
      <dsp:nvSpPr>
        <dsp:cNvPr id="0" name=""/>
        <dsp:cNvSpPr/>
      </dsp:nvSpPr>
      <dsp:spPr>
        <a:xfrm>
          <a:off x="548" y="2375011"/>
          <a:ext cx="2388557" cy="1194278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200" kern="1200" dirty="0" err="1" smtClean="0"/>
            <a:t>Private</a:t>
          </a:r>
          <a:r>
            <a:rPr lang="fr-CH" sz="2200" kern="1200" dirty="0" smtClean="0"/>
            <a:t> </a:t>
          </a:r>
          <a:r>
            <a:rPr lang="fr-CH" sz="2200" kern="1200" dirty="0" err="1" smtClean="0"/>
            <a:t>sector</a:t>
          </a:r>
          <a:endParaRPr lang="en-GB" sz="2200" kern="1200" dirty="0"/>
        </a:p>
      </dsp:txBody>
      <dsp:txXfrm>
        <a:off x="548" y="2375011"/>
        <a:ext cx="2388557" cy="1194278"/>
      </dsp:txXfrm>
    </dsp:sp>
    <dsp:sp modelId="{A5B7EF88-9BC2-4E4D-836C-74C15DABF3F6}">
      <dsp:nvSpPr>
        <dsp:cNvPr id="0" name=""/>
        <dsp:cNvSpPr/>
      </dsp:nvSpPr>
      <dsp:spPr>
        <a:xfrm>
          <a:off x="2890703" y="2375011"/>
          <a:ext cx="2388557" cy="1194278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200" kern="1200" dirty="0" err="1" smtClean="0"/>
            <a:t>Health</a:t>
          </a:r>
          <a:r>
            <a:rPr lang="fr-CH" sz="2200" kern="1200" dirty="0" smtClean="0"/>
            <a:t>, </a:t>
          </a:r>
          <a:r>
            <a:rPr lang="fr-CH" sz="2200" kern="1200" dirty="0" err="1" smtClean="0"/>
            <a:t>teaching</a:t>
          </a:r>
          <a:r>
            <a:rPr lang="fr-CH" sz="2200" kern="1200" dirty="0" smtClean="0"/>
            <a:t> and </a:t>
          </a:r>
          <a:r>
            <a:rPr lang="fr-CH" sz="2200" kern="1200" dirty="0" err="1" smtClean="0"/>
            <a:t>other</a:t>
          </a:r>
          <a:r>
            <a:rPr lang="fr-CH" sz="2200" kern="1200" dirty="0" smtClean="0"/>
            <a:t> </a:t>
          </a:r>
          <a:r>
            <a:rPr lang="fr-CH" sz="2200" kern="1200" dirty="0" err="1" smtClean="0"/>
            <a:t>professionals</a:t>
          </a:r>
          <a:r>
            <a:rPr lang="fr-CH" sz="2200" kern="1200" dirty="0" smtClean="0"/>
            <a:t>, the media</a:t>
          </a:r>
          <a:endParaRPr lang="en-GB" sz="2200" kern="1200" dirty="0"/>
        </a:p>
      </dsp:txBody>
      <dsp:txXfrm>
        <a:off x="2890703" y="2375011"/>
        <a:ext cx="2388557" cy="1194278"/>
      </dsp:txXfrm>
    </dsp:sp>
    <dsp:sp modelId="{CF38A285-0C94-415D-90D5-A4834981EC5A}">
      <dsp:nvSpPr>
        <dsp:cNvPr id="0" name=""/>
        <dsp:cNvSpPr/>
      </dsp:nvSpPr>
      <dsp:spPr>
        <a:xfrm>
          <a:off x="5780858" y="2375011"/>
          <a:ext cx="2388557" cy="1194278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200" kern="1200" dirty="0" err="1" smtClean="0"/>
            <a:t>Everyone</a:t>
          </a:r>
          <a:r>
            <a:rPr lang="fr-CH" sz="2200" kern="1200" dirty="0" smtClean="0"/>
            <a:t>!</a:t>
          </a:r>
          <a:endParaRPr lang="en-GB" sz="2200" kern="1200" dirty="0"/>
        </a:p>
      </dsp:txBody>
      <dsp:txXfrm>
        <a:off x="5780858" y="2375011"/>
        <a:ext cx="2388557" cy="1194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B1051-4A4C-41FB-AF30-0CB62416DB80}">
      <dsp:nvSpPr>
        <dsp:cNvPr id="0" name=""/>
        <dsp:cNvSpPr/>
      </dsp:nvSpPr>
      <dsp:spPr>
        <a:xfrm>
          <a:off x="0" y="2544"/>
          <a:ext cx="7891670" cy="114192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3400" kern="1200" dirty="0" err="1" smtClean="0">
              <a:latin typeface="Arial" pitchFamily="34" charset="0"/>
              <a:cs typeface="Arial" pitchFamily="34" charset="0"/>
            </a:rPr>
            <a:t>Government</a:t>
          </a:r>
          <a:r>
            <a:rPr lang="fr-CH" sz="3400" kern="1200" dirty="0" smtClean="0">
              <a:latin typeface="Arial" pitchFamily="34" charset="0"/>
              <a:cs typeface="Arial" pitchFamily="34" charset="0"/>
            </a:rPr>
            <a:t>: for </a:t>
          </a:r>
          <a:r>
            <a:rPr lang="fr-CH" sz="3400" kern="1200" dirty="0" err="1" smtClean="0">
              <a:latin typeface="Arial" pitchFamily="34" charset="0"/>
              <a:cs typeface="Arial" pitchFamily="34" charset="0"/>
            </a:rPr>
            <a:t>implementation</a:t>
          </a:r>
          <a:endParaRPr lang="en-GB" sz="3400" kern="1200" dirty="0">
            <a:latin typeface="Arial" pitchFamily="34" charset="0"/>
            <a:cs typeface="Arial" pitchFamily="34" charset="0"/>
          </a:endParaRPr>
        </a:p>
      </dsp:txBody>
      <dsp:txXfrm>
        <a:off x="55744" y="58288"/>
        <a:ext cx="7780182" cy="1030432"/>
      </dsp:txXfrm>
    </dsp:sp>
    <dsp:sp modelId="{3421FD2C-DA71-4F36-8306-210210DF4675}">
      <dsp:nvSpPr>
        <dsp:cNvPr id="0" name=""/>
        <dsp:cNvSpPr/>
      </dsp:nvSpPr>
      <dsp:spPr>
        <a:xfrm>
          <a:off x="0" y="1144464"/>
          <a:ext cx="7891670" cy="101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561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CH" sz="2600" kern="1200" dirty="0" smtClean="0">
              <a:latin typeface="Arial" pitchFamily="34" charset="0"/>
              <a:cs typeface="Arial" pitchFamily="34" charset="0"/>
            </a:rPr>
            <a:t>Focal point</a:t>
          </a:r>
          <a:endParaRPr lang="en-GB" sz="26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CH" sz="2600" kern="1200" dirty="0" smtClean="0">
              <a:latin typeface="Arial" pitchFamily="34" charset="0"/>
              <a:cs typeface="Arial" pitchFamily="34" charset="0"/>
            </a:rPr>
            <a:t>Coordination </a:t>
          </a:r>
          <a:r>
            <a:rPr lang="fr-CH" sz="2600" kern="1200" dirty="0" err="1" smtClean="0">
              <a:latin typeface="Arial" pitchFamily="34" charset="0"/>
              <a:cs typeface="Arial" pitchFamily="34" charset="0"/>
            </a:rPr>
            <a:t>mechanism</a:t>
          </a:r>
          <a:r>
            <a:rPr lang="fr-CH" sz="26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fr-CH" sz="2600" kern="1200" dirty="0" err="1" smtClean="0">
              <a:latin typeface="Arial" pitchFamily="34" charset="0"/>
              <a:cs typeface="Arial" pitchFamily="34" charset="0"/>
            </a:rPr>
            <a:t>optional</a:t>
          </a:r>
          <a:r>
            <a:rPr lang="fr-CH" sz="2600" kern="1200" dirty="0" smtClean="0">
              <a:latin typeface="Arial" pitchFamily="34" charset="0"/>
              <a:cs typeface="Arial" pitchFamily="34" charset="0"/>
            </a:rPr>
            <a:t>)</a:t>
          </a:r>
          <a:endParaRPr lang="en-GB" sz="2600" kern="1200" dirty="0">
            <a:latin typeface="Arial" pitchFamily="34" charset="0"/>
            <a:cs typeface="Arial" pitchFamily="34" charset="0"/>
          </a:endParaRPr>
        </a:p>
      </dsp:txBody>
      <dsp:txXfrm>
        <a:off x="0" y="1144464"/>
        <a:ext cx="7891670" cy="1010160"/>
      </dsp:txXfrm>
    </dsp:sp>
    <dsp:sp modelId="{3744CA93-01A5-4693-B123-A88119B387B1}">
      <dsp:nvSpPr>
        <dsp:cNvPr id="0" name=""/>
        <dsp:cNvSpPr/>
      </dsp:nvSpPr>
      <dsp:spPr>
        <a:xfrm>
          <a:off x="0" y="2154624"/>
          <a:ext cx="7891670" cy="114192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3400" kern="1200" dirty="0" smtClean="0">
              <a:latin typeface="Arial" pitchFamily="34" charset="0"/>
              <a:cs typeface="Arial" pitchFamily="34" charset="0"/>
            </a:rPr>
            <a:t>Independent </a:t>
          </a:r>
          <a:r>
            <a:rPr lang="fr-CH" sz="3400" kern="1200" dirty="0" err="1" smtClean="0">
              <a:latin typeface="Arial" pitchFamily="34" charset="0"/>
              <a:cs typeface="Arial" pitchFamily="34" charset="0"/>
            </a:rPr>
            <a:t>framework</a:t>
          </a:r>
          <a:r>
            <a:rPr lang="fr-CH" sz="3400" kern="1200" dirty="0" smtClean="0">
              <a:latin typeface="Arial" pitchFamily="34" charset="0"/>
              <a:cs typeface="Arial" pitchFamily="34" charset="0"/>
            </a:rPr>
            <a:t>: for monitoring</a:t>
          </a:r>
          <a:endParaRPr lang="en-GB" sz="3400" kern="1200" dirty="0">
            <a:latin typeface="Arial" pitchFamily="34" charset="0"/>
            <a:cs typeface="Arial" pitchFamily="34" charset="0"/>
          </a:endParaRPr>
        </a:p>
      </dsp:txBody>
      <dsp:txXfrm>
        <a:off x="55744" y="2210368"/>
        <a:ext cx="7780182" cy="1030432"/>
      </dsp:txXfrm>
    </dsp:sp>
    <dsp:sp modelId="{DA179D7C-8D30-4054-9459-CE0E33D69499}">
      <dsp:nvSpPr>
        <dsp:cNvPr id="0" name=""/>
        <dsp:cNvSpPr/>
      </dsp:nvSpPr>
      <dsp:spPr>
        <a:xfrm>
          <a:off x="0" y="3296544"/>
          <a:ext cx="7891670" cy="1167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0561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CH" sz="2600" kern="1200" dirty="0" smtClean="0">
              <a:latin typeface="Arial" pitchFamily="34" charset="0"/>
              <a:cs typeface="Arial" pitchFamily="34" charset="0"/>
            </a:rPr>
            <a:t>National </a:t>
          </a:r>
          <a:r>
            <a:rPr lang="fr-CH" sz="2600" kern="1200" dirty="0" err="1" smtClean="0">
              <a:latin typeface="Arial" pitchFamily="34" charset="0"/>
              <a:cs typeface="Arial" pitchFamily="34" charset="0"/>
            </a:rPr>
            <a:t>implementation</a:t>
          </a:r>
          <a:r>
            <a:rPr lang="fr-CH" sz="2600" kern="1200" dirty="0" smtClean="0">
              <a:latin typeface="Arial" pitchFamily="34" charset="0"/>
              <a:cs typeface="Arial" pitchFamily="34" charset="0"/>
            </a:rPr>
            <a:t> and monitoring </a:t>
          </a:r>
          <a:r>
            <a:rPr lang="fr-CH" sz="2600" kern="1200" dirty="0" err="1" smtClean="0">
              <a:latin typeface="Arial" pitchFamily="34" charset="0"/>
              <a:cs typeface="Arial" pitchFamily="34" charset="0"/>
            </a:rPr>
            <a:t>framework</a:t>
          </a:r>
          <a:endParaRPr lang="en-GB" sz="26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CH" sz="2600" kern="1200" dirty="0" smtClean="0">
              <a:latin typeface="Arial" pitchFamily="34" charset="0"/>
              <a:cs typeface="Arial" pitchFamily="34" charset="0"/>
            </a:rPr>
            <a:t>Civil society</a:t>
          </a:r>
          <a:endParaRPr lang="en-GB" sz="2600" kern="1200" dirty="0">
            <a:latin typeface="Arial" pitchFamily="34" charset="0"/>
            <a:cs typeface="Arial" pitchFamily="34" charset="0"/>
          </a:endParaRPr>
        </a:p>
      </dsp:txBody>
      <dsp:txXfrm>
        <a:off x="0" y="3296544"/>
        <a:ext cx="7891670" cy="11679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93D31-AF89-47BC-AF6C-18B852AEE530}">
      <dsp:nvSpPr>
        <dsp:cNvPr id="0" name=""/>
        <dsp:cNvSpPr/>
      </dsp:nvSpPr>
      <dsp:spPr>
        <a:xfrm>
          <a:off x="73975" y="1785815"/>
          <a:ext cx="2069207" cy="1034603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err="1" smtClean="0"/>
            <a:t>Committee</a:t>
          </a:r>
          <a:endParaRPr lang="en-GB" sz="1900" kern="1200" dirty="0"/>
        </a:p>
      </dsp:txBody>
      <dsp:txXfrm>
        <a:off x="104277" y="1816117"/>
        <a:ext cx="2008603" cy="973999"/>
      </dsp:txXfrm>
    </dsp:sp>
    <dsp:sp modelId="{455B06C2-C0EC-4603-9A8D-B5588D11BAAC}">
      <dsp:nvSpPr>
        <dsp:cNvPr id="0" name=""/>
        <dsp:cNvSpPr/>
      </dsp:nvSpPr>
      <dsp:spPr>
        <a:xfrm rot="18289469">
          <a:off x="1832340" y="1688005"/>
          <a:ext cx="144936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49368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520790" y="1671986"/>
        <a:ext cx="72468" cy="72468"/>
      </dsp:txXfrm>
    </dsp:sp>
    <dsp:sp modelId="{AE55E8C1-B3A2-4DC9-A5EA-B352C551340A}">
      <dsp:nvSpPr>
        <dsp:cNvPr id="0" name=""/>
        <dsp:cNvSpPr/>
      </dsp:nvSpPr>
      <dsp:spPr>
        <a:xfrm>
          <a:off x="2970865" y="596021"/>
          <a:ext cx="2069207" cy="103460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smtClean="0"/>
            <a:t>Convention on the </a:t>
          </a:r>
          <a:r>
            <a:rPr lang="fr-CH" sz="1900" kern="1200" dirty="0" err="1" smtClean="0"/>
            <a:t>Rights</a:t>
          </a:r>
          <a:r>
            <a:rPr lang="fr-CH" sz="1900" kern="1200" dirty="0" smtClean="0"/>
            <a:t> of </a:t>
          </a:r>
          <a:r>
            <a:rPr lang="fr-CH" sz="1900" kern="1200" dirty="0" err="1" smtClean="0"/>
            <a:t>Persons</a:t>
          </a:r>
          <a:r>
            <a:rPr lang="fr-CH" sz="1900" kern="1200" dirty="0" smtClean="0"/>
            <a:t> </a:t>
          </a:r>
          <a:r>
            <a:rPr lang="fr-CH" sz="1900" kern="1200" dirty="0" err="1" smtClean="0"/>
            <a:t>with</a:t>
          </a:r>
          <a:r>
            <a:rPr lang="fr-CH" sz="1900" kern="1200" dirty="0" smtClean="0"/>
            <a:t> </a:t>
          </a:r>
          <a:r>
            <a:rPr lang="fr-CH" sz="1900" kern="1200" dirty="0" err="1" smtClean="0"/>
            <a:t>Disabilities</a:t>
          </a:r>
          <a:endParaRPr lang="en-GB" sz="1900" kern="1200" dirty="0"/>
        </a:p>
      </dsp:txBody>
      <dsp:txXfrm>
        <a:off x="3001167" y="626323"/>
        <a:ext cx="2008603" cy="973999"/>
      </dsp:txXfrm>
    </dsp:sp>
    <dsp:sp modelId="{CB49AEA3-1A71-43F0-8263-040447AA11E2}">
      <dsp:nvSpPr>
        <dsp:cNvPr id="0" name=""/>
        <dsp:cNvSpPr/>
      </dsp:nvSpPr>
      <dsp:spPr>
        <a:xfrm rot="19457599">
          <a:off x="4944267" y="795660"/>
          <a:ext cx="10192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9294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428432" y="790392"/>
        <a:ext cx="50964" cy="50964"/>
      </dsp:txXfrm>
    </dsp:sp>
    <dsp:sp modelId="{05A1BB28-EB90-42EC-9AC7-A2B14DDD7053}">
      <dsp:nvSpPr>
        <dsp:cNvPr id="0" name=""/>
        <dsp:cNvSpPr/>
      </dsp:nvSpPr>
      <dsp:spPr>
        <a:xfrm>
          <a:off x="5867755" y="1124"/>
          <a:ext cx="2069207" cy="103460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smtClean="0"/>
            <a:t>State reports</a:t>
          </a:r>
          <a:endParaRPr lang="en-GB" sz="1900" kern="1200" dirty="0"/>
        </a:p>
      </dsp:txBody>
      <dsp:txXfrm>
        <a:off x="5898057" y="31426"/>
        <a:ext cx="2008603" cy="973999"/>
      </dsp:txXfrm>
    </dsp:sp>
    <dsp:sp modelId="{E5D23FD7-7A9B-41B1-BF33-1B160DB152D1}">
      <dsp:nvSpPr>
        <dsp:cNvPr id="0" name=""/>
        <dsp:cNvSpPr/>
      </dsp:nvSpPr>
      <dsp:spPr>
        <a:xfrm rot="2142401">
          <a:off x="4944267" y="1390557"/>
          <a:ext cx="10192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9294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428432" y="1385289"/>
        <a:ext cx="50964" cy="50964"/>
      </dsp:txXfrm>
    </dsp:sp>
    <dsp:sp modelId="{C263D153-2E80-46C5-8769-3885BC30ADF8}">
      <dsp:nvSpPr>
        <dsp:cNvPr id="0" name=""/>
        <dsp:cNvSpPr/>
      </dsp:nvSpPr>
      <dsp:spPr>
        <a:xfrm>
          <a:off x="5867755" y="1190918"/>
          <a:ext cx="2069207" cy="103460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smtClean="0"/>
            <a:t>General </a:t>
          </a:r>
          <a:r>
            <a:rPr lang="fr-CH" sz="1900" kern="1200" dirty="0" err="1" smtClean="0"/>
            <a:t>Comments</a:t>
          </a:r>
          <a:r>
            <a:rPr lang="fr-CH" sz="1900" kern="1200" dirty="0" smtClean="0"/>
            <a:t/>
          </a:r>
          <a:br>
            <a:rPr lang="fr-CH" sz="1900" kern="1200" dirty="0" smtClean="0"/>
          </a:br>
          <a:r>
            <a:rPr lang="fr-CH" sz="1900" kern="1200" dirty="0" err="1" smtClean="0"/>
            <a:t>Concluding</a:t>
          </a:r>
          <a:r>
            <a:rPr lang="fr-CH" sz="1900" kern="1200" dirty="0" smtClean="0"/>
            <a:t> Observations</a:t>
          </a:r>
          <a:endParaRPr lang="en-GB" sz="1900" kern="1200" dirty="0"/>
        </a:p>
      </dsp:txBody>
      <dsp:txXfrm>
        <a:off x="5898057" y="1221220"/>
        <a:ext cx="2008603" cy="973999"/>
      </dsp:txXfrm>
    </dsp:sp>
    <dsp:sp modelId="{A69F30D7-07BC-4874-925A-751F80FED0E6}">
      <dsp:nvSpPr>
        <dsp:cNvPr id="0" name=""/>
        <dsp:cNvSpPr/>
      </dsp:nvSpPr>
      <dsp:spPr>
        <a:xfrm rot="3310531">
          <a:off x="1832340" y="2877799"/>
          <a:ext cx="144936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49368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520790" y="2861780"/>
        <a:ext cx="72468" cy="72468"/>
      </dsp:txXfrm>
    </dsp:sp>
    <dsp:sp modelId="{2891D886-525D-4FE9-9DB1-9A6BA4FCDDF1}">
      <dsp:nvSpPr>
        <dsp:cNvPr id="0" name=""/>
        <dsp:cNvSpPr/>
      </dsp:nvSpPr>
      <dsp:spPr>
        <a:xfrm>
          <a:off x="2970865" y="2975609"/>
          <a:ext cx="2069207" cy="103460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err="1" smtClean="0"/>
            <a:t>Optional</a:t>
          </a:r>
          <a:r>
            <a:rPr lang="fr-CH" sz="1900" kern="1200" dirty="0" smtClean="0"/>
            <a:t> Protocol to the Convention</a:t>
          </a:r>
          <a:endParaRPr lang="en-GB" sz="1900" kern="1200" dirty="0"/>
        </a:p>
      </dsp:txBody>
      <dsp:txXfrm>
        <a:off x="3001167" y="3005911"/>
        <a:ext cx="2008603" cy="973999"/>
      </dsp:txXfrm>
    </dsp:sp>
    <dsp:sp modelId="{A7C8DEF0-7FAC-4A39-9C67-DD323ABF2A6A}">
      <dsp:nvSpPr>
        <dsp:cNvPr id="0" name=""/>
        <dsp:cNvSpPr/>
      </dsp:nvSpPr>
      <dsp:spPr>
        <a:xfrm rot="19457599">
          <a:off x="4944267" y="3175248"/>
          <a:ext cx="10192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9294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428432" y="3169980"/>
        <a:ext cx="50964" cy="50964"/>
      </dsp:txXfrm>
    </dsp:sp>
    <dsp:sp modelId="{D3CFED0D-86F4-43D0-B3CF-D697DBAAC773}">
      <dsp:nvSpPr>
        <dsp:cNvPr id="0" name=""/>
        <dsp:cNvSpPr/>
      </dsp:nvSpPr>
      <dsp:spPr>
        <a:xfrm>
          <a:off x="5867755" y="2380712"/>
          <a:ext cx="2069207" cy="103460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smtClean="0"/>
            <a:t>Communications</a:t>
          </a:r>
          <a:endParaRPr lang="en-GB" sz="1900" kern="1200" dirty="0"/>
        </a:p>
      </dsp:txBody>
      <dsp:txXfrm>
        <a:off x="5898057" y="2411014"/>
        <a:ext cx="2008603" cy="973999"/>
      </dsp:txXfrm>
    </dsp:sp>
    <dsp:sp modelId="{A3FF6233-23F7-4DE9-8CF2-47D8C5508D01}">
      <dsp:nvSpPr>
        <dsp:cNvPr id="0" name=""/>
        <dsp:cNvSpPr/>
      </dsp:nvSpPr>
      <dsp:spPr>
        <a:xfrm rot="2142401">
          <a:off x="4944267" y="3770145"/>
          <a:ext cx="10192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19294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428432" y="3764877"/>
        <a:ext cx="50964" cy="50964"/>
      </dsp:txXfrm>
    </dsp:sp>
    <dsp:sp modelId="{D2EA03A3-B22B-406A-9828-7D2C89FE99DF}">
      <dsp:nvSpPr>
        <dsp:cNvPr id="0" name=""/>
        <dsp:cNvSpPr/>
      </dsp:nvSpPr>
      <dsp:spPr>
        <a:xfrm>
          <a:off x="5867755" y="3570506"/>
          <a:ext cx="2069207" cy="103460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900" kern="1200" dirty="0" err="1" smtClean="0"/>
            <a:t>Inquiries</a:t>
          </a:r>
          <a:endParaRPr lang="en-GB" sz="1900" kern="1200" dirty="0"/>
        </a:p>
      </dsp:txBody>
      <dsp:txXfrm>
        <a:off x="5898057" y="3600808"/>
        <a:ext cx="2008603" cy="973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E7CD7930-A406-468A-95DF-111BBC69A1F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10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E6A26FC-1EA7-4F5A-892A-E6CCF8F9BBAD}" type="datetimeFigureOut">
              <a:rPr lang="en-GB"/>
              <a:pPr>
                <a:defRPr/>
              </a:pPr>
              <a:t>11/07/2014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00010AE-ECDB-4E80-ACE3-CD11357FF6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65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0C31AC2-7733-432B-8742-8F4DB1701F88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7D539EA-0F74-431D-8B3B-6AF43A7831CA}" type="slidenum">
              <a:rPr lang="en-GB" smtClean="0"/>
              <a:pPr eaLnBrk="1" hangingPunct="1"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3739DD2C-6308-4F17-B2F9-558557A12D3A}" type="slidenum">
              <a:rPr lang="en-GB" smtClean="0"/>
              <a:pPr eaLnBrk="1" hangingPunct="1"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FFF37E8-F8CD-4FE8-9A5F-23EF0C5EED16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A31DE75B-4C5A-496A-9853-C187CD88551D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85F7D5F9-C052-4A95-8594-68DCA0EE731A}" type="slidenum">
              <a:rPr lang="en-GB" smtClean="0"/>
              <a:pPr eaLnBrk="1" hangingPunct="1"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0120A10-F54C-467A-B1CB-7C8344409E7A}" type="slidenum">
              <a:rPr lang="en-GB" smtClean="0"/>
              <a:pPr eaLnBrk="1" hangingPunct="1"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CB705161-3E0C-4D67-A4CA-A7C8FD23207B}" type="slidenum">
              <a:rPr lang="en-GB" smtClean="0"/>
              <a:pPr eaLnBrk="1" hangingPunct="1"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AF3D836B-E3F8-47BA-9A17-21A77CD58668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2D8BA16D-5C56-43AC-9E01-3E4FCBC47E2A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AE2ED02-5248-4E31-93DE-482811F363BC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E399D12-FBA4-4929-8AB5-75B762D01C91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C48B3ABB-3937-4E22-99A0-0854F355DF20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11DCE91A-9A4F-4F7C-A310-923A555606B0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H" b="1" dirty="0" err="1" smtClean="0"/>
              <a:t>Slide</a:t>
            </a:r>
            <a:r>
              <a:rPr lang="fr-CH" b="1" dirty="0" smtClean="0"/>
              <a:t> 8</a:t>
            </a:r>
          </a:p>
          <a:p>
            <a:pPr eaLnBrk="1" hangingPunct="1">
              <a:spcBef>
                <a:spcPct val="0"/>
              </a:spcBef>
            </a:pPr>
            <a:endParaRPr lang="fr-CH" b="1" dirty="0" smtClean="0"/>
          </a:p>
          <a:p>
            <a:pPr eaLnBrk="1" hangingPunct="1">
              <a:spcBef>
                <a:spcPct val="0"/>
              </a:spcBef>
            </a:pPr>
            <a:r>
              <a:rPr lang="fr-CH" dirty="0" smtClean="0"/>
              <a:t>The </a:t>
            </a:r>
            <a:r>
              <a:rPr lang="fr-CH" dirty="0" err="1" smtClean="0"/>
              <a:t>purpose</a:t>
            </a:r>
            <a:r>
              <a:rPr lang="fr-CH" dirty="0" smtClean="0"/>
              <a:t> of </a:t>
            </a:r>
            <a:r>
              <a:rPr lang="fr-CH" dirty="0" err="1" smtClean="0"/>
              <a:t>this</a:t>
            </a:r>
            <a:r>
              <a:rPr lang="fr-CH" dirty="0" smtClean="0"/>
              <a:t> </a:t>
            </a:r>
            <a:r>
              <a:rPr lang="fr-CH" dirty="0" err="1" smtClean="0"/>
              <a:t>slide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to </a:t>
            </a:r>
            <a:r>
              <a:rPr lang="fr-CH" dirty="0" err="1" smtClean="0"/>
              <a:t>outline</a:t>
            </a:r>
            <a:r>
              <a:rPr lang="fr-CH" dirty="0" smtClean="0"/>
              <a:t> the </a:t>
            </a:r>
            <a:r>
              <a:rPr lang="fr-CH" dirty="0" err="1" smtClean="0"/>
              <a:t>various</a:t>
            </a:r>
            <a:r>
              <a:rPr lang="fr-CH" dirty="0" smtClean="0"/>
              <a:t> </a:t>
            </a:r>
            <a:r>
              <a:rPr lang="fr-CH" dirty="0" err="1" smtClean="0"/>
              <a:t>mechanisms</a:t>
            </a:r>
            <a:r>
              <a:rPr lang="fr-CH" dirty="0" smtClean="0"/>
              <a:t> </a:t>
            </a:r>
            <a:r>
              <a:rPr lang="fr-CH" dirty="0" err="1" smtClean="0"/>
              <a:t>that</a:t>
            </a:r>
            <a:r>
              <a:rPr lang="fr-CH" dirty="0" smtClean="0"/>
              <a:t> </a:t>
            </a:r>
            <a:r>
              <a:rPr lang="fr-CH" dirty="0" err="1" smtClean="0"/>
              <a:t>can</a:t>
            </a:r>
            <a:r>
              <a:rPr lang="fr-CH" dirty="0" smtClean="0"/>
              <a:t> have a </a:t>
            </a:r>
            <a:r>
              <a:rPr lang="fr-CH" dirty="0" err="1" smtClean="0"/>
              <a:t>role</a:t>
            </a:r>
            <a:r>
              <a:rPr lang="fr-CH" dirty="0" smtClean="0"/>
              <a:t> in national </a:t>
            </a:r>
            <a:r>
              <a:rPr lang="fr-CH" dirty="0" err="1" smtClean="0"/>
              <a:t>implementation</a:t>
            </a:r>
            <a:r>
              <a:rPr lang="fr-CH" dirty="0" smtClean="0"/>
              <a:t> and monitoring. </a:t>
            </a:r>
          </a:p>
          <a:p>
            <a:pPr eaLnBrk="1" hangingPunct="1">
              <a:spcBef>
                <a:spcPct val="0"/>
              </a:spcBef>
            </a:pPr>
            <a:endParaRPr lang="fr-CH" dirty="0" smtClean="0"/>
          </a:p>
          <a:p>
            <a:pPr eaLnBrk="1" hangingPunct="1">
              <a:spcBef>
                <a:spcPct val="0"/>
              </a:spcBef>
            </a:pPr>
            <a:r>
              <a:rPr lang="fr-CH" dirty="0" err="1" smtClean="0"/>
              <a:t>While</a:t>
            </a:r>
            <a:r>
              <a:rPr lang="fr-CH" dirty="0" smtClean="0"/>
              <a:t> the Convention </a:t>
            </a:r>
            <a:r>
              <a:rPr lang="fr-CH" dirty="0" err="1" smtClean="0"/>
              <a:t>refers</a:t>
            </a:r>
            <a:r>
              <a:rPr lang="fr-CH" dirty="0" smtClean="0"/>
              <a:t> </a:t>
            </a:r>
            <a:r>
              <a:rPr lang="fr-CH" dirty="0" err="1" smtClean="0"/>
              <a:t>explicitly</a:t>
            </a:r>
            <a:r>
              <a:rPr lang="fr-CH" dirty="0" smtClean="0"/>
              <a:t> to </a:t>
            </a:r>
            <a:r>
              <a:rPr lang="fr-CH" dirty="0" err="1" smtClean="0"/>
              <a:t>three</a:t>
            </a:r>
            <a:r>
              <a:rPr lang="fr-CH" dirty="0" smtClean="0"/>
              <a:t> </a:t>
            </a:r>
            <a:r>
              <a:rPr lang="fr-CH" dirty="0" err="1" smtClean="0"/>
              <a:t>mechanisms</a:t>
            </a:r>
            <a:r>
              <a:rPr lang="fr-CH" dirty="0" smtClean="0"/>
              <a:t> </a:t>
            </a:r>
            <a:r>
              <a:rPr lang="fr-CH" dirty="0" smtClean="0"/>
              <a:t>– focal </a:t>
            </a:r>
            <a:r>
              <a:rPr lang="fr-CH" dirty="0" smtClean="0"/>
              <a:t>points</a:t>
            </a:r>
            <a:r>
              <a:rPr lang="fr-CH" baseline="0" dirty="0" smtClean="0"/>
              <a:t> and</a:t>
            </a:r>
            <a:r>
              <a:rPr lang="fr-CH" dirty="0" smtClean="0"/>
              <a:t> </a:t>
            </a:r>
            <a:r>
              <a:rPr lang="fr-CH" dirty="0" smtClean="0"/>
              <a:t>coordination </a:t>
            </a:r>
            <a:r>
              <a:rPr lang="fr-CH" dirty="0" err="1" smtClean="0"/>
              <a:t>mechanisms</a:t>
            </a:r>
            <a:r>
              <a:rPr lang="fr-CH" dirty="0" smtClean="0"/>
              <a:t> for </a:t>
            </a:r>
            <a:r>
              <a:rPr lang="fr-CH" dirty="0" err="1" smtClean="0"/>
              <a:t>implementation</a:t>
            </a:r>
            <a:r>
              <a:rPr lang="fr-CH" dirty="0" smtClean="0"/>
              <a:t> </a:t>
            </a:r>
            <a:r>
              <a:rPr lang="fr-CH" dirty="0" smtClean="0"/>
              <a:t>and </a:t>
            </a:r>
            <a:r>
              <a:rPr lang="fr-CH" dirty="0" err="1" smtClean="0"/>
              <a:t>independent</a:t>
            </a:r>
            <a:r>
              <a:rPr lang="fr-CH" dirty="0" smtClean="0"/>
              <a:t> </a:t>
            </a:r>
            <a:r>
              <a:rPr lang="fr-CH" dirty="0" err="1" smtClean="0"/>
              <a:t>mechanisms</a:t>
            </a:r>
            <a:r>
              <a:rPr lang="fr-CH" dirty="0" smtClean="0"/>
              <a:t>/</a:t>
            </a:r>
            <a:r>
              <a:rPr lang="fr-CH" dirty="0" err="1" smtClean="0"/>
              <a:t>frameworks</a:t>
            </a:r>
            <a:r>
              <a:rPr lang="fr-CH" dirty="0" smtClean="0"/>
              <a:t> and civil society for monitoring – </a:t>
            </a:r>
            <a:r>
              <a:rPr lang="fr-CH" dirty="0" err="1" smtClean="0"/>
              <a:t>others</a:t>
            </a:r>
            <a:r>
              <a:rPr lang="fr-CH" dirty="0" smtClean="0"/>
              <a:t> </a:t>
            </a:r>
            <a:r>
              <a:rPr lang="fr-CH" dirty="0" err="1" smtClean="0"/>
              <a:t>can</a:t>
            </a:r>
            <a:r>
              <a:rPr lang="fr-CH" dirty="0" smtClean="0"/>
              <a:t> </a:t>
            </a:r>
            <a:r>
              <a:rPr lang="fr-CH" dirty="0" err="1" smtClean="0"/>
              <a:t>also</a:t>
            </a:r>
            <a:r>
              <a:rPr lang="fr-CH" dirty="0" smtClean="0"/>
              <a:t> help to </a:t>
            </a:r>
            <a:r>
              <a:rPr lang="fr-CH" dirty="0" err="1" smtClean="0"/>
              <a:t>implement</a:t>
            </a:r>
            <a:r>
              <a:rPr lang="fr-CH" dirty="0" smtClean="0"/>
              <a:t> and monitor. </a:t>
            </a:r>
            <a:r>
              <a:rPr lang="fr-CH" dirty="0" err="1" smtClean="0"/>
              <a:t>Parliament</a:t>
            </a:r>
            <a:r>
              <a:rPr lang="fr-CH" baseline="0" dirty="0" smtClean="0"/>
              <a:t> and </a:t>
            </a:r>
            <a:r>
              <a:rPr lang="fr-CH" dirty="0" smtClean="0"/>
              <a:t>courts </a:t>
            </a:r>
            <a:r>
              <a:rPr lang="fr-CH" smtClean="0"/>
              <a:t>are possible </a:t>
            </a:r>
            <a:r>
              <a:rPr lang="fr-CH" dirty="0" err="1" smtClean="0"/>
              <a:t>examples</a:t>
            </a:r>
            <a:r>
              <a:rPr lang="fr-CH" dirty="0" smtClean="0"/>
              <a:t>.</a:t>
            </a: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170D40B-BADE-477E-8387-0BC4F68B8733}" type="slidenum">
              <a:rPr lang="en-US" smtClean="0">
                <a:cs typeface="Arial" charset="0"/>
              </a:rPr>
              <a:pPr eaLnBrk="1" hangingPunct="1"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F2176A4-4F50-442C-A8B8-2E2FD79A0B9A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279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D007-0190-4B16-A919-0191D6B7657A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29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9D653-512E-4AA1-B033-B9EC925B1C78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19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31487-31E2-4D9A-8E7D-8B5278BE30A3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33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0341-F0B7-4D7F-AE53-FDE1125A40C2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19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10E6C-8E0F-4407-9753-233DD9320B3E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34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8EF5E-DE8D-49A8-8C78-1C037A54A57B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13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A3230-2E5E-4EFD-A6B3-FF1B6643AC0E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9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>
              <a:defRPr/>
            </a:pPr>
            <a:fld id="{CEF49665-732F-4CE7-A906-93C74E169AB7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5" r:id="rId7"/>
    <p:sldLayoutId id="2147483866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disabilities/documents/Publication/UNWCW%20MANUAL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Module 2</a:t>
            </a:r>
          </a:p>
        </p:txBody>
      </p:sp>
      <p:sp>
        <p:nvSpPr>
          <p:cNvPr id="5123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dirty="0" smtClean="0">
                <a:latin typeface="Arial" charset="0"/>
                <a:cs typeface="Arial" charset="0"/>
              </a:rPr>
              <a:t>A short introduction to</a:t>
            </a:r>
            <a:br>
              <a:rPr lang="en-US" sz="3400" dirty="0" smtClean="0">
                <a:latin typeface="Arial" charset="0"/>
                <a:cs typeface="Arial" charset="0"/>
              </a:rPr>
            </a:br>
            <a:r>
              <a:rPr lang="en-US" sz="3400" smtClean="0">
                <a:latin typeface="Arial" charset="0"/>
                <a:cs typeface="Arial" charset="0"/>
              </a:rPr>
              <a:t>the Convention</a:t>
            </a:r>
            <a:r>
              <a:rPr lang="en-US" sz="3400" dirty="0" smtClean="0">
                <a:latin typeface="Arial" charset="0"/>
                <a:cs typeface="Arial" charset="0"/>
              </a:rPr>
              <a:t/>
            </a:r>
            <a:br>
              <a:rPr lang="en-US" sz="3400" dirty="0" smtClean="0">
                <a:latin typeface="Arial" charset="0"/>
                <a:cs typeface="Arial" charset="0"/>
              </a:rPr>
            </a:br>
            <a:endParaRPr lang="en-GB" sz="3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338138" y="274638"/>
            <a:ext cx="8418512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is it enforced?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r>
              <a:rPr lang="en-US" sz="2400" dirty="0" smtClean="0">
                <a:latin typeface="Arial" charset="0"/>
                <a:cs typeface="Arial" charset="0"/>
              </a:rPr>
              <a:t>At national level:</a:t>
            </a:r>
            <a:endParaRPr lang="fr-FR" sz="2400" dirty="0" smtClean="0">
              <a:latin typeface="Arial" charset="0"/>
              <a:cs typeface="Arial" charset="0"/>
            </a:endParaRPr>
          </a:p>
        </p:txBody>
      </p:sp>
      <p:sp>
        <p:nvSpPr>
          <p:cNvPr id="14339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endParaRPr lang="en-US" sz="2700">
              <a:cs typeface="Arial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92417794"/>
              </p:ext>
            </p:extLst>
          </p:nvPr>
        </p:nvGraphicFramePr>
        <p:xfrm>
          <a:off x="616226" y="1396999"/>
          <a:ext cx="7891670" cy="4467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338138" y="0"/>
            <a:ext cx="8418512" cy="1090612"/>
          </a:xfrm>
        </p:spPr>
        <p:txBody>
          <a:bodyPr/>
          <a:lstStyle/>
          <a:p>
            <a:pPr algn="ctr" eaLnBrk="1" hangingPunct="1"/>
            <a:r>
              <a:rPr lang="en-US" sz="3600" dirty="0">
                <a:cs typeface="Arial" charset="0"/>
              </a:rPr>
              <a:t>How is it enforced?</a:t>
            </a:r>
            <a:br>
              <a:rPr lang="en-US" sz="3600" dirty="0">
                <a:cs typeface="Arial" charset="0"/>
              </a:rPr>
            </a:br>
            <a:r>
              <a:rPr lang="en-US" sz="2400" dirty="0" smtClean="0">
                <a:cs typeface="Arial" charset="0"/>
              </a:rPr>
              <a:t>At international level:</a:t>
            </a:r>
            <a:r>
              <a:rPr lang="en-US" sz="3600" dirty="0" smtClean="0">
                <a:cs typeface="Arial" charset="0"/>
              </a:rPr>
              <a:t/>
            </a:r>
            <a:br>
              <a:rPr lang="en-US" sz="3600" dirty="0" smtClean="0">
                <a:cs typeface="Arial" charset="0"/>
              </a:rPr>
            </a:br>
            <a:r>
              <a:rPr lang="en-US" sz="2400" dirty="0" smtClean="0">
                <a:latin typeface="Arial" charset="0"/>
                <a:cs typeface="Arial" charset="0"/>
              </a:rPr>
              <a:t>Committee on the Rights of Persons with Disabilities</a:t>
            </a:r>
            <a:r>
              <a:rPr lang="en-US" sz="3600" dirty="0" smtClean="0">
                <a:latin typeface="Arial" charset="0"/>
                <a:cs typeface="Arial" charset="0"/>
              </a:rPr>
              <a:t/>
            </a:r>
            <a:br>
              <a:rPr lang="en-US" sz="3600" dirty="0" smtClean="0">
                <a:latin typeface="Arial" charset="0"/>
                <a:cs typeface="Arial" charset="0"/>
              </a:rPr>
            </a:b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5363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14575505"/>
              </p:ext>
            </p:extLst>
          </p:nvPr>
        </p:nvGraphicFramePr>
        <p:xfrm>
          <a:off x="516835" y="1396999"/>
          <a:ext cx="8010939" cy="4606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 txBox="1">
            <a:spLocks/>
          </p:cNvSpPr>
          <p:nvPr/>
        </p:nvSpPr>
        <p:spPr bwMode="auto">
          <a:xfrm>
            <a:off x="317500" y="381000"/>
            <a:ext cx="83835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tx2"/>
                </a:solidFill>
                <a:cs typeface="Arial" charset="0"/>
              </a:rPr>
              <a:t>How is it enforced?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3000" y="1219200"/>
            <a:ext cx="6705600" cy="468312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6" name="TextBox 16"/>
          <p:cNvSpPr txBox="1">
            <a:spLocks noChangeArrowheads="1"/>
          </p:cNvSpPr>
          <p:nvPr/>
        </p:nvSpPr>
        <p:spPr bwMode="auto">
          <a:xfrm>
            <a:off x="1447800" y="1447800"/>
            <a:ext cx="6172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5113" indent="-26511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defRPr/>
            </a:pPr>
            <a:r>
              <a:rPr lang="fr-CH" sz="2800" dirty="0" err="1" smtClean="0">
                <a:cs typeface="Arial" charset="0"/>
              </a:rPr>
              <a:t>Consider</a:t>
            </a:r>
            <a:r>
              <a:rPr lang="fr-CH" sz="2800" dirty="0" smtClean="0">
                <a:cs typeface="Arial" charset="0"/>
              </a:rPr>
              <a:t> the </a:t>
            </a:r>
            <a:r>
              <a:rPr lang="fr-CH" sz="2800" dirty="0" err="1" smtClean="0">
                <a:cs typeface="Arial" charset="0"/>
              </a:rPr>
              <a:t>roles</a:t>
            </a:r>
            <a:r>
              <a:rPr lang="fr-CH" sz="2800" dirty="0" smtClean="0">
                <a:cs typeface="Arial" charset="0"/>
              </a:rPr>
              <a:t> of: </a:t>
            </a:r>
          </a:p>
          <a:p>
            <a:pPr marL="0" indent="0" eaLnBrk="1" hangingPunct="1">
              <a:defRPr/>
            </a:pPr>
            <a:endParaRPr lang="fr-CH" sz="2800" dirty="0" smtClean="0"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fr-CH" sz="2800" dirty="0" smtClean="0">
                <a:cs typeface="Arial" charset="0"/>
              </a:rPr>
              <a:t>Courts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CH" sz="2800" dirty="0" smtClean="0"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fr-CH" sz="2800" dirty="0" smtClean="0">
                <a:cs typeface="Arial" charset="0"/>
              </a:rPr>
              <a:t>National monitoring </a:t>
            </a:r>
            <a:r>
              <a:rPr lang="fr-CH" sz="2800" dirty="0" err="1" smtClean="0">
                <a:cs typeface="Arial" charset="0"/>
              </a:rPr>
              <a:t>frameworks</a:t>
            </a:r>
            <a:endParaRPr lang="fr-CH" sz="2800" dirty="0" smtClean="0"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fr-CH" sz="2800" dirty="0" smtClean="0"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fr-CH" sz="2800" dirty="0" smtClean="0">
                <a:cs typeface="Arial" charset="0"/>
              </a:rPr>
              <a:t>Civil society monitoring</a:t>
            </a:r>
            <a:endParaRPr lang="en-GB" sz="2800" dirty="0" smtClean="0">
              <a:cs typeface="Arial" charset="0"/>
            </a:endParaRPr>
          </a:p>
          <a:p>
            <a:pPr marL="0" indent="0" eaLnBrk="1" hangingPunct="1">
              <a:defRPr/>
            </a:pPr>
            <a:endParaRPr lang="en-GB" sz="2800" dirty="0" smtClean="0">
              <a:cs typeface="Arial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GB" sz="2800" dirty="0" smtClean="0">
                <a:cs typeface="Arial" charset="0"/>
              </a:rPr>
              <a:t>The Committee on the Rights of Persons with Disabilities</a:t>
            </a:r>
          </a:p>
          <a:p>
            <a:pPr marL="0" indent="0" eaLnBrk="1" hangingPunct="1">
              <a:defRPr/>
            </a:pPr>
            <a:endParaRPr lang="fr-CH" sz="28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436563" y="274638"/>
            <a:ext cx="8320087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Why is the Convention important?</a:t>
            </a: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 txBox="1">
            <a:spLocks/>
          </p:cNvSpPr>
          <p:nvPr/>
        </p:nvSpPr>
        <p:spPr bwMode="auto">
          <a:xfrm>
            <a:off x="1016000" y="16827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fr-CH" sz="2800">
                <a:cs typeface="Arial" charset="0"/>
              </a:rPr>
              <a:t>Clarifies the rights of persons with disabilities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fr-CH" sz="2800">
                <a:cs typeface="Arial" charset="0"/>
              </a:rPr>
              <a:t>Sets out responsibilities to respect those rights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800">
                <a:cs typeface="Arial" charset="0"/>
              </a:rPr>
              <a:t>Requires a rights-based approach to disability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800">
                <a:cs typeface="Arial" charset="0"/>
              </a:rPr>
              <a:t>Promotes inclusive and accessible development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800">
                <a:cs typeface="Arial" charset="0"/>
              </a:rPr>
              <a:t>Ensures national and international monitoring of rights</a:t>
            </a:r>
            <a:endParaRPr lang="en-US" sz="27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417513" y="274638"/>
            <a:ext cx="8339137" cy="1090612"/>
          </a:xfrm>
        </p:spPr>
        <p:txBody>
          <a:bodyPr/>
          <a:lstStyle/>
          <a:p>
            <a:pPr algn="ctr" eaLnBrk="1" hangingPunct="1"/>
            <a:r>
              <a:rPr lang="fr-FR" sz="3600" dirty="0" smtClean="0">
                <a:latin typeface="Arial" charset="0"/>
                <a:cs typeface="Arial" charset="0"/>
              </a:rPr>
              <a:t>Participation of </a:t>
            </a:r>
            <a:r>
              <a:rPr lang="fr-FR" sz="3600" dirty="0" err="1" smtClean="0">
                <a:latin typeface="Arial" charset="0"/>
                <a:cs typeface="Arial" charset="0"/>
              </a:rPr>
              <a:t>persons</a:t>
            </a:r>
            <a:r>
              <a:rPr lang="fr-FR" sz="3600" dirty="0" smtClean="0">
                <a:latin typeface="Arial" charset="0"/>
                <a:cs typeface="Arial" charset="0"/>
              </a:rPr>
              <a:t> </a:t>
            </a:r>
            <a:r>
              <a:rPr lang="fr-FR" sz="3600" dirty="0" err="1" smtClean="0">
                <a:latin typeface="Arial" charset="0"/>
                <a:cs typeface="Arial" charset="0"/>
              </a:rPr>
              <a:t>with</a:t>
            </a:r>
            <a:r>
              <a:rPr lang="fr-FR" sz="3600" dirty="0" smtClean="0">
                <a:latin typeface="Arial" charset="0"/>
                <a:cs typeface="Arial" charset="0"/>
              </a:rPr>
              <a:t> </a:t>
            </a:r>
            <a:r>
              <a:rPr lang="fr-FR" sz="3600" dirty="0" err="1" smtClean="0">
                <a:latin typeface="Arial" charset="0"/>
                <a:cs typeface="Arial" charset="0"/>
              </a:rPr>
              <a:t>disabilities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8435" name="Content Placeholder 2"/>
          <p:cNvSpPr txBox="1">
            <a:spLocks/>
          </p:cNvSpPr>
          <p:nvPr/>
        </p:nvSpPr>
        <p:spPr bwMode="auto">
          <a:xfrm>
            <a:off x="1016000" y="16827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700" i="1">
                <a:cs typeface="Arial" charset="0"/>
              </a:rPr>
              <a:t>Nothing about us without 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741363" y="1849438"/>
            <a:ext cx="7566025" cy="2265362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Arial" charset="0"/>
                <a:cs typeface="Arial" charset="0"/>
              </a:rPr>
              <a:t>What can you do to support the Convention?</a:t>
            </a:r>
            <a:r>
              <a:rPr lang="en-GB" smtClean="0">
                <a:latin typeface="Arial" charset="0"/>
                <a:cs typeface="Arial" charset="0"/>
              </a:rPr>
              <a:t/>
            </a:r>
            <a:br>
              <a:rPr lang="en-GB" smtClean="0">
                <a:latin typeface="Arial" charset="0"/>
                <a:cs typeface="Arial" charset="0"/>
              </a:rPr>
            </a:br>
            <a:endParaRPr lang="fr-F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7388" y="365125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  <a:cs typeface="Arial" charset="0"/>
              </a:rPr>
              <a:t>Sources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58800" y="1839913"/>
            <a:ext cx="7477125" cy="3111500"/>
          </a:xfrm>
        </p:spPr>
        <p:txBody>
          <a:bodyPr/>
          <a:lstStyle/>
          <a:p>
            <a:pPr eaLnBrk="1" hangingPunct="1"/>
            <a:r>
              <a:rPr lang="en-US" sz="2200" dirty="0" smtClean="0">
                <a:latin typeface="Arial" charset="0"/>
                <a:cs typeface="Arial" charset="0"/>
              </a:rPr>
              <a:t>Convention on the Rights of Persons with Disabilities</a:t>
            </a:r>
          </a:p>
          <a:p>
            <a:pPr eaLnBrk="1" hangingPunct="1"/>
            <a:r>
              <a:rPr lang="en-US" sz="2200" dirty="0" smtClean="0">
                <a:latin typeface="Arial" charset="0"/>
                <a:cs typeface="Arial" charset="0"/>
              </a:rPr>
              <a:t>A/</a:t>
            </a:r>
            <a:r>
              <a:rPr lang="en-US" sz="2200" dirty="0" err="1" smtClean="0">
                <a:latin typeface="Arial" charset="0"/>
                <a:cs typeface="Arial" charset="0"/>
              </a:rPr>
              <a:t>HRC</a:t>
            </a:r>
            <a:r>
              <a:rPr lang="en-US" sz="2200" dirty="0" smtClean="0">
                <a:latin typeface="Arial" charset="0"/>
                <a:cs typeface="Arial" charset="0"/>
              </a:rPr>
              <a:t>/4/75</a:t>
            </a:r>
          </a:p>
          <a:p>
            <a:pPr eaLnBrk="1" hangingPunct="1"/>
            <a:r>
              <a:rPr lang="en-US" sz="2200" dirty="0" smtClean="0">
                <a:latin typeface="Arial" charset="0"/>
                <a:cs typeface="Arial" charset="0"/>
              </a:rPr>
              <a:t>A/</a:t>
            </a:r>
            <a:r>
              <a:rPr lang="en-US" sz="2200" dirty="0" err="1" smtClean="0">
                <a:latin typeface="Arial" charset="0"/>
                <a:cs typeface="Arial" charset="0"/>
              </a:rPr>
              <a:t>HRC</a:t>
            </a:r>
            <a:r>
              <a:rPr lang="en-US" sz="2200" dirty="0" smtClean="0">
                <a:latin typeface="Arial" charset="0"/>
                <a:cs typeface="Arial" charset="0"/>
              </a:rPr>
              <a:t>/10/48</a:t>
            </a:r>
          </a:p>
          <a:p>
            <a:r>
              <a:rPr lang="en-GB" sz="2200" dirty="0">
                <a:latin typeface="Arial" charset="0"/>
                <a:cs typeface="Arial" charset="0"/>
              </a:rPr>
              <a:t>Department of Economic </a:t>
            </a:r>
            <a:r>
              <a:rPr lang="en-US" sz="2200" dirty="0">
                <a:latin typeface="Arial" charset="0"/>
                <a:cs typeface="Arial" charset="0"/>
              </a:rPr>
              <a:t>and Social Affairs; United Nations Population Fund; Wellesley Centers for Women</a:t>
            </a:r>
            <a:r>
              <a:rPr lang="en-GB" sz="2200" dirty="0">
                <a:latin typeface="Arial" charset="0"/>
                <a:cs typeface="Arial" charset="0"/>
              </a:rPr>
              <a:t>, </a:t>
            </a:r>
            <a:r>
              <a:rPr lang="en-GB" sz="2200" i="1" dirty="0" smtClean="0">
                <a:latin typeface="Arial" charset="0"/>
                <a:cs typeface="Arial" charset="0"/>
              </a:rPr>
              <a:t>Disability Rights, Gender and Development: A Resource Tool for Action</a:t>
            </a:r>
            <a:r>
              <a:rPr lang="en-GB" sz="2200" dirty="0" smtClean="0">
                <a:latin typeface="Arial" charset="0"/>
                <a:cs typeface="Arial" charset="0"/>
              </a:rPr>
              <a:t>. Available from </a:t>
            </a:r>
            <a:r>
              <a:rPr lang="en-GB" sz="2200" u="sng" dirty="0" smtClean="0">
                <a:latin typeface="Arial" charset="0"/>
                <a:cs typeface="Arial" charset="0"/>
                <a:hlinkClick r:id="rId3"/>
              </a:rPr>
              <a:t>www.un.org/disabilities/documents/Publication/UNWCW%20MANUAL.pdf</a:t>
            </a:r>
            <a:r>
              <a:rPr lang="en-GB" sz="2200" dirty="0" smtClean="0">
                <a:latin typeface="Arial" charset="0"/>
                <a:cs typeface="Arial" charset="0"/>
              </a:rPr>
              <a:t> (accessed 2 August 2012)</a:t>
            </a:r>
          </a:p>
          <a:p>
            <a:pPr eaLnBrk="1" hangingPunct="1"/>
            <a:endParaRPr lang="en-US" sz="22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22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Answer key questions on the Convention</a:t>
            </a: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7" y="1112838"/>
            <a:ext cx="3859213" cy="5115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What is </a:t>
            </a:r>
            <a:r>
              <a:rPr lang="en-US" sz="2400" dirty="0" smtClean="0">
                <a:cs typeface="Arial" charset="0"/>
              </a:rPr>
              <a:t>the Convention</a:t>
            </a:r>
            <a:r>
              <a:rPr lang="en-US" sz="2400" dirty="0">
                <a:cs typeface="Arial" charset="0"/>
              </a:rPr>
              <a:t>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 smtClean="0">
                <a:cs typeface="Arial" charset="0"/>
              </a:rPr>
              <a:t>What is </a:t>
            </a:r>
            <a:r>
              <a:rPr lang="en-US" sz="2400" dirty="0">
                <a:cs typeface="Arial" charset="0"/>
              </a:rPr>
              <a:t>the purpose of the Convention?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 smtClean="0">
                <a:cs typeface="Arial" charset="0"/>
              </a:rPr>
              <a:t>Whom </a:t>
            </a:r>
            <a:r>
              <a:rPr lang="en-US" sz="2400" dirty="0">
                <a:cs typeface="Arial" charset="0"/>
              </a:rPr>
              <a:t>does it protect?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What does it protect?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Who is responsible</a:t>
            </a:r>
            <a:r>
              <a:rPr lang="en-US" sz="2400" dirty="0" smtClean="0">
                <a:cs typeface="Arial" charset="0"/>
              </a:rPr>
              <a:t>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 smtClean="0">
                <a:cs typeface="Arial" charset="0"/>
              </a:rPr>
              <a:t>What has to be done?</a:t>
            </a:r>
            <a:endParaRPr lang="en-US" sz="2400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How is it enforced?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Why is the Convention important?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400" dirty="0">
                <a:cs typeface="Arial" charset="0"/>
              </a:rPr>
              <a:t>What can you do to support </a:t>
            </a:r>
            <a:r>
              <a:rPr lang="en-US" sz="2400" dirty="0" smtClean="0">
                <a:cs typeface="Arial" charset="0"/>
              </a:rPr>
              <a:t>the Convention</a:t>
            </a:r>
            <a:r>
              <a:rPr lang="en-US" sz="2400" dirty="0">
                <a:cs typeface="Arial" charset="0"/>
              </a:rPr>
              <a:t>?</a:t>
            </a: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6875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Objective</a:t>
            </a: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What is a convention?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fr-CH" sz="2800" dirty="0" smtClean="0">
                <a:cs typeface="Arial" charset="0"/>
              </a:rPr>
              <a:t>An </a:t>
            </a:r>
            <a:r>
              <a:rPr lang="fr-CH" sz="2800" dirty="0" err="1" smtClean="0">
                <a:cs typeface="Arial" charset="0"/>
              </a:rPr>
              <a:t>internationally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agreed</a:t>
            </a:r>
            <a:r>
              <a:rPr lang="fr-CH" sz="2800" dirty="0" smtClean="0">
                <a:cs typeface="Arial" charset="0"/>
              </a:rPr>
              <a:t> document </a:t>
            </a:r>
            <a:r>
              <a:rPr lang="fr-CH" sz="2800" dirty="0" err="1" smtClean="0">
                <a:cs typeface="Arial" charset="0"/>
              </a:rPr>
              <a:t>that</a:t>
            </a:r>
            <a:r>
              <a:rPr lang="fr-CH" sz="2800" dirty="0" smtClean="0">
                <a:cs typeface="Arial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fr-CH" sz="28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800" dirty="0" err="1" smtClean="0">
                <a:cs typeface="Arial" charset="0"/>
              </a:rPr>
              <a:t>Recognizes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universal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human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rights</a:t>
            </a:r>
            <a:r>
              <a:rPr lang="fr-CH" sz="2800" dirty="0" smtClean="0">
                <a:cs typeface="Arial" charset="0"/>
              </a:rPr>
              <a:t> standards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800" dirty="0" smtClean="0">
                <a:cs typeface="Arial" charset="0"/>
              </a:rPr>
              <a:t>Identifies obligations on States to </a:t>
            </a:r>
            <a:r>
              <a:rPr lang="fr-CH" sz="2800" dirty="0" err="1" smtClean="0">
                <a:cs typeface="Arial" charset="0"/>
              </a:rPr>
              <a:t>promote</a:t>
            </a:r>
            <a:r>
              <a:rPr lang="fr-CH" sz="2800" dirty="0" smtClean="0">
                <a:cs typeface="Arial" charset="0"/>
              </a:rPr>
              <a:t> and </a:t>
            </a:r>
            <a:r>
              <a:rPr lang="fr-CH" sz="2800" dirty="0" err="1" smtClean="0">
                <a:cs typeface="Arial" charset="0"/>
              </a:rPr>
              <a:t>protect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human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rights</a:t>
            </a:r>
            <a:endParaRPr lang="fr-CH" sz="28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800" dirty="0" smtClean="0">
                <a:cs typeface="Arial" charset="0"/>
              </a:rPr>
              <a:t>Sets out national and international monitoring and </a:t>
            </a:r>
            <a:r>
              <a:rPr lang="fr-CH" sz="2800" dirty="0" err="1" smtClean="0">
                <a:cs typeface="Arial" charset="0"/>
              </a:rPr>
              <a:t>implementation</a:t>
            </a:r>
            <a:r>
              <a:rPr lang="fr-CH" sz="2800" dirty="0" smtClean="0">
                <a:cs typeface="Arial" charset="0"/>
              </a:rPr>
              <a:t> </a:t>
            </a:r>
            <a:r>
              <a:rPr lang="fr-CH" sz="2800" dirty="0" err="1" smtClean="0">
                <a:cs typeface="Arial" charset="0"/>
              </a:rPr>
              <a:t>mechanisms</a:t>
            </a:r>
            <a:endParaRPr lang="en-US" sz="27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What is the purpose of the Convention on the Rights of Persons with Disabilities?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1016000" y="2087563"/>
            <a:ext cx="705643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fr-CH" sz="2800" i="1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fr-CH" sz="2800" i="1" dirty="0" smtClean="0">
                <a:cs typeface="Arial" charset="0"/>
              </a:rPr>
              <a:t>To </a:t>
            </a:r>
            <a:r>
              <a:rPr lang="fr-CH" sz="2800" i="1" dirty="0" err="1">
                <a:cs typeface="Arial" charset="0"/>
              </a:rPr>
              <a:t>promote</a:t>
            </a:r>
            <a:r>
              <a:rPr lang="fr-CH" sz="2800" i="1" dirty="0">
                <a:cs typeface="Arial" charset="0"/>
              </a:rPr>
              <a:t>, </a:t>
            </a:r>
            <a:r>
              <a:rPr lang="fr-CH" sz="2800" i="1" dirty="0" err="1">
                <a:cs typeface="Arial" charset="0"/>
              </a:rPr>
              <a:t>protect</a:t>
            </a:r>
            <a:r>
              <a:rPr lang="fr-CH" sz="2800" i="1" dirty="0">
                <a:cs typeface="Arial" charset="0"/>
              </a:rPr>
              <a:t> and </a:t>
            </a:r>
            <a:r>
              <a:rPr lang="fr-CH" sz="2800" i="1" dirty="0" err="1">
                <a:cs typeface="Arial" charset="0"/>
              </a:rPr>
              <a:t>ensure</a:t>
            </a:r>
            <a:r>
              <a:rPr lang="fr-CH" sz="2800" i="1" dirty="0">
                <a:cs typeface="Arial" charset="0"/>
              </a:rPr>
              <a:t> the full and </a:t>
            </a:r>
            <a:r>
              <a:rPr lang="fr-CH" sz="2800" i="1" dirty="0" err="1">
                <a:cs typeface="Arial" charset="0"/>
              </a:rPr>
              <a:t>equal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enjoyment</a:t>
            </a:r>
            <a:r>
              <a:rPr lang="fr-CH" sz="2800" i="1" dirty="0">
                <a:cs typeface="Arial" charset="0"/>
              </a:rPr>
              <a:t> of all </a:t>
            </a:r>
            <a:r>
              <a:rPr lang="fr-CH" sz="2800" i="1" dirty="0" err="1">
                <a:cs typeface="Arial" charset="0"/>
              </a:rPr>
              <a:t>human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rights</a:t>
            </a:r>
            <a:r>
              <a:rPr lang="fr-CH" sz="2800" i="1" dirty="0">
                <a:cs typeface="Arial" charset="0"/>
              </a:rPr>
              <a:t> and </a:t>
            </a:r>
            <a:r>
              <a:rPr lang="fr-CH" sz="2800" i="1" dirty="0" err="1">
                <a:cs typeface="Arial" charset="0"/>
              </a:rPr>
              <a:t>fundamental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freedoms</a:t>
            </a:r>
            <a:r>
              <a:rPr lang="fr-CH" sz="2800" i="1" dirty="0">
                <a:cs typeface="Arial" charset="0"/>
              </a:rPr>
              <a:t> by all </a:t>
            </a:r>
            <a:r>
              <a:rPr lang="fr-CH" sz="2800" i="1" dirty="0" err="1">
                <a:cs typeface="Arial" charset="0"/>
              </a:rPr>
              <a:t>persons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with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disabilities</a:t>
            </a:r>
            <a:r>
              <a:rPr lang="fr-CH" sz="2800" i="1" dirty="0">
                <a:cs typeface="Arial" charset="0"/>
              </a:rPr>
              <a:t> and to </a:t>
            </a:r>
            <a:r>
              <a:rPr lang="fr-CH" sz="2800" i="1" dirty="0" err="1">
                <a:cs typeface="Arial" charset="0"/>
              </a:rPr>
              <a:t>promote</a:t>
            </a:r>
            <a:r>
              <a:rPr lang="fr-CH" sz="2800" i="1" dirty="0">
                <a:cs typeface="Arial" charset="0"/>
              </a:rPr>
              <a:t> respect for </a:t>
            </a:r>
            <a:r>
              <a:rPr lang="fr-CH" sz="2800" i="1" dirty="0" err="1">
                <a:cs typeface="Arial" charset="0"/>
              </a:rPr>
              <a:t>their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inherent</a:t>
            </a:r>
            <a:r>
              <a:rPr lang="fr-CH" sz="2800" i="1" dirty="0">
                <a:cs typeface="Arial" charset="0"/>
              </a:rPr>
              <a:t> </a:t>
            </a:r>
            <a:r>
              <a:rPr lang="fr-CH" sz="2800" i="1" dirty="0" err="1">
                <a:cs typeface="Arial" charset="0"/>
              </a:rPr>
              <a:t>dignity</a:t>
            </a:r>
            <a:endParaRPr lang="en-US" sz="2700" i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38138" y="274638"/>
            <a:ext cx="8418512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Whom does it protect?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016000" y="3578225"/>
            <a:ext cx="7056438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Consider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Diversity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disabilities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physical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intellectual</a:t>
            </a:r>
            <a:r>
              <a:rPr lang="fr-CH" sz="2400" smtClean="0">
                <a:latin typeface="Arial" pitchFamily="34" charset="0"/>
                <a:cs typeface="Arial" pitchFamily="34" charset="0"/>
              </a:rPr>
              <a:t>, psycho-social, sensory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…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Women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disabilities</a:t>
            </a:r>
            <a:endParaRPr lang="fr-CH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Children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disabilities</a:t>
            </a:r>
            <a:endParaRPr lang="fr-CH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Older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persons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disabilities</a:t>
            </a:r>
            <a:endParaRPr lang="fr-CH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fr-CH" sz="2400" dirty="0" err="1" smtClean="0">
                <a:latin typeface="Arial" pitchFamily="34" charset="0"/>
                <a:cs typeface="Arial" pitchFamily="34" charset="0"/>
              </a:rPr>
              <a:t>Others</a:t>
            </a:r>
            <a:r>
              <a:rPr lang="fr-CH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1363" y="1449388"/>
            <a:ext cx="7331075" cy="2128837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r-CH" sz="2400" i="1" dirty="0" err="1">
                <a:latin typeface="Arial" pitchFamily="34" charset="0"/>
                <a:cs typeface="Arial" pitchFamily="34" charset="0"/>
              </a:rPr>
              <a:t>Persons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disabilities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include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those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who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have long-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term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physical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, mental,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intellectual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or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sensory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impairments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which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in interaction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various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barriers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may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hinder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their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full and effective </a:t>
            </a:r>
            <a:r>
              <a:rPr lang="fr-CH" sz="2400" i="1" dirty="0" smtClean="0">
                <a:latin typeface="Arial" pitchFamily="34" charset="0"/>
                <a:cs typeface="Arial" pitchFamily="34" charset="0"/>
              </a:rPr>
              <a:t>participation 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in society on an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equal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basis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fr-CH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400" i="1" dirty="0" err="1">
                <a:latin typeface="Arial" pitchFamily="34" charset="0"/>
                <a:cs typeface="Arial" pitchFamily="34" charset="0"/>
              </a:rPr>
              <a:t>others</a:t>
            </a:r>
            <a:endParaRPr lang="en-GB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What are the principles set out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r>
              <a:rPr lang="en-US" sz="3600" dirty="0" smtClean="0">
                <a:latin typeface="Arial" charset="0"/>
                <a:cs typeface="Arial" charset="0"/>
              </a:rPr>
              <a:t>in the Convention?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590676"/>
            <a:ext cx="723265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639763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Respect for dignity and individual autonomy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Non-discrimination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Participation and inclusion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Respect for difference and diversity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Accessibility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Equality of opportunity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Equality between men and women</a:t>
            </a:r>
          </a:p>
          <a:p>
            <a:pPr lvl="1">
              <a:spcAft>
                <a:spcPts val="600"/>
              </a:spcAft>
              <a:buFont typeface="Arial" charset="0"/>
              <a:buChar char="•"/>
            </a:pPr>
            <a:r>
              <a:rPr lang="en-GB" sz="2600" dirty="0" smtClean="0">
                <a:cs typeface="Arial" charset="0"/>
              </a:rPr>
              <a:t>Respect for the evolving capacities of children with disabilities</a:t>
            </a:r>
            <a:endParaRPr lang="en-GB" sz="26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277813" y="274638"/>
            <a:ext cx="8478837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What does it protect?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1267" name="Content Placeholder 2"/>
          <p:cNvSpPr txBox="1">
            <a:spLocks/>
          </p:cNvSpPr>
          <p:nvPr/>
        </p:nvSpPr>
        <p:spPr bwMode="auto">
          <a:xfrm>
            <a:off x="1016000" y="1093788"/>
            <a:ext cx="7740650" cy="463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endParaRPr lang="en-US" sz="2700" i="1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endParaRPr lang="en-US" sz="2700" i="1" dirty="0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r>
              <a:rPr lang="en-US" sz="2700" dirty="0">
                <a:cs typeface="Arial" charset="0"/>
              </a:rPr>
              <a:t>EXERCISE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r>
              <a:rPr lang="en-US" sz="2700" dirty="0"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r>
              <a:rPr lang="en-US" sz="2700" dirty="0" smtClean="0">
                <a:cs typeface="Arial" charset="0"/>
              </a:rPr>
              <a:t>Unlocking </a:t>
            </a:r>
            <a:r>
              <a:rPr lang="en-US" sz="2700" dirty="0">
                <a:cs typeface="Arial" charset="0"/>
              </a:rPr>
              <a:t>the secrets of the Convention: choose a right and discuss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457200" y="331788"/>
            <a:ext cx="85074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lvl="1" algn="ctr"/>
            <a:r>
              <a:rPr lang="en-US" sz="3600" b="1" dirty="0" smtClean="0">
                <a:solidFill>
                  <a:schemeClr val="tx2"/>
                </a:solidFill>
                <a:cs typeface="Arial" charset="0"/>
              </a:rPr>
              <a:t>Who is </a:t>
            </a:r>
            <a:r>
              <a:rPr lang="en-US" sz="3600" b="1" dirty="0">
                <a:solidFill>
                  <a:schemeClr val="tx2"/>
                </a:solidFill>
                <a:cs typeface="Arial" charset="0"/>
              </a:rPr>
              <a:t>responsible?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97275879"/>
              </p:ext>
            </p:extLst>
          </p:nvPr>
        </p:nvGraphicFramePr>
        <p:xfrm>
          <a:off x="457200" y="1252331"/>
          <a:ext cx="8169965" cy="4248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338138" y="274638"/>
            <a:ext cx="8418512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What has to be done?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1016000" y="1047750"/>
            <a:ext cx="7056438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Change laws and policies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Provide funding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Make goods and services accessible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Raise awareness </a:t>
            </a:r>
            <a:r>
              <a:rPr lang="en-US" sz="2400" dirty="0" smtClean="0">
                <a:cs typeface="Arial" charset="0"/>
              </a:rPr>
              <a:t>on rights</a:t>
            </a:r>
            <a:endParaRPr lang="en-US" sz="24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Train professionals and others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Undertake research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Collect data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Monitor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S</a:t>
            </a:r>
            <a:r>
              <a:rPr lang="en-US" sz="2400" dirty="0" smtClean="0">
                <a:cs typeface="Arial" charset="0"/>
              </a:rPr>
              <a:t>trengthen ministries</a:t>
            </a:r>
            <a:r>
              <a:rPr lang="en-US" sz="2400" dirty="0">
                <a:cs typeface="Arial" charset="0"/>
              </a:rPr>
              <a:t>, courts, </a:t>
            </a:r>
            <a:r>
              <a:rPr lang="en-US" sz="2400" dirty="0" smtClean="0">
                <a:cs typeface="Arial" charset="0"/>
              </a:rPr>
              <a:t>national human rights institutions (creating them if needed)</a:t>
            </a:r>
            <a:endParaRPr lang="en-US" sz="24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Build State capacity to implement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400" dirty="0">
                <a:cs typeface="Arial" charset="0"/>
              </a:rPr>
              <a:t>Build capacity of persons with disabilities to claim their rights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endParaRPr lang="en-US" sz="27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673DFD-FFF5-4732-9F67-9A3EEA63DC50}"/>
</file>

<file path=customXml/itemProps2.xml><?xml version="1.0" encoding="utf-8"?>
<ds:datastoreItem xmlns:ds="http://schemas.openxmlformats.org/officeDocument/2006/customXml" ds:itemID="{F8E1EA8F-47EC-4EB5-AF7F-28BA73081CB3}"/>
</file>

<file path=customXml/itemProps3.xml><?xml version="1.0" encoding="utf-8"?>
<ds:datastoreItem xmlns:ds="http://schemas.openxmlformats.org/officeDocument/2006/customXml" ds:itemID="{58BBA707-B4D5-4148-8120-CA27406FBE5D}"/>
</file>

<file path=customXml/itemProps4.xml><?xml version="1.0" encoding="utf-8"?>
<ds:datastoreItem xmlns:ds="http://schemas.openxmlformats.org/officeDocument/2006/customXml" ds:itemID="{6514BF5F-3BB7-4257-89DC-F17DDA7489AC}"/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628</Words>
  <Application>Microsoft Office PowerPoint</Application>
  <PresentationFormat>On-screen Show (4:3)</PresentationFormat>
  <Paragraphs>128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Thème Office</vt:lpstr>
      <vt:lpstr>A short introduction to the Convention </vt:lpstr>
      <vt:lpstr>PowerPoint Presentation</vt:lpstr>
      <vt:lpstr>What is a convention?</vt:lpstr>
      <vt:lpstr>What is the purpose of the Convention on the Rights of Persons with Disabilities?</vt:lpstr>
      <vt:lpstr>Whom does it protect?</vt:lpstr>
      <vt:lpstr>What are the principles set out in the Convention?</vt:lpstr>
      <vt:lpstr>What does it protect? </vt:lpstr>
      <vt:lpstr>PowerPoint Presentation</vt:lpstr>
      <vt:lpstr>What has to be done? </vt:lpstr>
      <vt:lpstr>How is it enforced? At national level:</vt:lpstr>
      <vt:lpstr>How is it enforced? At international level: Committee on the Rights of Persons with Disabilities </vt:lpstr>
      <vt:lpstr>PowerPoint Presentation</vt:lpstr>
      <vt:lpstr>Why is the Convention important?</vt:lpstr>
      <vt:lpstr>Participation of persons with disabilities</vt:lpstr>
      <vt:lpstr>What can you do to support the Convention? </vt:lpstr>
      <vt:lpstr>Sources</vt:lpstr>
    </vt:vector>
  </TitlesOfParts>
  <Company>Eddy Hill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Facundo Chavez Penillas</cp:lastModifiedBy>
  <cp:revision>191</cp:revision>
  <cp:lastPrinted>2011-08-29T12:34:04Z</cp:lastPrinted>
  <dcterms:created xsi:type="dcterms:W3CDTF">2010-05-19T14:44:31Z</dcterms:created>
  <dcterms:modified xsi:type="dcterms:W3CDTF">2014-07-11T13:16:48Z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2768000</vt:r8>
  </property>
</Properties>
</file>