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5"/>
  </p:sldMasterIdLst>
  <p:notesMasterIdLst>
    <p:notesMasterId r:id="rId24"/>
  </p:notesMasterIdLst>
  <p:handoutMasterIdLst>
    <p:handoutMasterId r:id="rId25"/>
  </p:handoutMasterIdLst>
  <p:sldIdLst>
    <p:sldId id="256" r:id="rId6"/>
    <p:sldId id="259" r:id="rId7"/>
    <p:sldId id="302" r:id="rId8"/>
    <p:sldId id="298" r:id="rId9"/>
    <p:sldId id="295" r:id="rId10"/>
    <p:sldId id="306" r:id="rId11"/>
    <p:sldId id="307" r:id="rId12"/>
    <p:sldId id="318" r:id="rId13"/>
    <p:sldId id="319" r:id="rId14"/>
    <p:sldId id="310" r:id="rId15"/>
    <p:sldId id="320" r:id="rId16"/>
    <p:sldId id="311" r:id="rId17"/>
    <p:sldId id="312" r:id="rId18"/>
    <p:sldId id="316" r:id="rId19"/>
    <p:sldId id="303" r:id="rId20"/>
    <p:sldId id="297" r:id="rId21"/>
    <p:sldId id="305" r:id="rId22"/>
    <p:sldId id="273" r:id="rId23"/>
  </p:sldIdLst>
  <p:sldSz cx="9144000" cy="6858000" type="screen4x3"/>
  <p:notesSz cx="6797675" cy="9926638"/>
  <p:defaultTextStyle>
    <a:defPPr>
      <a:defRPr lang="fr-FR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196">
          <p15:clr>
            <a:srgbClr val="A4A3A4"/>
          </p15:clr>
        </p15:guide>
        <p15:guide id="2" pos="398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FB7"/>
    <a:srgbClr val="0076C0"/>
    <a:srgbClr val="00589A"/>
    <a:srgbClr val="3333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42" autoAdjust="0"/>
    <p:restoredTop sz="86332" autoAdjust="0"/>
  </p:normalViewPr>
  <p:slideViewPr>
    <p:cSldViewPr snapToGrid="0" snapToObjects="1">
      <p:cViewPr varScale="1">
        <p:scale>
          <a:sx n="93" d="100"/>
          <a:sy n="93" d="100"/>
        </p:scale>
        <p:origin x="510" y="78"/>
      </p:cViewPr>
      <p:guideLst>
        <p:guide orient="horz" pos="4196"/>
        <p:guide pos="3988"/>
      </p:guideLst>
    </p:cSldViewPr>
  </p:slideViewPr>
  <p:outlineViewPr>
    <p:cViewPr>
      <p:scale>
        <a:sx n="33" d="100"/>
        <a:sy n="33" d="100"/>
      </p:scale>
      <p:origin x="258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51" d="100"/>
          <a:sy n="51" d="100"/>
        </p:scale>
        <p:origin x="-1932" y="-10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notesMaster" Target="notesMasters/notesMaster1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theme" Target="theme/theme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#3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50763ED-E6F2-4B85-A4F9-EEE44025005F}" type="doc">
      <dgm:prSet loTypeId="urn:microsoft.com/office/officeart/2005/8/layout/default#1" loCatId="list" qsTypeId="urn:microsoft.com/office/officeart/2005/8/quickstyle/simple1#2" qsCatId="simple" csTypeId="urn:microsoft.com/office/officeart/2005/8/colors/accent1_2#3" csCatId="accent1" phldr="1"/>
      <dgm:spPr/>
      <dgm:t>
        <a:bodyPr/>
        <a:lstStyle/>
        <a:p>
          <a:endParaRPr lang="en-US"/>
        </a:p>
      </dgm:t>
    </dgm:pt>
    <dgm:pt modelId="{A968C1ED-331A-4D0C-8451-5F2777C7FA0B}">
      <dgm:prSet phldrT="[Text]" custT="1"/>
      <dgm:spPr>
        <a:solidFill>
          <a:srgbClr val="7030A0">
            <a:alpha val="53000"/>
          </a:srgbClr>
        </a:solidFill>
        <a:ln>
          <a:solidFill>
            <a:schemeClr val="tx1"/>
          </a:solidFill>
        </a:ln>
      </dgm:spPr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2000" dirty="0" smtClean="0">
              <a:solidFill>
                <a:schemeClr val="tx1"/>
              </a:solidFill>
            </a:rPr>
            <a:t>indirect discrimination </a:t>
          </a:r>
        </a:p>
        <a:p>
          <a:pPr defTabSz="800100">
            <a:spcBef>
              <a:spcPct val="0"/>
            </a:spcBef>
            <a:spcAft>
              <a:spcPct val="35000"/>
            </a:spcAft>
          </a:pPr>
          <a:endParaRPr lang="en-US" dirty="0"/>
        </a:p>
      </dgm:t>
    </dgm:pt>
    <dgm:pt modelId="{558AAFB1-6604-4DC5-A160-4547023DA7A2}" type="parTrans" cxnId="{D04833FD-6AAF-4309-9A0C-814159732EA4}">
      <dgm:prSet/>
      <dgm:spPr/>
      <dgm:t>
        <a:bodyPr/>
        <a:lstStyle/>
        <a:p>
          <a:endParaRPr lang="en-US"/>
        </a:p>
      </dgm:t>
    </dgm:pt>
    <dgm:pt modelId="{E8E99FBA-7B84-4CD4-B37F-004191D9A0EB}" type="sibTrans" cxnId="{D04833FD-6AAF-4309-9A0C-814159732EA4}">
      <dgm:prSet/>
      <dgm:spPr/>
      <dgm:t>
        <a:bodyPr/>
        <a:lstStyle/>
        <a:p>
          <a:endParaRPr lang="en-US"/>
        </a:p>
      </dgm:t>
    </dgm:pt>
    <dgm:pt modelId="{E9E4AA53-727B-4266-AF76-7CD48FD5D4F9}">
      <dgm:prSet phldrT="[Text]" custT="1"/>
      <dgm:spPr>
        <a:solidFill>
          <a:schemeClr val="bg1">
            <a:lumMod val="7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6000" dirty="0" smtClean="0">
              <a:solidFill>
                <a:schemeClr val="tx1"/>
              </a:solidFill>
            </a:rPr>
            <a:t>?</a:t>
          </a:r>
          <a:endParaRPr lang="en-US" sz="6000" dirty="0">
            <a:solidFill>
              <a:schemeClr val="tx1"/>
            </a:solidFill>
          </a:endParaRPr>
        </a:p>
      </dgm:t>
    </dgm:pt>
    <dgm:pt modelId="{CE94B7B2-8ECA-43EA-A7AB-49835A56C9B3}" type="parTrans" cxnId="{56D1CAB9-C11B-47DC-92F8-627B0435C639}">
      <dgm:prSet/>
      <dgm:spPr/>
      <dgm:t>
        <a:bodyPr/>
        <a:lstStyle/>
        <a:p>
          <a:endParaRPr lang="en-US"/>
        </a:p>
      </dgm:t>
    </dgm:pt>
    <dgm:pt modelId="{5E1628B8-875F-4CE7-8412-9357562F44A9}" type="sibTrans" cxnId="{56D1CAB9-C11B-47DC-92F8-627B0435C639}">
      <dgm:prSet/>
      <dgm:spPr/>
      <dgm:t>
        <a:bodyPr/>
        <a:lstStyle/>
        <a:p>
          <a:endParaRPr lang="en-US"/>
        </a:p>
      </dgm:t>
    </dgm:pt>
    <dgm:pt modelId="{5E880043-7CAD-4D75-8FFC-B8B97C01B902}">
      <dgm:prSet phldrT="[Text]" custT="1"/>
      <dgm:spPr>
        <a:solidFill>
          <a:srgbClr val="00B0F0">
            <a:alpha val="53000"/>
          </a:srgbClr>
        </a:solidFill>
        <a:ln>
          <a:solidFill>
            <a:schemeClr val="tx1"/>
          </a:solidFill>
        </a:ln>
      </dgm:spPr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2000" dirty="0" smtClean="0">
              <a:solidFill>
                <a:schemeClr val="tx1"/>
              </a:solidFill>
            </a:rPr>
            <a:t>direct discrimination</a:t>
          </a:r>
        </a:p>
        <a:p>
          <a:pPr defTabSz="1200150">
            <a:spcBef>
              <a:spcPct val="0"/>
            </a:spcBef>
            <a:spcAft>
              <a:spcPct val="35000"/>
            </a:spcAft>
          </a:pPr>
          <a:endParaRPr lang="en-US" dirty="0"/>
        </a:p>
      </dgm:t>
    </dgm:pt>
    <dgm:pt modelId="{0CAC28AF-DEE9-4296-B2A8-3BD3E975604F}" type="parTrans" cxnId="{56EFB0CC-BB8B-46A8-8033-CCB6676B5D62}">
      <dgm:prSet/>
      <dgm:spPr/>
      <dgm:t>
        <a:bodyPr/>
        <a:lstStyle/>
        <a:p>
          <a:endParaRPr lang="en-US"/>
        </a:p>
      </dgm:t>
    </dgm:pt>
    <dgm:pt modelId="{D6AA066B-B7E2-4CD9-9769-A77E47ADA612}" type="sibTrans" cxnId="{56EFB0CC-BB8B-46A8-8033-CCB6676B5D62}">
      <dgm:prSet/>
      <dgm:spPr/>
      <dgm:t>
        <a:bodyPr/>
        <a:lstStyle/>
        <a:p>
          <a:endParaRPr lang="en-US"/>
        </a:p>
      </dgm:t>
    </dgm:pt>
    <dgm:pt modelId="{56013055-A85F-4E8F-98C3-97902EADED32}">
      <dgm:prSet phldrT="[Text]" custT="1"/>
      <dgm:spPr>
        <a:solidFill>
          <a:srgbClr val="00B050">
            <a:alpha val="53000"/>
          </a:srgbClr>
        </a:solidFill>
        <a:ln>
          <a:solidFill>
            <a:schemeClr val="tx1"/>
          </a:solidFill>
        </a:ln>
      </dgm:spPr>
      <dgm:t>
        <a:bodyPr/>
        <a:lstStyle/>
        <a:p>
          <a:r>
            <a:rPr lang="en-US" sz="2000" dirty="0" smtClean="0">
              <a:solidFill>
                <a:schemeClr val="tx1"/>
              </a:solidFill>
            </a:rPr>
            <a:t>systemic discrimination</a:t>
          </a:r>
          <a:endParaRPr lang="en-US" sz="2000" dirty="0">
            <a:solidFill>
              <a:schemeClr val="tx1"/>
            </a:solidFill>
          </a:endParaRPr>
        </a:p>
      </dgm:t>
    </dgm:pt>
    <dgm:pt modelId="{5B8631A1-CBC9-48A5-A07C-E39C446671D0}" type="parTrans" cxnId="{2009F405-AF24-452F-8146-26C90BD77749}">
      <dgm:prSet/>
      <dgm:spPr/>
      <dgm:t>
        <a:bodyPr/>
        <a:lstStyle/>
        <a:p>
          <a:endParaRPr lang="en-US"/>
        </a:p>
      </dgm:t>
    </dgm:pt>
    <dgm:pt modelId="{8E8C8EFE-1574-48D8-94E6-06BB219DBCEB}" type="sibTrans" cxnId="{2009F405-AF24-452F-8146-26C90BD77749}">
      <dgm:prSet/>
      <dgm:spPr/>
      <dgm:t>
        <a:bodyPr/>
        <a:lstStyle/>
        <a:p>
          <a:endParaRPr lang="en-US"/>
        </a:p>
      </dgm:t>
    </dgm:pt>
    <dgm:pt modelId="{799CEA30-402E-4BD8-921B-958373253CD6}">
      <dgm:prSet phldrT="[Text]" custT="1"/>
      <dgm:spPr>
        <a:solidFill>
          <a:schemeClr val="bg1">
            <a:lumMod val="7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6000" dirty="0" smtClean="0">
              <a:solidFill>
                <a:schemeClr val="tx1"/>
              </a:solidFill>
            </a:rPr>
            <a:t>?</a:t>
          </a:r>
        </a:p>
        <a:p>
          <a:pPr defTabSz="1200150">
            <a:spcBef>
              <a:spcPct val="0"/>
            </a:spcBef>
            <a:spcAft>
              <a:spcPct val="35000"/>
            </a:spcAft>
          </a:pPr>
          <a:endParaRPr lang="en-US" dirty="0"/>
        </a:p>
      </dgm:t>
    </dgm:pt>
    <dgm:pt modelId="{DA0BB6F8-5FD4-4272-AFB2-5EB8404A0B1D}" type="parTrans" cxnId="{544F400E-5B79-4B75-AF68-E7BC6923D7E4}">
      <dgm:prSet/>
      <dgm:spPr/>
      <dgm:t>
        <a:bodyPr/>
        <a:lstStyle/>
        <a:p>
          <a:endParaRPr lang="en-US"/>
        </a:p>
      </dgm:t>
    </dgm:pt>
    <dgm:pt modelId="{8058DA2D-E409-48BD-9283-2AD861657AFD}" type="sibTrans" cxnId="{544F400E-5B79-4B75-AF68-E7BC6923D7E4}">
      <dgm:prSet/>
      <dgm:spPr/>
      <dgm:t>
        <a:bodyPr/>
        <a:lstStyle/>
        <a:p>
          <a:endParaRPr lang="en-US"/>
        </a:p>
      </dgm:t>
    </dgm:pt>
    <dgm:pt modelId="{284D1538-C558-4674-A9FF-65AD9AD4B0C2}">
      <dgm:prSet custT="1"/>
      <dgm:spPr>
        <a:solidFill>
          <a:srgbClr val="92D050">
            <a:alpha val="53000"/>
          </a:srgbClr>
        </a:solidFill>
        <a:ln>
          <a:solidFill>
            <a:schemeClr val="tx1"/>
          </a:solidFill>
        </a:ln>
      </dgm:spPr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2000" dirty="0" smtClean="0">
              <a:solidFill>
                <a:schemeClr val="tx1"/>
              </a:solidFill>
            </a:rPr>
            <a:t>right based discrimination</a:t>
          </a:r>
        </a:p>
        <a:p>
          <a:pPr defTabSz="1200150">
            <a:spcBef>
              <a:spcPct val="0"/>
            </a:spcBef>
            <a:spcAft>
              <a:spcPct val="35000"/>
            </a:spcAft>
          </a:pPr>
          <a:endParaRPr lang="en-US" dirty="0">
            <a:solidFill>
              <a:schemeClr val="tx1"/>
            </a:solidFill>
          </a:endParaRPr>
        </a:p>
      </dgm:t>
    </dgm:pt>
    <dgm:pt modelId="{3BDFCF64-DDCC-4488-AF6E-F05641334CA7}" type="parTrans" cxnId="{6761CDE6-1EA0-4EAB-BC95-42A80FDF230A}">
      <dgm:prSet/>
      <dgm:spPr/>
      <dgm:t>
        <a:bodyPr/>
        <a:lstStyle/>
        <a:p>
          <a:endParaRPr lang="en-US"/>
        </a:p>
      </dgm:t>
    </dgm:pt>
    <dgm:pt modelId="{8EA7FC02-F134-42F8-88C5-6729023A6696}" type="sibTrans" cxnId="{6761CDE6-1EA0-4EAB-BC95-42A80FDF230A}">
      <dgm:prSet/>
      <dgm:spPr/>
      <dgm:t>
        <a:bodyPr/>
        <a:lstStyle/>
        <a:p>
          <a:endParaRPr lang="en-US"/>
        </a:p>
      </dgm:t>
    </dgm:pt>
    <dgm:pt modelId="{96403ED9-9406-4683-89A7-421D73CD4787}">
      <dgm:prSet custT="1"/>
      <dgm:spPr>
        <a:solidFill>
          <a:schemeClr val="bg1">
            <a:lumMod val="7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pPr marL="0" marR="0" lvl="2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6000" dirty="0" smtClean="0">
              <a:solidFill>
                <a:schemeClr val="tx1"/>
              </a:solidFill>
            </a:rPr>
            <a:t>?</a:t>
          </a:r>
        </a:p>
        <a:p>
          <a:pPr defTabSz="2311400">
            <a:spcBef>
              <a:spcPct val="0"/>
            </a:spcBef>
            <a:spcAft>
              <a:spcPct val="35000"/>
            </a:spcAft>
          </a:pPr>
          <a:endParaRPr lang="en-US" dirty="0"/>
        </a:p>
      </dgm:t>
    </dgm:pt>
    <dgm:pt modelId="{FDB4FD96-9D2A-42F0-A25A-5DD4B1AC9B6E}" type="parTrans" cxnId="{4D4DF878-AAFB-4A69-8C07-728AE120CEE2}">
      <dgm:prSet/>
      <dgm:spPr/>
      <dgm:t>
        <a:bodyPr/>
        <a:lstStyle/>
        <a:p>
          <a:endParaRPr lang="en-US"/>
        </a:p>
      </dgm:t>
    </dgm:pt>
    <dgm:pt modelId="{87B0B3F0-942D-41AF-80A8-3DFFC6371D89}" type="sibTrans" cxnId="{4D4DF878-AAFB-4A69-8C07-728AE120CEE2}">
      <dgm:prSet/>
      <dgm:spPr/>
      <dgm:t>
        <a:bodyPr/>
        <a:lstStyle/>
        <a:p>
          <a:endParaRPr lang="en-US"/>
        </a:p>
      </dgm:t>
    </dgm:pt>
    <dgm:pt modelId="{FDE30016-925E-46E0-8FB3-12B71FDC3D0C}">
      <dgm:prSet custT="1"/>
      <dgm:spPr>
        <a:solidFill>
          <a:schemeClr val="accent3">
            <a:alpha val="53000"/>
          </a:schemeClr>
        </a:solidFill>
        <a:ln>
          <a:solidFill>
            <a:schemeClr val="tx1"/>
          </a:solidFill>
        </a:ln>
      </dgm:spPr>
      <dgm:t>
        <a:bodyPr/>
        <a:lstStyle/>
        <a:p>
          <a:pPr defTabSz="1200150">
            <a:spcBef>
              <a:spcPct val="0"/>
            </a:spcBef>
            <a:spcAft>
              <a:spcPct val="35000"/>
            </a:spcAft>
          </a:pPr>
          <a:r>
            <a:rPr lang="en-US" sz="2000" dirty="0" smtClean="0">
              <a:solidFill>
                <a:schemeClr val="tx1"/>
              </a:solidFill>
            </a:rPr>
            <a:t>in fact discrimination</a:t>
          </a:r>
          <a:endParaRPr lang="en-US" sz="2000" dirty="0">
            <a:solidFill>
              <a:schemeClr val="tx1"/>
            </a:solidFill>
          </a:endParaRPr>
        </a:p>
      </dgm:t>
    </dgm:pt>
    <dgm:pt modelId="{4E00E965-A638-45A1-A060-A4B176D3B747}" type="parTrans" cxnId="{0D6905B5-351B-44B3-93F6-C493E9BEF652}">
      <dgm:prSet/>
      <dgm:spPr/>
      <dgm:t>
        <a:bodyPr/>
        <a:lstStyle/>
        <a:p>
          <a:endParaRPr lang="en-US"/>
        </a:p>
      </dgm:t>
    </dgm:pt>
    <dgm:pt modelId="{3902B729-4015-4EAF-92ED-BFC34877FF25}" type="sibTrans" cxnId="{0D6905B5-351B-44B3-93F6-C493E9BEF652}">
      <dgm:prSet/>
      <dgm:spPr/>
      <dgm:t>
        <a:bodyPr/>
        <a:lstStyle/>
        <a:p>
          <a:endParaRPr lang="en-US"/>
        </a:p>
      </dgm:t>
    </dgm:pt>
    <dgm:pt modelId="{D43F79F5-732F-4018-9C71-92357FC65E4D}" type="pres">
      <dgm:prSet presAssocID="{250763ED-E6F2-4B85-A4F9-EEE44025005F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8F7E6FCA-A154-4EED-87E7-928156CDA896}" type="pres">
      <dgm:prSet presAssocID="{A968C1ED-331A-4D0C-8451-5F2777C7FA0B}" presName="node" presStyleLbl="node1" presStyleIdx="0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2B0AF0D-1A05-48F5-BF94-AAD8646B20D4}" type="pres">
      <dgm:prSet presAssocID="{E8E99FBA-7B84-4CD4-B37F-004191D9A0EB}" presName="sibTrans" presStyleCnt="0"/>
      <dgm:spPr/>
    </dgm:pt>
    <dgm:pt modelId="{68E13944-7F0F-41F5-9FDC-DFF83DB8E57A}" type="pres">
      <dgm:prSet presAssocID="{E9E4AA53-727B-4266-AF76-7CD48FD5D4F9}" presName="node" presStyleLbl="node1" presStyleIdx="1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26F61CD-CAB3-4F5A-827B-8B36F39DB196}" type="pres">
      <dgm:prSet presAssocID="{5E1628B8-875F-4CE7-8412-9357562F44A9}" presName="sibTrans" presStyleCnt="0"/>
      <dgm:spPr/>
    </dgm:pt>
    <dgm:pt modelId="{4B662A13-EFA0-4EDF-971E-DF25AC617F9B}" type="pres">
      <dgm:prSet presAssocID="{284D1538-C558-4674-A9FF-65AD9AD4B0C2}" presName="node" presStyleLbl="node1" presStyleIdx="2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1C663EE-2351-42C8-BF12-BAF7043755E4}" type="pres">
      <dgm:prSet presAssocID="{8EA7FC02-F134-42F8-88C5-6729023A6696}" presName="sibTrans" presStyleCnt="0"/>
      <dgm:spPr/>
    </dgm:pt>
    <dgm:pt modelId="{8BA8309A-D83B-46A3-BD93-FDE248AA569B}" type="pres">
      <dgm:prSet presAssocID="{96403ED9-9406-4683-89A7-421D73CD4787}" presName="node" presStyleLbl="node1" presStyleIdx="3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F25C8D3-4D14-47CA-913A-8CCAE4FD9B89}" type="pres">
      <dgm:prSet presAssocID="{87B0B3F0-942D-41AF-80A8-3DFFC6371D89}" presName="sibTrans" presStyleCnt="0"/>
      <dgm:spPr/>
    </dgm:pt>
    <dgm:pt modelId="{CC602039-6D50-4B1A-847D-0F32BC92C80D}" type="pres">
      <dgm:prSet presAssocID="{FDE30016-925E-46E0-8FB3-12B71FDC3D0C}" presName="node" presStyleLbl="node1" presStyleIdx="4" presStyleCnt="8" custLinFactNeighborX="2000" custLinFactNeighborY="-111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9B579A7-74C7-4752-905C-D16ED8BB9F14}" type="pres">
      <dgm:prSet presAssocID="{3902B729-4015-4EAF-92ED-BFC34877FF25}" presName="sibTrans" presStyleCnt="0"/>
      <dgm:spPr/>
    </dgm:pt>
    <dgm:pt modelId="{9C0900F1-7148-4209-9EDC-9973058FA49A}" type="pres">
      <dgm:prSet presAssocID="{5E880043-7CAD-4D75-8FFC-B8B97C01B902}" presName="node" presStyleLbl="node1" presStyleIdx="5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18F5B2A-5C3B-4EF3-884A-94F0C63F23CA}" type="pres">
      <dgm:prSet presAssocID="{D6AA066B-B7E2-4CD9-9769-A77E47ADA612}" presName="sibTrans" presStyleCnt="0"/>
      <dgm:spPr/>
    </dgm:pt>
    <dgm:pt modelId="{AAB96FE2-460A-4DF9-9684-8E6C22A4BCC5}" type="pres">
      <dgm:prSet presAssocID="{56013055-A85F-4E8F-98C3-97902EADED32}" presName="node" presStyleLbl="node1" presStyleIdx="6" presStyleCnt="8" custLinFactNeighborX="-55000" custLinFactNeighborY="222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7EBA8F1-B9B6-4EFD-8899-B7E25716728A}" type="pres">
      <dgm:prSet presAssocID="{8E8C8EFE-1574-48D8-94E6-06BB219DBCEB}" presName="sibTrans" presStyleCnt="0"/>
      <dgm:spPr/>
    </dgm:pt>
    <dgm:pt modelId="{12638E4E-D337-4111-87CF-874D4AC34105}" type="pres">
      <dgm:prSet presAssocID="{799CEA30-402E-4BD8-921B-958373253CD6}" presName="node" presStyleLbl="node1" presStyleIdx="7" presStyleCnt="8" custAng="20290184" custScaleX="102418" custScaleY="89340" custLinFactNeighborX="50503" custLinFactNeighborY="222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761CDE6-1EA0-4EAB-BC95-42A80FDF230A}" srcId="{250763ED-E6F2-4B85-A4F9-EEE44025005F}" destId="{284D1538-C558-4674-A9FF-65AD9AD4B0C2}" srcOrd="2" destOrd="0" parTransId="{3BDFCF64-DDCC-4488-AF6E-F05641334CA7}" sibTransId="{8EA7FC02-F134-42F8-88C5-6729023A6696}"/>
    <dgm:cxn modelId="{B6FE96C6-E19A-4D3B-95F4-92EA8A9C8F88}" type="presOf" srcId="{56013055-A85F-4E8F-98C3-97902EADED32}" destId="{AAB96FE2-460A-4DF9-9684-8E6C22A4BCC5}" srcOrd="0" destOrd="0" presId="urn:microsoft.com/office/officeart/2005/8/layout/default#1"/>
    <dgm:cxn modelId="{D04833FD-6AAF-4309-9A0C-814159732EA4}" srcId="{250763ED-E6F2-4B85-A4F9-EEE44025005F}" destId="{A968C1ED-331A-4D0C-8451-5F2777C7FA0B}" srcOrd="0" destOrd="0" parTransId="{558AAFB1-6604-4DC5-A160-4547023DA7A2}" sibTransId="{E8E99FBA-7B84-4CD4-B37F-004191D9A0EB}"/>
    <dgm:cxn modelId="{8CE6417D-7F76-4091-B1D3-1FE95899AE30}" type="presOf" srcId="{250763ED-E6F2-4B85-A4F9-EEE44025005F}" destId="{D43F79F5-732F-4018-9C71-92357FC65E4D}" srcOrd="0" destOrd="0" presId="urn:microsoft.com/office/officeart/2005/8/layout/default#1"/>
    <dgm:cxn modelId="{0D6905B5-351B-44B3-93F6-C493E9BEF652}" srcId="{250763ED-E6F2-4B85-A4F9-EEE44025005F}" destId="{FDE30016-925E-46E0-8FB3-12B71FDC3D0C}" srcOrd="4" destOrd="0" parTransId="{4E00E965-A638-45A1-A060-A4B176D3B747}" sibTransId="{3902B729-4015-4EAF-92ED-BFC34877FF25}"/>
    <dgm:cxn modelId="{2009F405-AF24-452F-8146-26C90BD77749}" srcId="{250763ED-E6F2-4B85-A4F9-EEE44025005F}" destId="{56013055-A85F-4E8F-98C3-97902EADED32}" srcOrd="6" destOrd="0" parTransId="{5B8631A1-CBC9-48A5-A07C-E39C446671D0}" sibTransId="{8E8C8EFE-1574-48D8-94E6-06BB219DBCEB}"/>
    <dgm:cxn modelId="{56EFB0CC-BB8B-46A8-8033-CCB6676B5D62}" srcId="{250763ED-E6F2-4B85-A4F9-EEE44025005F}" destId="{5E880043-7CAD-4D75-8FFC-B8B97C01B902}" srcOrd="5" destOrd="0" parTransId="{0CAC28AF-DEE9-4296-B2A8-3BD3E975604F}" sibTransId="{D6AA066B-B7E2-4CD9-9769-A77E47ADA612}"/>
    <dgm:cxn modelId="{831143F4-2DB5-4D9A-8694-814E59BE2736}" type="presOf" srcId="{96403ED9-9406-4683-89A7-421D73CD4787}" destId="{8BA8309A-D83B-46A3-BD93-FDE248AA569B}" srcOrd="0" destOrd="0" presId="urn:microsoft.com/office/officeart/2005/8/layout/default#1"/>
    <dgm:cxn modelId="{F9000A6B-8328-4EDA-9EB2-316756664432}" type="presOf" srcId="{A968C1ED-331A-4D0C-8451-5F2777C7FA0B}" destId="{8F7E6FCA-A154-4EED-87E7-928156CDA896}" srcOrd="0" destOrd="0" presId="urn:microsoft.com/office/officeart/2005/8/layout/default#1"/>
    <dgm:cxn modelId="{F634E196-945C-4674-B3D4-40DA533F477B}" type="presOf" srcId="{5E880043-7CAD-4D75-8FFC-B8B97C01B902}" destId="{9C0900F1-7148-4209-9EDC-9973058FA49A}" srcOrd="0" destOrd="0" presId="urn:microsoft.com/office/officeart/2005/8/layout/default#1"/>
    <dgm:cxn modelId="{3553157B-9220-483C-B826-6966C3ED12D3}" type="presOf" srcId="{FDE30016-925E-46E0-8FB3-12B71FDC3D0C}" destId="{CC602039-6D50-4B1A-847D-0F32BC92C80D}" srcOrd="0" destOrd="0" presId="urn:microsoft.com/office/officeart/2005/8/layout/default#1"/>
    <dgm:cxn modelId="{56D1CAB9-C11B-47DC-92F8-627B0435C639}" srcId="{250763ED-E6F2-4B85-A4F9-EEE44025005F}" destId="{E9E4AA53-727B-4266-AF76-7CD48FD5D4F9}" srcOrd="1" destOrd="0" parTransId="{CE94B7B2-8ECA-43EA-A7AB-49835A56C9B3}" sibTransId="{5E1628B8-875F-4CE7-8412-9357562F44A9}"/>
    <dgm:cxn modelId="{4D4DF878-AAFB-4A69-8C07-728AE120CEE2}" srcId="{250763ED-E6F2-4B85-A4F9-EEE44025005F}" destId="{96403ED9-9406-4683-89A7-421D73CD4787}" srcOrd="3" destOrd="0" parTransId="{FDB4FD96-9D2A-42F0-A25A-5DD4B1AC9B6E}" sibTransId="{87B0B3F0-942D-41AF-80A8-3DFFC6371D89}"/>
    <dgm:cxn modelId="{544F400E-5B79-4B75-AF68-E7BC6923D7E4}" srcId="{250763ED-E6F2-4B85-A4F9-EEE44025005F}" destId="{799CEA30-402E-4BD8-921B-958373253CD6}" srcOrd="7" destOrd="0" parTransId="{DA0BB6F8-5FD4-4272-AFB2-5EB8404A0B1D}" sibTransId="{8058DA2D-E409-48BD-9283-2AD861657AFD}"/>
    <dgm:cxn modelId="{369E869E-392B-4B57-B955-B58232BE885E}" type="presOf" srcId="{E9E4AA53-727B-4266-AF76-7CD48FD5D4F9}" destId="{68E13944-7F0F-41F5-9FDC-DFF83DB8E57A}" srcOrd="0" destOrd="0" presId="urn:microsoft.com/office/officeart/2005/8/layout/default#1"/>
    <dgm:cxn modelId="{10BB2B1C-7A65-4637-88D5-9CCA5D1F235F}" type="presOf" srcId="{799CEA30-402E-4BD8-921B-958373253CD6}" destId="{12638E4E-D337-4111-87CF-874D4AC34105}" srcOrd="0" destOrd="0" presId="urn:microsoft.com/office/officeart/2005/8/layout/default#1"/>
    <dgm:cxn modelId="{BB938F26-7CDA-4F09-8F3D-A423B2A9AB17}" type="presOf" srcId="{284D1538-C558-4674-A9FF-65AD9AD4B0C2}" destId="{4B662A13-EFA0-4EDF-971E-DF25AC617F9B}" srcOrd="0" destOrd="0" presId="urn:microsoft.com/office/officeart/2005/8/layout/default#1"/>
    <dgm:cxn modelId="{80B178F3-0F37-4AD2-ADD3-1A3F12E8A3AA}" type="presParOf" srcId="{D43F79F5-732F-4018-9C71-92357FC65E4D}" destId="{8F7E6FCA-A154-4EED-87E7-928156CDA896}" srcOrd="0" destOrd="0" presId="urn:microsoft.com/office/officeart/2005/8/layout/default#1"/>
    <dgm:cxn modelId="{C1EA4D7A-93B3-4048-9FCF-D17C55F17B87}" type="presParOf" srcId="{D43F79F5-732F-4018-9C71-92357FC65E4D}" destId="{22B0AF0D-1A05-48F5-BF94-AAD8646B20D4}" srcOrd="1" destOrd="0" presId="urn:microsoft.com/office/officeart/2005/8/layout/default#1"/>
    <dgm:cxn modelId="{BFB4CCC3-679B-4265-8412-C486C838493C}" type="presParOf" srcId="{D43F79F5-732F-4018-9C71-92357FC65E4D}" destId="{68E13944-7F0F-41F5-9FDC-DFF83DB8E57A}" srcOrd="2" destOrd="0" presId="urn:microsoft.com/office/officeart/2005/8/layout/default#1"/>
    <dgm:cxn modelId="{7623E28C-7DEC-4377-B8AF-31E424353474}" type="presParOf" srcId="{D43F79F5-732F-4018-9C71-92357FC65E4D}" destId="{326F61CD-CAB3-4F5A-827B-8B36F39DB196}" srcOrd="3" destOrd="0" presId="urn:microsoft.com/office/officeart/2005/8/layout/default#1"/>
    <dgm:cxn modelId="{BD90B1F9-6C0D-42FC-B8EB-C880E1F6A490}" type="presParOf" srcId="{D43F79F5-732F-4018-9C71-92357FC65E4D}" destId="{4B662A13-EFA0-4EDF-971E-DF25AC617F9B}" srcOrd="4" destOrd="0" presId="urn:microsoft.com/office/officeart/2005/8/layout/default#1"/>
    <dgm:cxn modelId="{E03B6145-AF21-42D9-97F4-78F35514BD2D}" type="presParOf" srcId="{D43F79F5-732F-4018-9C71-92357FC65E4D}" destId="{71C663EE-2351-42C8-BF12-BAF7043755E4}" srcOrd="5" destOrd="0" presId="urn:microsoft.com/office/officeart/2005/8/layout/default#1"/>
    <dgm:cxn modelId="{8F3717CF-F0A8-43F2-8A1C-C0AFED74ACCE}" type="presParOf" srcId="{D43F79F5-732F-4018-9C71-92357FC65E4D}" destId="{8BA8309A-D83B-46A3-BD93-FDE248AA569B}" srcOrd="6" destOrd="0" presId="urn:microsoft.com/office/officeart/2005/8/layout/default#1"/>
    <dgm:cxn modelId="{5076F67A-C65F-4807-85FA-EEAA3C6EF4CB}" type="presParOf" srcId="{D43F79F5-732F-4018-9C71-92357FC65E4D}" destId="{0F25C8D3-4D14-47CA-913A-8CCAE4FD9B89}" srcOrd="7" destOrd="0" presId="urn:microsoft.com/office/officeart/2005/8/layout/default#1"/>
    <dgm:cxn modelId="{D36D344E-CA62-453F-A827-713683E4A2E8}" type="presParOf" srcId="{D43F79F5-732F-4018-9C71-92357FC65E4D}" destId="{CC602039-6D50-4B1A-847D-0F32BC92C80D}" srcOrd="8" destOrd="0" presId="urn:microsoft.com/office/officeart/2005/8/layout/default#1"/>
    <dgm:cxn modelId="{32EDC181-84CC-4972-8916-29578ABE72E5}" type="presParOf" srcId="{D43F79F5-732F-4018-9C71-92357FC65E4D}" destId="{69B579A7-74C7-4752-905C-D16ED8BB9F14}" srcOrd="9" destOrd="0" presId="urn:microsoft.com/office/officeart/2005/8/layout/default#1"/>
    <dgm:cxn modelId="{E182AD93-A532-4066-B98E-7A534EC1D79B}" type="presParOf" srcId="{D43F79F5-732F-4018-9C71-92357FC65E4D}" destId="{9C0900F1-7148-4209-9EDC-9973058FA49A}" srcOrd="10" destOrd="0" presId="urn:microsoft.com/office/officeart/2005/8/layout/default#1"/>
    <dgm:cxn modelId="{1DE8D842-4DE5-4DC9-A303-E6D7D3D483E2}" type="presParOf" srcId="{D43F79F5-732F-4018-9C71-92357FC65E4D}" destId="{E18F5B2A-5C3B-4EF3-884A-94F0C63F23CA}" srcOrd="11" destOrd="0" presId="urn:microsoft.com/office/officeart/2005/8/layout/default#1"/>
    <dgm:cxn modelId="{E8C38AFB-DF26-4DDC-AF90-A9F7A890DD6D}" type="presParOf" srcId="{D43F79F5-732F-4018-9C71-92357FC65E4D}" destId="{AAB96FE2-460A-4DF9-9684-8E6C22A4BCC5}" srcOrd="12" destOrd="0" presId="urn:microsoft.com/office/officeart/2005/8/layout/default#1"/>
    <dgm:cxn modelId="{C67DBED3-4C53-4FA1-9A7C-63493DA3F546}" type="presParOf" srcId="{D43F79F5-732F-4018-9C71-92357FC65E4D}" destId="{27EBA8F1-B9B6-4EFD-8899-B7E25716728A}" srcOrd="13" destOrd="0" presId="urn:microsoft.com/office/officeart/2005/8/layout/default#1"/>
    <dgm:cxn modelId="{5D790E5F-6DC1-48F8-AB17-4C765AB85D21}" type="presParOf" srcId="{D43F79F5-732F-4018-9C71-92357FC65E4D}" destId="{12638E4E-D337-4111-87CF-874D4AC34105}" srcOrd="14" destOrd="0" presId="urn:microsoft.com/office/officeart/2005/8/layout/default#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C31A951-E1CB-4EC6-910D-0A6A256E9C03}" type="doc">
      <dgm:prSet loTypeId="urn:microsoft.com/office/officeart/2005/8/layout/hierarchy1" loCatId="hierarchy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n-GB"/>
        </a:p>
      </dgm:t>
    </dgm:pt>
    <dgm:pt modelId="{B85EF3C7-8B26-440A-8F3D-80371E37AB78}">
      <dgm:prSet phldrT="[Text]"/>
      <dgm:spPr/>
      <dgm:t>
        <a:bodyPr/>
        <a:lstStyle/>
        <a:p>
          <a:r>
            <a:rPr lang="fr-CH" dirty="0" err="1" smtClean="0"/>
            <a:t>Request</a:t>
          </a:r>
          <a:r>
            <a:rPr lang="fr-CH" dirty="0" smtClean="0"/>
            <a:t> for </a:t>
          </a:r>
          <a:r>
            <a:rPr lang="fr-CH" dirty="0" err="1" smtClean="0"/>
            <a:t>Reasonable</a:t>
          </a:r>
          <a:r>
            <a:rPr lang="fr-CH" dirty="0" smtClean="0"/>
            <a:t> Accommodation</a:t>
          </a:r>
          <a:endParaRPr lang="en-GB" dirty="0"/>
        </a:p>
      </dgm:t>
    </dgm:pt>
    <dgm:pt modelId="{6CFD3BEF-DF45-4F48-854C-468BA7417856}" type="parTrans" cxnId="{8FDE41DF-4910-4305-B6EB-58B931AF10C6}">
      <dgm:prSet/>
      <dgm:spPr/>
      <dgm:t>
        <a:bodyPr/>
        <a:lstStyle/>
        <a:p>
          <a:endParaRPr lang="en-GB"/>
        </a:p>
      </dgm:t>
    </dgm:pt>
    <dgm:pt modelId="{A4EB9B61-5733-4B79-9844-88A4659B277D}" type="sibTrans" cxnId="{8FDE41DF-4910-4305-B6EB-58B931AF10C6}">
      <dgm:prSet/>
      <dgm:spPr/>
      <dgm:t>
        <a:bodyPr/>
        <a:lstStyle/>
        <a:p>
          <a:endParaRPr lang="en-GB"/>
        </a:p>
      </dgm:t>
    </dgm:pt>
    <dgm:pt modelId="{25A8A0A0-EA0B-4EAF-8993-23C8E02F8632}">
      <dgm:prSet phldrT="[Text]"/>
      <dgm:spPr/>
      <dgm:t>
        <a:bodyPr/>
        <a:lstStyle/>
        <a:p>
          <a:r>
            <a:rPr lang="en-GB" dirty="0" smtClean="0"/>
            <a:t>Interactive Dialogue</a:t>
          </a:r>
          <a:endParaRPr lang="en-GB" dirty="0"/>
        </a:p>
      </dgm:t>
    </dgm:pt>
    <dgm:pt modelId="{EB8E8C2E-D9EE-4564-819B-276F00234B9A}" type="parTrans" cxnId="{92D3102F-9F16-42F9-90C3-A004FC67157E}">
      <dgm:prSet/>
      <dgm:spPr/>
      <dgm:t>
        <a:bodyPr/>
        <a:lstStyle/>
        <a:p>
          <a:endParaRPr lang="en-GB"/>
        </a:p>
      </dgm:t>
    </dgm:pt>
    <dgm:pt modelId="{8E890053-ECFC-4288-81C5-B884E1C5AC95}" type="sibTrans" cxnId="{92D3102F-9F16-42F9-90C3-A004FC67157E}">
      <dgm:prSet/>
      <dgm:spPr/>
      <dgm:t>
        <a:bodyPr/>
        <a:lstStyle/>
        <a:p>
          <a:endParaRPr lang="en-GB"/>
        </a:p>
      </dgm:t>
    </dgm:pt>
    <dgm:pt modelId="{9D629F48-B785-4AB6-A68E-9CD2335AC9B3}">
      <dgm:prSet phldrT="[Text]"/>
      <dgm:spPr/>
      <dgm:t>
        <a:bodyPr/>
        <a:lstStyle/>
        <a:p>
          <a:r>
            <a:rPr lang="fr-CH" dirty="0" smtClean="0"/>
            <a:t>No agreement</a:t>
          </a:r>
          <a:endParaRPr lang="en-GB" dirty="0"/>
        </a:p>
      </dgm:t>
    </dgm:pt>
    <dgm:pt modelId="{9921D9DF-2ADB-4059-9A2A-A64731290B71}" type="parTrans" cxnId="{7448D241-66F5-44A4-B0DD-9EC1CDA4F198}">
      <dgm:prSet/>
      <dgm:spPr/>
      <dgm:t>
        <a:bodyPr/>
        <a:lstStyle/>
        <a:p>
          <a:endParaRPr lang="en-GB"/>
        </a:p>
      </dgm:t>
    </dgm:pt>
    <dgm:pt modelId="{C45945F1-424E-4831-B3BD-DBA0BB378998}" type="sibTrans" cxnId="{7448D241-66F5-44A4-B0DD-9EC1CDA4F198}">
      <dgm:prSet/>
      <dgm:spPr/>
      <dgm:t>
        <a:bodyPr/>
        <a:lstStyle/>
        <a:p>
          <a:endParaRPr lang="en-GB"/>
        </a:p>
      </dgm:t>
    </dgm:pt>
    <dgm:pt modelId="{B22ECDF0-D49B-44B0-9016-A28BB235B2C1}">
      <dgm:prSet phldrT="[Text]"/>
      <dgm:spPr/>
      <dgm:t>
        <a:bodyPr/>
        <a:lstStyle/>
        <a:p>
          <a:r>
            <a:rPr lang="fr-CH" dirty="0" smtClean="0"/>
            <a:t>Objective Justification Test</a:t>
          </a:r>
          <a:endParaRPr lang="en-GB" dirty="0"/>
        </a:p>
      </dgm:t>
    </dgm:pt>
    <dgm:pt modelId="{5A21D62B-A13E-4126-8CFD-E67CD07442F5}" type="parTrans" cxnId="{533B023E-F7FC-4714-9BB8-CD0C20FB1F4C}">
      <dgm:prSet/>
      <dgm:spPr/>
      <dgm:t>
        <a:bodyPr/>
        <a:lstStyle/>
        <a:p>
          <a:endParaRPr lang="en-GB"/>
        </a:p>
      </dgm:t>
    </dgm:pt>
    <dgm:pt modelId="{154E925D-CBFF-4866-8647-27C55566204D}" type="sibTrans" cxnId="{533B023E-F7FC-4714-9BB8-CD0C20FB1F4C}">
      <dgm:prSet/>
      <dgm:spPr/>
      <dgm:t>
        <a:bodyPr/>
        <a:lstStyle/>
        <a:p>
          <a:endParaRPr lang="en-GB"/>
        </a:p>
      </dgm:t>
    </dgm:pt>
    <dgm:pt modelId="{F649EA72-4F4F-4B87-9263-0380CABC8CB7}">
      <dgm:prSet phldrT="[Text]"/>
      <dgm:spPr/>
      <dgm:t>
        <a:bodyPr/>
        <a:lstStyle/>
        <a:p>
          <a:r>
            <a:rPr lang="en-GB" dirty="0" smtClean="0"/>
            <a:t>Agreement</a:t>
          </a:r>
          <a:endParaRPr lang="en-GB" dirty="0"/>
        </a:p>
      </dgm:t>
    </dgm:pt>
    <dgm:pt modelId="{7E350CB1-0928-444E-9DA0-A11E327FF5BE}" type="parTrans" cxnId="{68BF249A-487F-4A16-86EE-8AC2BFCCA631}">
      <dgm:prSet/>
      <dgm:spPr/>
      <dgm:t>
        <a:bodyPr/>
        <a:lstStyle/>
        <a:p>
          <a:endParaRPr lang="en-US"/>
        </a:p>
      </dgm:t>
    </dgm:pt>
    <dgm:pt modelId="{D01E5656-320A-4145-8E29-1FB289A7BAC8}" type="sibTrans" cxnId="{68BF249A-487F-4A16-86EE-8AC2BFCCA631}">
      <dgm:prSet/>
      <dgm:spPr/>
      <dgm:t>
        <a:bodyPr/>
        <a:lstStyle/>
        <a:p>
          <a:endParaRPr lang="en-US"/>
        </a:p>
      </dgm:t>
    </dgm:pt>
    <dgm:pt modelId="{08F2E1A7-7D01-4D0B-8AB5-7C7DB6AA24CE}">
      <dgm:prSet phldrT="[Text]"/>
      <dgm:spPr/>
      <dgm:t>
        <a:bodyPr/>
        <a:lstStyle/>
        <a:p>
          <a:r>
            <a:rPr lang="fr-CH" dirty="0" smtClean="0"/>
            <a:t>No discrimination</a:t>
          </a:r>
          <a:endParaRPr lang="en-GB" dirty="0"/>
        </a:p>
      </dgm:t>
    </dgm:pt>
    <dgm:pt modelId="{73331B1A-DB9B-4F30-9DB8-728FB342AA93}" type="parTrans" cxnId="{6582341B-AC5F-424F-AECA-B962AE8F4DD1}">
      <dgm:prSet/>
      <dgm:spPr/>
      <dgm:t>
        <a:bodyPr/>
        <a:lstStyle/>
        <a:p>
          <a:endParaRPr lang="en-US"/>
        </a:p>
      </dgm:t>
    </dgm:pt>
    <dgm:pt modelId="{C7A02F57-FD2D-4620-B79C-5E54160349D4}" type="sibTrans" cxnId="{6582341B-AC5F-424F-AECA-B962AE8F4DD1}">
      <dgm:prSet/>
      <dgm:spPr/>
      <dgm:t>
        <a:bodyPr/>
        <a:lstStyle/>
        <a:p>
          <a:endParaRPr lang="en-US"/>
        </a:p>
      </dgm:t>
    </dgm:pt>
    <dgm:pt modelId="{A6C2E0EE-B73B-440A-8576-B01E76D58882}">
      <dgm:prSet phldrT="[Text]"/>
      <dgm:spPr/>
      <dgm:t>
        <a:bodyPr/>
        <a:lstStyle/>
        <a:p>
          <a:r>
            <a:rPr lang="en-GB" dirty="0" smtClean="0"/>
            <a:t>Feasible</a:t>
          </a:r>
          <a:endParaRPr lang="en-GB" dirty="0"/>
        </a:p>
      </dgm:t>
    </dgm:pt>
    <dgm:pt modelId="{86A6355B-153A-47BA-AFE4-1C4070A88CEF}" type="parTrans" cxnId="{F529A06B-7BF7-4AFB-A60B-7C3269DEC213}">
      <dgm:prSet/>
      <dgm:spPr/>
      <dgm:t>
        <a:bodyPr/>
        <a:lstStyle/>
        <a:p>
          <a:endParaRPr lang="en-US"/>
        </a:p>
      </dgm:t>
    </dgm:pt>
    <dgm:pt modelId="{C5EE90E0-E903-4655-9414-8F07252F0F74}" type="sibTrans" cxnId="{F529A06B-7BF7-4AFB-A60B-7C3269DEC213}">
      <dgm:prSet/>
      <dgm:spPr/>
      <dgm:t>
        <a:bodyPr/>
        <a:lstStyle/>
        <a:p>
          <a:endParaRPr lang="en-US"/>
        </a:p>
      </dgm:t>
    </dgm:pt>
    <dgm:pt modelId="{9A15D3E2-C503-456A-BA4D-C4CE217B0FFD}">
      <dgm:prSet phldrT="[Text]"/>
      <dgm:spPr/>
      <dgm:t>
        <a:bodyPr/>
        <a:lstStyle/>
        <a:p>
          <a:r>
            <a:rPr lang="en-GB" dirty="0" smtClean="0"/>
            <a:t>Relevant</a:t>
          </a:r>
          <a:endParaRPr lang="en-GB" dirty="0"/>
        </a:p>
      </dgm:t>
    </dgm:pt>
    <dgm:pt modelId="{A816723F-27D3-46BC-8422-E5AAD7FED4BE}" type="parTrans" cxnId="{A8665681-FB76-4873-9B81-8C49324E75C8}">
      <dgm:prSet/>
      <dgm:spPr/>
      <dgm:t>
        <a:bodyPr/>
        <a:lstStyle/>
        <a:p>
          <a:endParaRPr lang="en-US"/>
        </a:p>
      </dgm:t>
    </dgm:pt>
    <dgm:pt modelId="{5E0D231E-31C7-4681-B356-CDC47711726F}" type="sibTrans" cxnId="{A8665681-FB76-4873-9B81-8C49324E75C8}">
      <dgm:prSet/>
      <dgm:spPr/>
      <dgm:t>
        <a:bodyPr/>
        <a:lstStyle/>
        <a:p>
          <a:endParaRPr lang="en-US"/>
        </a:p>
      </dgm:t>
    </dgm:pt>
    <dgm:pt modelId="{3C6C0081-FA40-4D48-9B09-A53154254582}">
      <dgm:prSet phldrT="[Text]"/>
      <dgm:spPr/>
      <dgm:t>
        <a:bodyPr/>
        <a:lstStyle/>
        <a:p>
          <a:r>
            <a:rPr lang="en-GB" dirty="0" smtClean="0"/>
            <a:t>Proportional</a:t>
          </a:r>
          <a:endParaRPr lang="en-GB" dirty="0"/>
        </a:p>
      </dgm:t>
    </dgm:pt>
    <dgm:pt modelId="{9D6A90D9-9494-4BDF-9D7F-FB04462665FF}" type="parTrans" cxnId="{BC9E2160-3F3C-48D0-822F-B330FA5FEC2E}">
      <dgm:prSet/>
      <dgm:spPr/>
      <dgm:t>
        <a:bodyPr/>
        <a:lstStyle/>
        <a:p>
          <a:endParaRPr lang="en-US"/>
        </a:p>
      </dgm:t>
    </dgm:pt>
    <dgm:pt modelId="{97D4F12E-F0B4-4866-B5E6-F79AF7E54459}" type="sibTrans" cxnId="{BC9E2160-3F3C-48D0-822F-B330FA5FEC2E}">
      <dgm:prSet/>
      <dgm:spPr/>
      <dgm:t>
        <a:bodyPr/>
        <a:lstStyle/>
        <a:p>
          <a:endParaRPr lang="en-US"/>
        </a:p>
      </dgm:t>
    </dgm:pt>
    <dgm:pt modelId="{30796CA0-468A-4B48-92B0-DEC8B1AD8AC0}">
      <dgm:prSet/>
      <dgm:spPr/>
      <dgm:t>
        <a:bodyPr/>
        <a:lstStyle/>
        <a:p>
          <a:r>
            <a:rPr lang="en-US" dirty="0" smtClean="0"/>
            <a:t>Confidentiality</a:t>
          </a:r>
          <a:endParaRPr lang="en-US" dirty="0"/>
        </a:p>
      </dgm:t>
    </dgm:pt>
    <dgm:pt modelId="{0DB97614-401E-41B4-84D1-CC2A20C3B6B1}" type="parTrans" cxnId="{9B1A865C-FDB4-463C-AAB1-8A1D491053B5}">
      <dgm:prSet/>
      <dgm:spPr/>
      <dgm:t>
        <a:bodyPr/>
        <a:lstStyle/>
        <a:p>
          <a:endParaRPr lang="en-US"/>
        </a:p>
      </dgm:t>
    </dgm:pt>
    <dgm:pt modelId="{399AD953-AFE8-4521-AEAA-1422F1E29096}" type="sibTrans" cxnId="{9B1A865C-FDB4-463C-AAB1-8A1D491053B5}">
      <dgm:prSet/>
      <dgm:spPr/>
      <dgm:t>
        <a:bodyPr/>
        <a:lstStyle/>
        <a:p>
          <a:endParaRPr lang="en-US"/>
        </a:p>
      </dgm:t>
    </dgm:pt>
    <dgm:pt modelId="{DF19F2A7-8FAD-4978-BD99-B0FA910E0C8B}" type="pres">
      <dgm:prSet presAssocID="{3C31A951-E1CB-4EC6-910D-0A6A256E9C03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AB6B72D6-A1B8-4A4F-8638-39BE48530500}" type="pres">
      <dgm:prSet presAssocID="{B85EF3C7-8B26-440A-8F3D-80371E37AB78}" presName="hierRoot1" presStyleCnt="0"/>
      <dgm:spPr/>
    </dgm:pt>
    <dgm:pt modelId="{5D780921-C424-4895-89B1-2C5E224C21D9}" type="pres">
      <dgm:prSet presAssocID="{B85EF3C7-8B26-440A-8F3D-80371E37AB78}" presName="composite" presStyleCnt="0"/>
      <dgm:spPr/>
    </dgm:pt>
    <dgm:pt modelId="{736B5B57-68D4-44FA-AD46-BC5D2A68424C}" type="pres">
      <dgm:prSet presAssocID="{B85EF3C7-8B26-440A-8F3D-80371E37AB78}" presName="background" presStyleLbl="node0" presStyleIdx="0" presStyleCnt="1"/>
      <dgm:spPr/>
    </dgm:pt>
    <dgm:pt modelId="{28C8C05A-257C-4FF9-97AE-A47D0C5C8689}" type="pres">
      <dgm:prSet presAssocID="{B85EF3C7-8B26-440A-8F3D-80371E37AB78}" presName="text" presStyleLbl="fgAcc0" presStyleIdx="0" presStyleCnt="1" custScaleX="354808" custScaleY="5836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DCC2D58-7588-4435-A4EB-8C25B7EB92C0}" type="pres">
      <dgm:prSet presAssocID="{B85EF3C7-8B26-440A-8F3D-80371E37AB78}" presName="hierChild2" presStyleCnt="0"/>
      <dgm:spPr/>
    </dgm:pt>
    <dgm:pt modelId="{6309C359-3208-4679-825C-007603E8C46A}" type="pres">
      <dgm:prSet presAssocID="{0DB97614-401E-41B4-84D1-CC2A20C3B6B1}" presName="Name10" presStyleLbl="parChTrans1D2" presStyleIdx="0" presStyleCnt="2"/>
      <dgm:spPr/>
      <dgm:t>
        <a:bodyPr/>
        <a:lstStyle/>
        <a:p>
          <a:endParaRPr lang="en-US"/>
        </a:p>
      </dgm:t>
    </dgm:pt>
    <dgm:pt modelId="{62E729A6-EE14-4E21-92C3-42133A089A1B}" type="pres">
      <dgm:prSet presAssocID="{30796CA0-468A-4B48-92B0-DEC8B1AD8AC0}" presName="hierRoot2" presStyleCnt="0"/>
      <dgm:spPr/>
    </dgm:pt>
    <dgm:pt modelId="{F2FC71B0-3CA4-4CDA-ABDD-879EFCA59670}" type="pres">
      <dgm:prSet presAssocID="{30796CA0-468A-4B48-92B0-DEC8B1AD8AC0}" presName="composite2" presStyleCnt="0"/>
      <dgm:spPr/>
    </dgm:pt>
    <dgm:pt modelId="{D52EBC10-004A-428F-90AD-9A5A7DF9DB10}" type="pres">
      <dgm:prSet presAssocID="{30796CA0-468A-4B48-92B0-DEC8B1AD8AC0}" presName="background2" presStyleLbl="node2" presStyleIdx="0" presStyleCnt="2"/>
      <dgm:spPr/>
    </dgm:pt>
    <dgm:pt modelId="{059F8210-AC1B-4601-94E8-FF91B59B00F8}" type="pres">
      <dgm:prSet presAssocID="{30796CA0-468A-4B48-92B0-DEC8B1AD8AC0}" presName="text2" presStyleLbl="fgAcc2" presStyleIdx="0" presStyleCnt="2" custScaleX="84689" custScaleY="65359" custLinFactNeighborY="549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F4B2162-9716-46C2-92E7-9B6140C226BC}" type="pres">
      <dgm:prSet presAssocID="{30796CA0-468A-4B48-92B0-DEC8B1AD8AC0}" presName="hierChild3" presStyleCnt="0"/>
      <dgm:spPr/>
    </dgm:pt>
    <dgm:pt modelId="{8C1EA011-A468-4607-BE74-6C42C8F0DB36}" type="pres">
      <dgm:prSet presAssocID="{EB8E8C2E-D9EE-4564-819B-276F00234B9A}" presName="Name10" presStyleLbl="parChTrans1D2" presStyleIdx="1" presStyleCnt="2"/>
      <dgm:spPr/>
      <dgm:t>
        <a:bodyPr/>
        <a:lstStyle/>
        <a:p>
          <a:endParaRPr lang="en-US"/>
        </a:p>
      </dgm:t>
    </dgm:pt>
    <dgm:pt modelId="{4774F832-3555-46B3-9BA4-228E0A686E44}" type="pres">
      <dgm:prSet presAssocID="{25A8A0A0-EA0B-4EAF-8993-23C8E02F8632}" presName="hierRoot2" presStyleCnt="0"/>
      <dgm:spPr/>
    </dgm:pt>
    <dgm:pt modelId="{113D8D99-CCD0-4BE9-A1DC-3E7993EF34B6}" type="pres">
      <dgm:prSet presAssocID="{25A8A0A0-EA0B-4EAF-8993-23C8E02F8632}" presName="composite2" presStyleCnt="0"/>
      <dgm:spPr/>
    </dgm:pt>
    <dgm:pt modelId="{B505617C-2D43-400B-87C3-14C1DCF7AA4B}" type="pres">
      <dgm:prSet presAssocID="{25A8A0A0-EA0B-4EAF-8993-23C8E02F8632}" presName="background2" presStyleLbl="node2" presStyleIdx="1" presStyleCnt="2"/>
      <dgm:spPr/>
    </dgm:pt>
    <dgm:pt modelId="{67EDC9C3-4260-4C40-A942-36C1223C9F38}" type="pres">
      <dgm:prSet presAssocID="{25A8A0A0-EA0B-4EAF-8993-23C8E02F8632}" presName="text2" presStyleLbl="fgAcc2" presStyleIdx="1" presStyleCnt="2" custScaleX="84837" custScaleY="66684" custLinFactNeighborX="76" custLinFactNeighborY="196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F74180B-7E71-4655-A781-FDB380CB14AD}" type="pres">
      <dgm:prSet presAssocID="{25A8A0A0-EA0B-4EAF-8993-23C8E02F8632}" presName="hierChild3" presStyleCnt="0"/>
      <dgm:spPr/>
    </dgm:pt>
    <dgm:pt modelId="{B81D9453-F48D-48CF-B89A-7549AF1AF13D}" type="pres">
      <dgm:prSet presAssocID="{7E350CB1-0928-444E-9DA0-A11E327FF5BE}" presName="Name17" presStyleLbl="parChTrans1D3" presStyleIdx="0" presStyleCnt="2"/>
      <dgm:spPr/>
      <dgm:t>
        <a:bodyPr/>
        <a:lstStyle/>
        <a:p>
          <a:endParaRPr lang="en-US"/>
        </a:p>
      </dgm:t>
    </dgm:pt>
    <dgm:pt modelId="{9D28B0AA-B379-4A98-9DCA-CB54F1E67F71}" type="pres">
      <dgm:prSet presAssocID="{F649EA72-4F4F-4B87-9263-0380CABC8CB7}" presName="hierRoot3" presStyleCnt="0"/>
      <dgm:spPr/>
    </dgm:pt>
    <dgm:pt modelId="{713C55D8-8F62-4D3E-96BB-BE4BBABC199E}" type="pres">
      <dgm:prSet presAssocID="{F649EA72-4F4F-4B87-9263-0380CABC8CB7}" presName="composite3" presStyleCnt="0"/>
      <dgm:spPr/>
    </dgm:pt>
    <dgm:pt modelId="{2F034040-46BE-407F-9D90-57EE5838B515}" type="pres">
      <dgm:prSet presAssocID="{F649EA72-4F4F-4B87-9263-0380CABC8CB7}" presName="background3" presStyleLbl="node3" presStyleIdx="0" presStyleCnt="2"/>
      <dgm:spPr/>
    </dgm:pt>
    <dgm:pt modelId="{09E46451-680A-465E-9AA8-1EB7D442EB01}" type="pres">
      <dgm:prSet presAssocID="{F649EA72-4F4F-4B87-9263-0380CABC8CB7}" presName="text3" presStyleLbl="fgAcc3" presStyleIdx="0" presStyleCnt="2" custScaleX="110983" custScaleY="4786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D5745A1-A256-43B8-8E5D-2FCF4505480E}" type="pres">
      <dgm:prSet presAssocID="{F649EA72-4F4F-4B87-9263-0380CABC8CB7}" presName="hierChild4" presStyleCnt="0"/>
      <dgm:spPr/>
    </dgm:pt>
    <dgm:pt modelId="{4C5B74B5-896B-4C6C-907C-B039774CE2E3}" type="pres">
      <dgm:prSet presAssocID="{73331B1A-DB9B-4F30-9DB8-728FB342AA93}" presName="Name23" presStyleLbl="parChTrans1D4" presStyleIdx="0" presStyleCnt="5"/>
      <dgm:spPr/>
      <dgm:t>
        <a:bodyPr/>
        <a:lstStyle/>
        <a:p>
          <a:endParaRPr lang="en-US"/>
        </a:p>
      </dgm:t>
    </dgm:pt>
    <dgm:pt modelId="{EFE61774-F2FA-45A2-BDF4-492626770AC1}" type="pres">
      <dgm:prSet presAssocID="{08F2E1A7-7D01-4D0B-8AB5-7C7DB6AA24CE}" presName="hierRoot4" presStyleCnt="0"/>
      <dgm:spPr/>
    </dgm:pt>
    <dgm:pt modelId="{F1EB5AF8-6F4B-46A2-91D1-00F372A3E0C2}" type="pres">
      <dgm:prSet presAssocID="{08F2E1A7-7D01-4D0B-8AB5-7C7DB6AA24CE}" presName="composite4" presStyleCnt="0"/>
      <dgm:spPr/>
    </dgm:pt>
    <dgm:pt modelId="{583109D9-115D-49AE-A566-6D35D4E744B8}" type="pres">
      <dgm:prSet presAssocID="{08F2E1A7-7D01-4D0B-8AB5-7C7DB6AA24CE}" presName="background4" presStyleLbl="node4" presStyleIdx="0" presStyleCnt="5"/>
      <dgm:spPr/>
    </dgm:pt>
    <dgm:pt modelId="{1E50FCFC-23F4-4867-8287-A8B8918B5FD0}" type="pres">
      <dgm:prSet presAssocID="{08F2E1A7-7D01-4D0B-8AB5-7C7DB6AA24CE}" presName="text4" presStyleLbl="fgAcc4" presStyleIdx="0" presStyleCnt="5" custScaleX="11269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97E5F10-F7E1-45A0-AB0D-989646A9E635}" type="pres">
      <dgm:prSet presAssocID="{08F2E1A7-7D01-4D0B-8AB5-7C7DB6AA24CE}" presName="hierChild5" presStyleCnt="0"/>
      <dgm:spPr/>
    </dgm:pt>
    <dgm:pt modelId="{F750C8CA-295E-44C5-88A1-4F6B94AC7376}" type="pres">
      <dgm:prSet presAssocID="{9921D9DF-2ADB-4059-9A2A-A64731290B71}" presName="Name17" presStyleLbl="parChTrans1D3" presStyleIdx="1" presStyleCnt="2"/>
      <dgm:spPr/>
      <dgm:t>
        <a:bodyPr/>
        <a:lstStyle/>
        <a:p>
          <a:endParaRPr lang="en-US"/>
        </a:p>
      </dgm:t>
    </dgm:pt>
    <dgm:pt modelId="{9190BC6B-6ACF-4F81-B8AB-AADE9163D1CC}" type="pres">
      <dgm:prSet presAssocID="{9D629F48-B785-4AB6-A68E-9CD2335AC9B3}" presName="hierRoot3" presStyleCnt="0"/>
      <dgm:spPr/>
    </dgm:pt>
    <dgm:pt modelId="{192C25E1-A82C-4F05-A6D2-395ACE81F53C}" type="pres">
      <dgm:prSet presAssocID="{9D629F48-B785-4AB6-A68E-9CD2335AC9B3}" presName="composite3" presStyleCnt="0"/>
      <dgm:spPr/>
    </dgm:pt>
    <dgm:pt modelId="{61BEC308-BCF5-4E0C-BD48-2822E5B507CF}" type="pres">
      <dgm:prSet presAssocID="{9D629F48-B785-4AB6-A68E-9CD2335AC9B3}" presName="background3" presStyleLbl="node3" presStyleIdx="1" presStyleCnt="2"/>
      <dgm:spPr/>
    </dgm:pt>
    <dgm:pt modelId="{DF7E8426-C367-4525-9D42-97F7D7E079D4}" type="pres">
      <dgm:prSet presAssocID="{9D629F48-B785-4AB6-A68E-9CD2335AC9B3}" presName="text3" presStyleLbl="fgAcc3" presStyleIdx="1" presStyleCnt="2" custScaleX="106411" custScaleY="4786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8FB4558-B1D1-4F8B-91CC-193EF224AD18}" type="pres">
      <dgm:prSet presAssocID="{9D629F48-B785-4AB6-A68E-9CD2335AC9B3}" presName="hierChild4" presStyleCnt="0"/>
      <dgm:spPr/>
    </dgm:pt>
    <dgm:pt modelId="{B3388783-4899-4388-8CFC-26F7ECCCF4AD}" type="pres">
      <dgm:prSet presAssocID="{5A21D62B-A13E-4126-8CFD-E67CD07442F5}" presName="Name23" presStyleLbl="parChTrans1D4" presStyleIdx="1" presStyleCnt="5"/>
      <dgm:spPr/>
      <dgm:t>
        <a:bodyPr/>
        <a:lstStyle/>
        <a:p>
          <a:endParaRPr lang="en-US"/>
        </a:p>
      </dgm:t>
    </dgm:pt>
    <dgm:pt modelId="{E83CEC66-C91D-4539-8BED-892D73597526}" type="pres">
      <dgm:prSet presAssocID="{B22ECDF0-D49B-44B0-9016-A28BB235B2C1}" presName="hierRoot4" presStyleCnt="0"/>
      <dgm:spPr/>
    </dgm:pt>
    <dgm:pt modelId="{2640C8BB-45F7-46B3-95AA-1C273E442ADB}" type="pres">
      <dgm:prSet presAssocID="{B22ECDF0-D49B-44B0-9016-A28BB235B2C1}" presName="composite4" presStyleCnt="0"/>
      <dgm:spPr/>
    </dgm:pt>
    <dgm:pt modelId="{5DC0F405-F573-4286-97B7-96DDFA1A6166}" type="pres">
      <dgm:prSet presAssocID="{B22ECDF0-D49B-44B0-9016-A28BB235B2C1}" presName="background4" presStyleLbl="node4" presStyleIdx="1" presStyleCnt="5"/>
      <dgm:spPr/>
    </dgm:pt>
    <dgm:pt modelId="{4C7048B2-6067-43D2-8BA1-69E113C7447A}" type="pres">
      <dgm:prSet presAssocID="{B22ECDF0-D49B-44B0-9016-A28BB235B2C1}" presName="text4" presStyleLbl="fgAcc4" presStyleIdx="1" presStyleCnt="5" custScaleX="12897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F61FC02-4F17-40B9-B160-BE1ABE0D0858}" type="pres">
      <dgm:prSet presAssocID="{B22ECDF0-D49B-44B0-9016-A28BB235B2C1}" presName="hierChild5" presStyleCnt="0"/>
      <dgm:spPr/>
    </dgm:pt>
    <dgm:pt modelId="{8E6D8E92-76E9-49DD-B3E4-83A3D00D4840}" type="pres">
      <dgm:prSet presAssocID="{86A6355B-153A-47BA-AFE4-1C4070A88CEF}" presName="Name23" presStyleLbl="parChTrans1D4" presStyleIdx="2" presStyleCnt="5"/>
      <dgm:spPr/>
      <dgm:t>
        <a:bodyPr/>
        <a:lstStyle/>
        <a:p>
          <a:endParaRPr lang="en-US"/>
        </a:p>
      </dgm:t>
    </dgm:pt>
    <dgm:pt modelId="{F778E305-D205-4D64-BB68-12844124005F}" type="pres">
      <dgm:prSet presAssocID="{A6C2E0EE-B73B-440A-8576-B01E76D58882}" presName="hierRoot4" presStyleCnt="0"/>
      <dgm:spPr/>
    </dgm:pt>
    <dgm:pt modelId="{83DA0B81-A049-4B86-BF46-7A8D7EE16020}" type="pres">
      <dgm:prSet presAssocID="{A6C2E0EE-B73B-440A-8576-B01E76D58882}" presName="composite4" presStyleCnt="0"/>
      <dgm:spPr/>
    </dgm:pt>
    <dgm:pt modelId="{877FBF24-0812-46C6-A9CF-03E408FEEB2C}" type="pres">
      <dgm:prSet presAssocID="{A6C2E0EE-B73B-440A-8576-B01E76D58882}" presName="background4" presStyleLbl="node4" presStyleIdx="2" presStyleCnt="5"/>
      <dgm:spPr/>
    </dgm:pt>
    <dgm:pt modelId="{B472410D-1C53-48A2-BB10-7DC0629DFD57}" type="pres">
      <dgm:prSet presAssocID="{A6C2E0EE-B73B-440A-8576-B01E76D58882}" presName="text4" presStyleLbl="fgAcc4" presStyleIdx="2" presStyleCnt="5" custScaleY="44137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D43FAA23-2D88-4574-87AC-EBCB195E0F76}" type="pres">
      <dgm:prSet presAssocID="{A6C2E0EE-B73B-440A-8576-B01E76D58882}" presName="hierChild5" presStyleCnt="0"/>
      <dgm:spPr/>
    </dgm:pt>
    <dgm:pt modelId="{8F6F4D70-9948-4D77-A2BB-6FAF4779554F}" type="pres">
      <dgm:prSet presAssocID="{A816723F-27D3-46BC-8422-E5AAD7FED4BE}" presName="Name23" presStyleLbl="parChTrans1D4" presStyleIdx="3" presStyleCnt="5"/>
      <dgm:spPr/>
      <dgm:t>
        <a:bodyPr/>
        <a:lstStyle/>
        <a:p>
          <a:endParaRPr lang="en-US"/>
        </a:p>
      </dgm:t>
    </dgm:pt>
    <dgm:pt modelId="{8654CCD1-65A5-4963-89E4-5C7331FD6919}" type="pres">
      <dgm:prSet presAssocID="{9A15D3E2-C503-456A-BA4D-C4CE217B0FFD}" presName="hierRoot4" presStyleCnt="0"/>
      <dgm:spPr/>
    </dgm:pt>
    <dgm:pt modelId="{30B5A500-4124-4FDA-96B1-7E59E3887E6E}" type="pres">
      <dgm:prSet presAssocID="{9A15D3E2-C503-456A-BA4D-C4CE217B0FFD}" presName="composite4" presStyleCnt="0"/>
      <dgm:spPr/>
    </dgm:pt>
    <dgm:pt modelId="{A7B0FE5E-585A-4F8E-BFE7-846EA7948143}" type="pres">
      <dgm:prSet presAssocID="{9A15D3E2-C503-456A-BA4D-C4CE217B0FFD}" presName="background4" presStyleLbl="node4" presStyleIdx="3" presStyleCnt="5"/>
      <dgm:spPr/>
    </dgm:pt>
    <dgm:pt modelId="{4CF817D4-AD51-46C6-9B82-B423FEAEC9FF}" type="pres">
      <dgm:prSet presAssocID="{9A15D3E2-C503-456A-BA4D-C4CE217B0FFD}" presName="text4" presStyleLbl="fgAcc4" presStyleIdx="3" presStyleCnt="5" custScaleY="43190" custLinFactNeighborX="872" custLinFactNeighborY="24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C7E9DD5-EE10-45A0-8EFA-01C7A506D27D}" type="pres">
      <dgm:prSet presAssocID="{9A15D3E2-C503-456A-BA4D-C4CE217B0FFD}" presName="hierChild5" presStyleCnt="0"/>
      <dgm:spPr/>
    </dgm:pt>
    <dgm:pt modelId="{9D8D5BE7-225C-4D87-9E4B-338D92E6DA2F}" type="pres">
      <dgm:prSet presAssocID="{9D6A90D9-9494-4BDF-9D7F-FB04462665FF}" presName="Name23" presStyleLbl="parChTrans1D4" presStyleIdx="4" presStyleCnt="5"/>
      <dgm:spPr/>
      <dgm:t>
        <a:bodyPr/>
        <a:lstStyle/>
        <a:p>
          <a:endParaRPr lang="en-US"/>
        </a:p>
      </dgm:t>
    </dgm:pt>
    <dgm:pt modelId="{B8BAF0B6-E27D-499B-ADC3-BD3B9FA3E386}" type="pres">
      <dgm:prSet presAssocID="{3C6C0081-FA40-4D48-9B09-A53154254582}" presName="hierRoot4" presStyleCnt="0"/>
      <dgm:spPr/>
    </dgm:pt>
    <dgm:pt modelId="{93925E41-32ED-4D5D-A5BD-13DA6546149B}" type="pres">
      <dgm:prSet presAssocID="{3C6C0081-FA40-4D48-9B09-A53154254582}" presName="composite4" presStyleCnt="0"/>
      <dgm:spPr/>
    </dgm:pt>
    <dgm:pt modelId="{4FD13F79-368A-435D-8093-0A1FC699F291}" type="pres">
      <dgm:prSet presAssocID="{3C6C0081-FA40-4D48-9B09-A53154254582}" presName="background4" presStyleLbl="node4" presStyleIdx="4" presStyleCnt="5"/>
      <dgm:spPr/>
    </dgm:pt>
    <dgm:pt modelId="{01DB67C6-86D2-4B66-985A-E1569D0971DE}" type="pres">
      <dgm:prSet presAssocID="{3C6C0081-FA40-4D48-9B09-A53154254582}" presName="text4" presStyleLbl="fgAcc4" presStyleIdx="4" presStyleCnt="5" custScaleY="4482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FB5C240-6F08-496D-91FF-C0CCF12DF975}" type="pres">
      <dgm:prSet presAssocID="{3C6C0081-FA40-4D48-9B09-A53154254582}" presName="hierChild5" presStyleCnt="0"/>
      <dgm:spPr/>
    </dgm:pt>
  </dgm:ptLst>
  <dgm:cxnLst>
    <dgm:cxn modelId="{C782D8EF-48BF-493E-828E-940D9AB23326}" type="presOf" srcId="{25A8A0A0-EA0B-4EAF-8993-23C8E02F8632}" destId="{67EDC9C3-4260-4C40-A942-36C1223C9F38}" srcOrd="0" destOrd="0" presId="urn:microsoft.com/office/officeart/2005/8/layout/hierarchy1"/>
    <dgm:cxn modelId="{8DBE838E-4A04-4A15-8173-48D782A96D55}" type="presOf" srcId="{A6C2E0EE-B73B-440A-8576-B01E76D58882}" destId="{B472410D-1C53-48A2-BB10-7DC0629DFD57}" srcOrd="0" destOrd="0" presId="urn:microsoft.com/office/officeart/2005/8/layout/hierarchy1"/>
    <dgm:cxn modelId="{68BF249A-487F-4A16-86EE-8AC2BFCCA631}" srcId="{25A8A0A0-EA0B-4EAF-8993-23C8E02F8632}" destId="{F649EA72-4F4F-4B87-9263-0380CABC8CB7}" srcOrd="0" destOrd="0" parTransId="{7E350CB1-0928-444E-9DA0-A11E327FF5BE}" sibTransId="{D01E5656-320A-4145-8E29-1FB289A7BAC8}"/>
    <dgm:cxn modelId="{533B023E-F7FC-4714-9BB8-CD0C20FB1F4C}" srcId="{9D629F48-B785-4AB6-A68E-9CD2335AC9B3}" destId="{B22ECDF0-D49B-44B0-9016-A28BB235B2C1}" srcOrd="0" destOrd="0" parTransId="{5A21D62B-A13E-4126-8CFD-E67CD07442F5}" sibTransId="{154E925D-CBFF-4866-8647-27C55566204D}"/>
    <dgm:cxn modelId="{ACF60064-A2F0-42AE-9AD6-709B9BB7C4E3}" type="presOf" srcId="{7E350CB1-0928-444E-9DA0-A11E327FF5BE}" destId="{B81D9453-F48D-48CF-B89A-7549AF1AF13D}" srcOrd="0" destOrd="0" presId="urn:microsoft.com/office/officeart/2005/8/layout/hierarchy1"/>
    <dgm:cxn modelId="{3F1E4EE4-858F-428B-AB73-DBBC210551DD}" type="presOf" srcId="{73331B1A-DB9B-4F30-9DB8-728FB342AA93}" destId="{4C5B74B5-896B-4C6C-907C-B039774CE2E3}" srcOrd="0" destOrd="0" presId="urn:microsoft.com/office/officeart/2005/8/layout/hierarchy1"/>
    <dgm:cxn modelId="{8FDE41DF-4910-4305-B6EB-58B931AF10C6}" srcId="{3C31A951-E1CB-4EC6-910D-0A6A256E9C03}" destId="{B85EF3C7-8B26-440A-8F3D-80371E37AB78}" srcOrd="0" destOrd="0" parTransId="{6CFD3BEF-DF45-4F48-854C-468BA7417856}" sibTransId="{A4EB9B61-5733-4B79-9844-88A4659B277D}"/>
    <dgm:cxn modelId="{92D3102F-9F16-42F9-90C3-A004FC67157E}" srcId="{B85EF3C7-8B26-440A-8F3D-80371E37AB78}" destId="{25A8A0A0-EA0B-4EAF-8993-23C8E02F8632}" srcOrd="1" destOrd="0" parTransId="{EB8E8C2E-D9EE-4564-819B-276F00234B9A}" sibTransId="{8E890053-ECFC-4288-81C5-B884E1C5AC95}"/>
    <dgm:cxn modelId="{91DB1DCA-C699-4A6F-88C9-CFA7B52E4EA7}" type="presOf" srcId="{9D6A90D9-9494-4BDF-9D7F-FB04462665FF}" destId="{9D8D5BE7-225C-4D87-9E4B-338D92E6DA2F}" srcOrd="0" destOrd="0" presId="urn:microsoft.com/office/officeart/2005/8/layout/hierarchy1"/>
    <dgm:cxn modelId="{64B0384B-B59A-4106-81AF-AFF398371CE6}" type="presOf" srcId="{30796CA0-468A-4B48-92B0-DEC8B1AD8AC0}" destId="{059F8210-AC1B-4601-94E8-FF91B59B00F8}" srcOrd="0" destOrd="0" presId="urn:microsoft.com/office/officeart/2005/8/layout/hierarchy1"/>
    <dgm:cxn modelId="{760F9DCC-6FD7-4306-82E3-30115C1FA0B3}" type="presOf" srcId="{3C6C0081-FA40-4D48-9B09-A53154254582}" destId="{01DB67C6-86D2-4B66-985A-E1569D0971DE}" srcOrd="0" destOrd="0" presId="urn:microsoft.com/office/officeart/2005/8/layout/hierarchy1"/>
    <dgm:cxn modelId="{6582341B-AC5F-424F-AECA-B962AE8F4DD1}" srcId="{F649EA72-4F4F-4B87-9263-0380CABC8CB7}" destId="{08F2E1A7-7D01-4D0B-8AB5-7C7DB6AA24CE}" srcOrd="0" destOrd="0" parTransId="{73331B1A-DB9B-4F30-9DB8-728FB342AA93}" sibTransId="{C7A02F57-FD2D-4620-B79C-5E54160349D4}"/>
    <dgm:cxn modelId="{F529A06B-7BF7-4AFB-A60B-7C3269DEC213}" srcId="{B22ECDF0-D49B-44B0-9016-A28BB235B2C1}" destId="{A6C2E0EE-B73B-440A-8576-B01E76D58882}" srcOrd="0" destOrd="0" parTransId="{86A6355B-153A-47BA-AFE4-1C4070A88CEF}" sibTransId="{C5EE90E0-E903-4655-9414-8F07252F0F74}"/>
    <dgm:cxn modelId="{1DDAA203-2B28-461E-96AE-910149D72D5F}" type="presOf" srcId="{B85EF3C7-8B26-440A-8F3D-80371E37AB78}" destId="{28C8C05A-257C-4FF9-97AE-A47D0C5C8689}" srcOrd="0" destOrd="0" presId="urn:microsoft.com/office/officeart/2005/8/layout/hierarchy1"/>
    <dgm:cxn modelId="{59C9983F-E6A2-424E-BB68-20F09DAA17B5}" type="presOf" srcId="{A816723F-27D3-46BC-8422-E5AAD7FED4BE}" destId="{8F6F4D70-9948-4D77-A2BB-6FAF4779554F}" srcOrd="0" destOrd="0" presId="urn:microsoft.com/office/officeart/2005/8/layout/hierarchy1"/>
    <dgm:cxn modelId="{29195794-4263-4FEB-A3A0-BF0735BC0D13}" type="presOf" srcId="{B22ECDF0-D49B-44B0-9016-A28BB235B2C1}" destId="{4C7048B2-6067-43D2-8BA1-69E113C7447A}" srcOrd="0" destOrd="0" presId="urn:microsoft.com/office/officeart/2005/8/layout/hierarchy1"/>
    <dgm:cxn modelId="{A8665681-FB76-4873-9B81-8C49324E75C8}" srcId="{B22ECDF0-D49B-44B0-9016-A28BB235B2C1}" destId="{9A15D3E2-C503-456A-BA4D-C4CE217B0FFD}" srcOrd="1" destOrd="0" parTransId="{A816723F-27D3-46BC-8422-E5AAD7FED4BE}" sibTransId="{5E0D231E-31C7-4681-B356-CDC47711726F}"/>
    <dgm:cxn modelId="{790C1A5B-2836-4026-B27E-B7D2455EC05A}" type="presOf" srcId="{F649EA72-4F4F-4B87-9263-0380CABC8CB7}" destId="{09E46451-680A-465E-9AA8-1EB7D442EB01}" srcOrd="0" destOrd="0" presId="urn:microsoft.com/office/officeart/2005/8/layout/hierarchy1"/>
    <dgm:cxn modelId="{94ECA9BF-4C54-4ADE-B9F7-29355018ED35}" type="presOf" srcId="{5A21D62B-A13E-4126-8CFD-E67CD07442F5}" destId="{B3388783-4899-4388-8CFC-26F7ECCCF4AD}" srcOrd="0" destOrd="0" presId="urn:microsoft.com/office/officeart/2005/8/layout/hierarchy1"/>
    <dgm:cxn modelId="{56C8BF12-866E-4C5F-AAC0-E563ED862D2B}" type="presOf" srcId="{08F2E1A7-7D01-4D0B-8AB5-7C7DB6AA24CE}" destId="{1E50FCFC-23F4-4867-8287-A8B8918B5FD0}" srcOrd="0" destOrd="0" presId="urn:microsoft.com/office/officeart/2005/8/layout/hierarchy1"/>
    <dgm:cxn modelId="{7448D241-66F5-44A4-B0DD-9EC1CDA4F198}" srcId="{25A8A0A0-EA0B-4EAF-8993-23C8E02F8632}" destId="{9D629F48-B785-4AB6-A68E-9CD2335AC9B3}" srcOrd="1" destOrd="0" parTransId="{9921D9DF-2ADB-4059-9A2A-A64731290B71}" sibTransId="{C45945F1-424E-4831-B3BD-DBA0BB378998}"/>
    <dgm:cxn modelId="{ADC1FF51-8ECC-49A3-9058-2F8CA3C7A44F}" type="presOf" srcId="{9A15D3E2-C503-456A-BA4D-C4CE217B0FFD}" destId="{4CF817D4-AD51-46C6-9B82-B423FEAEC9FF}" srcOrd="0" destOrd="0" presId="urn:microsoft.com/office/officeart/2005/8/layout/hierarchy1"/>
    <dgm:cxn modelId="{B65E5637-C0F1-46A8-929C-1D04302553FC}" type="presOf" srcId="{9921D9DF-2ADB-4059-9A2A-A64731290B71}" destId="{F750C8CA-295E-44C5-88A1-4F6B94AC7376}" srcOrd="0" destOrd="0" presId="urn:microsoft.com/office/officeart/2005/8/layout/hierarchy1"/>
    <dgm:cxn modelId="{253992AA-5104-4F99-878D-42F2DEE26EC3}" type="presOf" srcId="{9D629F48-B785-4AB6-A68E-9CD2335AC9B3}" destId="{DF7E8426-C367-4525-9D42-97F7D7E079D4}" srcOrd="0" destOrd="0" presId="urn:microsoft.com/office/officeart/2005/8/layout/hierarchy1"/>
    <dgm:cxn modelId="{9B1A865C-FDB4-463C-AAB1-8A1D491053B5}" srcId="{B85EF3C7-8B26-440A-8F3D-80371E37AB78}" destId="{30796CA0-468A-4B48-92B0-DEC8B1AD8AC0}" srcOrd="0" destOrd="0" parTransId="{0DB97614-401E-41B4-84D1-CC2A20C3B6B1}" sibTransId="{399AD953-AFE8-4521-AEAA-1422F1E29096}"/>
    <dgm:cxn modelId="{79CD16C6-1C15-4F06-A4F4-5A452152CEBE}" type="presOf" srcId="{86A6355B-153A-47BA-AFE4-1C4070A88CEF}" destId="{8E6D8E92-76E9-49DD-B3E4-83A3D00D4840}" srcOrd="0" destOrd="0" presId="urn:microsoft.com/office/officeart/2005/8/layout/hierarchy1"/>
    <dgm:cxn modelId="{0315263E-A8A8-4CE7-A1D4-576A7E11E919}" type="presOf" srcId="{EB8E8C2E-D9EE-4564-819B-276F00234B9A}" destId="{8C1EA011-A468-4607-BE74-6C42C8F0DB36}" srcOrd="0" destOrd="0" presId="urn:microsoft.com/office/officeart/2005/8/layout/hierarchy1"/>
    <dgm:cxn modelId="{BC9E2160-3F3C-48D0-822F-B330FA5FEC2E}" srcId="{B22ECDF0-D49B-44B0-9016-A28BB235B2C1}" destId="{3C6C0081-FA40-4D48-9B09-A53154254582}" srcOrd="2" destOrd="0" parTransId="{9D6A90D9-9494-4BDF-9D7F-FB04462665FF}" sibTransId="{97D4F12E-F0B4-4866-B5E6-F79AF7E54459}"/>
    <dgm:cxn modelId="{FEE8A356-C4DE-4278-96A7-9D5B40445B77}" type="presOf" srcId="{3C31A951-E1CB-4EC6-910D-0A6A256E9C03}" destId="{DF19F2A7-8FAD-4978-BD99-B0FA910E0C8B}" srcOrd="0" destOrd="0" presId="urn:microsoft.com/office/officeart/2005/8/layout/hierarchy1"/>
    <dgm:cxn modelId="{79323C93-6499-41DA-B5BE-7E6A18A348F7}" type="presOf" srcId="{0DB97614-401E-41B4-84D1-CC2A20C3B6B1}" destId="{6309C359-3208-4679-825C-007603E8C46A}" srcOrd="0" destOrd="0" presId="urn:microsoft.com/office/officeart/2005/8/layout/hierarchy1"/>
    <dgm:cxn modelId="{A76B4262-B0AB-4C72-B38F-02936A7AF489}" type="presParOf" srcId="{DF19F2A7-8FAD-4978-BD99-B0FA910E0C8B}" destId="{AB6B72D6-A1B8-4A4F-8638-39BE48530500}" srcOrd="0" destOrd="0" presId="urn:microsoft.com/office/officeart/2005/8/layout/hierarchy1"/>
    <dgm:cxn modelId="{E0E0487E-89F1-4812-8F8B-F89316D8B4B8}" type="presParOf" srcId="{AB6B72D6-A1B8-4A4F-8638-39BE48530500}" destId="{5D780921-C424-4895-89B1-2C5E224C21D9}" srcOrd="0" destOrd="0" presId="urn:microsoft.com/office/officeart/2005/8/layout/hierarchy1"/>
    <dgm:cxn modelId="{7999734D-988E-42DB-8B77-D9D3CF0199B2}" type="presParOf" srcId="{5D780921-C424-4895-89B1-2C5E224C21D9}" destId="{736B5B57-68D4-44FA-AD46-BC5D2A68424C}" srcOrd="0" destOrd="0" presId="urn:microsoft.com/office/officeart/2005/8/layout/hierarchy1"/>
    <dgm:cxn modelId="{F00FAFE8-443D-4F0E-AC08-8A5DD95A8644}" type="presParOf" srcId="{5D780921-C424-4895-89B1-2C5E224C21D9}" destId="{28C8C05A-257C-4FF9-97AE-A47D0C5C8689}" srcOrd="1" destOrd="0" presId="urn:microsoft.com/office/officeart/2005/8/layout/hierarchy1"/>
    <dgm:cxn modelId="{23208600-A076-431C-BE36-AFEE536DB428}" type="presParOf" srcId="{AB6B72D6-A1B8-4A4F-8638-39BE48530500}" destId="{DDCC2D58-7588-4435-A4EB-8C25B7EB92C0}" srcOrd="1" destOrd="0" presId="urn:microsoft.com/office/officeart/2005/8/layout/hierarchy1"/>
    <dgm:cxn modelId="{3CA72A1E-FF85-4A65-B7FA-408C35697F1B}" type="presParOf" srcId="{DDCC2D58-7588-4435-A4EB-8C25B7EB92C0}" destId="{6309C359-3208-4679-825C-007603E8C46A}" srcOrd="0" destOrd="0" presId="urn:microsoft.com/office/officeart/2005/8/layout/hierarchy1"/>
    <dgm:cxn modelId="{FFE9AA0D-4D45-43DD-AEB0-361B223C6E2D}" type="presParOf" srcId="{DDCC2D58-7588-4435-A4EB-8C25B7EB92C0}" destId="{62E729A6-EE14-4E21-92C3-42133A089A1B}" srcOrd="1" destOrd="0" presId="urn:microsoft.com/office/officeart/2005/8/layout/hierarchy1"/>
    <dgm:cxn modelId="{30B264F1-37E5-40DF-9215-540FFBB78EEA}" type="presParOf" srcId="{62E729A6-EE14-4E21-92C3-42133A089A1B}" destId="{F2FC71B0-3CA4-4CDA-ABDD-879EFCA59670}" srcOrd="0" destOrd="0" presId="urn:microsoft.com/office/officeart/2005/8/layout/hierarchy1"/>
    <dgm:cxn modelId="{8A02871D-18E7-4376-8286-8DDD416F296C}" type="presParOf" srcId="{F2FC71B0-3CA4-4CDA-ABDD-879EFCA59670}" destId="{D52EBC10-004A-428F-90AD-9A5A7DF9DB10}" srcOrd="0" destOrd="0" presId="urn:microsoft.com/office/officeart/2005/8/layout/hierarchy1"/>
    <dgm:cxn modelId="{803498BC-9B43-4897-A8B5-B0CA7BD8BD20}" type="presParOf" srcId="{F2FC71B0-3CA4-4CDA-ABDD-879EFCA59670}" destId="{059F8210-AC1B-4601-94E8-FF91B59B00F8}" srcOrd="1" destOrd="0" presId="urn:microsoft.com/office/officeart/2005/8/layout/hierarchy1"/>
    <dgm:cxn modelId="{4E6A7768-578A-4E3E-AB34-43B08DD472E5}" type="presParOf" srcId="{62E729A6-EE14-4E21-92C3-42133A089A1B}" destId="{5F4B2162-9716-46C2-92E7-9B6140C226BC}" srcOrd="1" destOrd="0" presId="urn:microsoft.com/office/officeart/2005/8/layout/hierarchy1"/>
    <dgm:cxn modelId="{DAE3995D-8197-4F59-A882-391652693E3C}" type="presParOf" srcId="{DDCC2D58-7588-4435-A4EB-8C25B7EB92C0}" destId="{8C1EA011-A468-4607-BE74-6C42C8F0DB36}" srcOrd="2" destOrd="0" presId="urn:microsoft.com/office/officeart/2005/8/layout/hierarchy1"/>
    <dgm:cxn modelId="{704E64FB-5B3A-4FFD-84CB-7368D3A02A03}" type="presParOf" srcId="{DDCC2D58-7588-4435-A4EB-8C25B7EB92C0}" destId="{4774F832-3555-46B3-9BA4-228E0A686E44}" srcOrd="3" destOrd="0" presId="urn:microsoft.com/office/officeart/2005/8/layout/hierarchy1"/>
    <dgm:cxn modelId="{65830BD9-ACE0-4219-BD6E-4B1A78612C67}" type="presParOf" srcId="{4774F832-3555-46B3-9BA4-228E0A686E44}" destId="{113D8D99-CCD0-4BE9-A1DC-3E7993EF34B6}" srcOrd="0" destOrd="0" presId="urn:microsoft.com/office/officeart/2005/8/layout/hierarchy1"/>
    <dgm:cxn modelId="{73B5912B-F9B7-465C-B16E-B71517492660}" type="presParOf" srcId="{113D8D99-CCD0-4BE9-A1DC-3E7993EF34B6}" destId="{B505617C-2D43-400B-87C3-14C1DCF7AA4B}" srcOrd="0" destOrd="0" presId="urn:microsoft.com/office/officeart/2005/8/layout/hierarchy1"/>
    <dgm:cxn modelId="{AD68FBEF-171E-4191-B434-DB6DA529456C}" type="presParOf" srcId="{113D8D99-CCD0-4BE9-A1DC-3E7993EF34B6}" destId="{67EDC9C3-4260-4C40-A942-36C1223C9F38}" srcOrd="1" destOrd="0" presId="urn:microsoft.com/office/officeart/2005/8/layout/hierarchy1"/>
    <dgm:cxn modelId="{5323243A-00FE-49D1-9E4B-17497472EA44}" type="presParOf" srcId="{4774F832-3555-46B3-9BA4-228E0A686E44}" destId="{AF74180B-7E71-4655-A781-FDB380CB14AD}" srcOrd="1" destOrd="0" presId="urn:microsoft.com/office/officeart/2005/8/layout/hierarchy1"/>
    <dgm:cxn modelId="{2F8450C9-8E72-41A7-8DBD-DB1BE0C67DFB}" type="presParOf" srcId="{AF74180B-7E71-4655-A781-FDB380CB14AD}" destId="{B81D9453-F48D-48CF-B89A-7549AF1AF13D}" srcOrd="0" destOrd="0" presId="urn:microsoft.com/office/officeart/2005/8/layout/hierarchy1"/>
    <dgm:cxn modelId="{7E5AACE6-9B43-4C3B-8D17-6A77DC8BA47C}" type="presParOf" srcId="{AF74180B-7E71-4655-A781-FDB380CB14AD}" destId="{9D28B0AA-B379-4A98-9DCA-CB54F1E67F71}" srcOrd="1" destOrd="0" presId="urn:microsoft.com/office/officeart/2005/8/layout/hierarchy1"/>
    <dgm:cxn modelId="{BBFF3099-2D71-4D32-8BE6-C887592EC2D4}" type="presParOf" srcId="{9D28B0AA-B379-4A98-9DCA-CB54F1E67F71}" destId="{713C55D8-8F62-4D3E-96BB-BE4BBABC199E}" srcOrd="0" destOrd="0" presId="urn:microsoft.com/office/officeart/2005/8/layout/hierarchy1"/>
    <dgm:cxn modelId="{F1D9608F-FAD5-4153-BAAA-115598108C22}" type="presParOf" srcId="{713C55D8-8F62-4D3E-96BB-BE4BBABC199E}" destId="{2F034040-46BE-407F-9D90-57EE5838B515}" srcOrd="0" destOrd="0" presId="urn:microsoft.com/office/officeart/2005/8/layout/hierarchy1"/>
    <dgm:cxn modelId="{AEDFF5B6-B11B-4382-B30F-D34489624049}" type="presParOf" srcId="{713C55D8-8F62-4D3E-96BB-BE4BBABC199E}" destId="{09E46451-680A-465E-9AA8-1EB7D442EB01}" srcOrd="1" destOrd="0" presId="urn:microsoft.com/office/officeart/2005/8/layout/hierarchy1"/>
    <dgm:cxn modelId="{AAA53711-FBC3-4ED2-B222-3B3052B903E7}" type="presParOf" srcId="{9D28B0AA-B379-4A98-9DCA-CB54F1E67F71}" destId="{CD5745A1-A256-43B8-8E5D-2FCF4505480E}" srcOrd="1" destOrd="0" presId="urn:microsoft.com/office/officeart/2005/8/layout/hierarchy1"/>
    <dgm:cxn modelId="{888305B2-455D-4D0E-8E6C-6AFBDF2CB454}" type="presParOf" srcId="{CD5745A1-A256-43B8-8E5D-2FCF4505480E}" destId="{4C5B74B5-896B-4C6C-907C-B039774CE2E3}" srcOrd="0" destOrd="0" presId="urn:microsoft.com/office/officeart/2005/8/layout/hierarchy1"/>
    <dgm:cxn modelId="{1DA61FA1-9C59-4CA3-A973-01F80C47F13B}" type="presParOf" srcId="{CD5745A1-A256-43B8-8E5D-2FCF4505480E}" destId="{EFE61774-F2FA-45A2-BDF4-492626770AC1}" srcOrd="1" destOrd="0" presId="urn:microsoft.com/office/officeart/2005/8/layout/hierarchy1"/>
    <dgm:cxn modelId="{503044ED-C613-4571-BA71-F09792C6B7CB}" type="presParOf" srcId="{EFE61774-F2FA-45A2-BDF4-492626770AC1}" destId="{F1EB5AF8-6F4B-46A2-91D1-00F372A3E0C2}" srcOrd="0" destOrd="0" presId="urn:microsoft.com/office/officeart/2005/8/layout/hierarchy1"/>
    <dgm:cxn modelId="{3AD86405-09DB-49EB-AC74-5C0027B60E33}" type="presParOf" srcId="{F1EB5AF8-6F4B-46A2-91D1-00F372A3E0C2}" destId="{583109D9-115D-49AE-A566-6D35D4E744B8}" srcOrd="0" destOrd="0" presId="urn:microsoft.com/office/officeart/2005/8/layout/hierarchy1"/>
    <dgm:cxn modelId="{E9BF7652-C2E5-44A7-AC2C-9BD29A3F1B76}" type="presParOf" srcId="{F1EB5AF8-6F4B-46A2-91D1-00F372A3E0C2}" destId="{1E50FCFC-23F4-4867-8287-A8B8918B5FD0}" srcOrd="1" destOrd="0" presId="urn:microsoft.com/office/officeart/2005/8/layout/hierarchy1"/>
    <dgm:cxn modelId="{F57AD7AD-A679-4B92-A99C-48022E8FB799}" type="presParOf" srcId="{EFE61774-F2FA-45A2-BDF4-492626770AC1}" destId="{897E5F10-F7E1-45A0-AB0D-989646A9E635}" srcOrd="1" destOrd="0" presId="urn:microsoft.com/office/officeart/2005/8/layout/hierarchy1"/>
    <dgm:cxn modelId="{CA422DAA-2026-450A-AC3E-8A348348FF7A}" type="presParOf" srcId="{AF74180B-7E71-4655-A781-FDB380CB14AD}" destId="{F750C8CA-295E-44C5-88A1-4F6B94AC7376}" srcOrd="2" destOrd="0" presId="urn:microsoft.com/office/officeart/2005/8/layout/hierarchy1"/>
    <dgm:cxn modelId="{54896397-FA0F-4AC6-9F33-83696C700A47}" type="presParOf" srcId="{AF74180B-7E71-4655-A781-FDB380CB14AD}" destId="{9190BC6B-6ACF-4F81-B8AB-AADE9163D1CC}" srcOrd="3" destOrd="0" presId="urn:microsoft.com/office/officeart/2005/8/layout/hierarchy1"/>
    <dgm:cxn modelId="{598F1701-6172-4348-B826-6A5131948F72}" type="presParOf" srcId="{9190BC6B-6ACF-4F81-B8AB-AADE9163D1CC}" destId="{192C25E1-A82C-4F05-A6D2-395ACE81F53C}" srcOrd="0" destOrd="0" presId="urn:microsoft.com/office/officeart/2005/8/layout/hierarchy1"/>
    <dgm:cxn modelId="{CC94431A-D63C-4593-94BC-D8491DA5F9BB}" type="presParOf" srcId="{192C25E1-A82C-4F05-A6D2-395ACE81F53C}" destId="{61BEC308-BCF5-4E0C-BD48-2822E5B507CF}" srcOrd="0" destOrd="0" presId="urn:microsoft.com/office/officeart/2005/8/layout/hierarchy1"/>
    <dgm:cxn modelId="{5C93C201-7B46-4B04-8842-81435F5F1E93}" type="presParOf" srcId="{192C25E1-A82C-4F05-A6D2-395ACE81F53C}" destId="{DF7E8426-C367-4525-9D42-97F7D7E079D4}" srcOrd="1" destOrd="0" presId="urn:microsoft.com/office/officeart/2005/8/layout/hierarchy1"/>
    <dgm:cxn modelId="{E85C46F0-CA2E-401D-9FF9-C61D94EE9406}" type="presParOf" srcId="{9190BC6B-6ACF-4F81-B8AB-AADE9163D1CC}" destId="{48FB4558-B1D1-4F8B-91CC-193EF224AD18}" srcOrd="1" destOrd="0" presId="urn:microsoft.com/office/officeart/2005/8/layout/hierarchy1"/>
    <dgm:cxn modelId="{0FAA14AB-F21E-4A0C-8D58-77E15BCDE1B3}" type="presParOf" srcId="{48FB4558-B1D1-4F8B-91CC-193EF224AD18}" destId="{B3388783-4899-4388-8CFC-26F7ECCCF4AD}" srcOrd="0" destOrd="0" presId="urn:microsoft.com/office/officeart/2005/8/layout/hierarchy1"/>
    <dgm:cxn modelId="{F459BE09-6362-462E-B30C-A3303CBECC3D}" type="presParOf" srcId="{48FB4558-B1D1-4F8B-91CC-193EF224AD18}" destId="{E83CEC66-C91D-4539-8BED-892D73597526}" srcOrd="1" destOrd="0" presId="urn:microsoft.com/office/officeart/2005/8/layout/hierarchy1"/>
    <dgm:cxn modelId="{CA510AB5-D7B7-47CB-8EE7-A76974BBDA30}" type="presParOf" srcId="{E83CEC66-C91D-4539-8BED-892D73597526}" destId="{2640C8BB-45F7-46B3-95AA-1C273E442ADB}" srcOrd="0" destOrd="0" presId="urn:microsoft.com/office/officeart/2005/8/layout/hierarchy1"/>
    <dgm:cxn modelId="{086B7898-2F9B-4953-9947-6FCCF8E9647A}" type="presParOf" srcId="{2640C8BB-45F7-46B3-95AA-1C273E442ADB}" destId="{5DC0F405-F573-4286-97B7-96DDFA1A6166}" srcOrd="0" destOrd="0" presId="urn:microsoft.com/office/officeart/2005/8/layout/hierarchy1"/>
    <dgm:cxn modelId="{2C93F4E2-B7CC-4B88-91C4-67993AEDA958}" type="presParOf" srcId="{2640C8BB-45F7-46B3-95AA-1C273E442ADB}" destId="{4C7048B2-6067-43D2-8BA1-69E113C7447A}" srcOrd="1" destOrd="0" presId="urn:microsoft.com/office/officeart/2005/8/layout/hierarchy1"/>
    <dgm:cxn modelId="{1E8EB41A-46D2-4F40-A6F1-0A5C1E510C5C}" type="presParOf" srcId="{E83CEC66-C91D-4539-8BED-892D73597526}" destId="{8F61FC02-4F17-40B9-B160-BE1ABE0D0858}" srcOrd="1" destOrd="0" presId="urn:microsoft.com/office/officeart/2005/8/layout/hierarchy1"/>
    <dgm:cxn modelId="{C2B1B18B-3BEB-4C88-8F84-B1C58E4537B9}" type="presParOf" srcId="{8F61FC02-4F17-40B9-B160-BE1ABE0D0858}" destId="{8E6D8E92-76E9-49DD-B3E4-83A3D00D4840}" srcOrd="0" destOrd="0" presId="urn:microsoft.com/office/officeart/2005/8/layout/hierarchy1"/>
    <dgm:cxn modelId="{6CBB4E80-AEA0-4C63-B511-0E148B27036F}" type="presParOf" srcId="{8F61FC02-4F17-40B9-B160-BE1ABE0D0858}" destId="{F778E305-D205-4D64-BB68-12844124005F}" srcOrd="1" destOrd="0" presId="urn:microsoft.com/office/officeart/2005/8/layout/hierarchy1"/>
    <dgm:cxn modelId="{8496C66B-67C3-40DA-A109-21E13382E38E}" type="presParOf" srcId="{F778E305-D205-4D64-BB68-12844124005F}" destId="{83DA0B81-A049-4B86-BF46-7A8D7EE16020}" srcOrd="0" destOrd="0" presId="urn:microsoft.com/office/officeart/2005/8/layout/hierarchy1"/>
    <dgm:cxn modelId="{FC7E1EC1-9978-480C-B2CC-2364EA94C209}" type="presParOf" srcId="{83DA0B81-A049-4B86-BF46-7A8D7EE16020}" destId="{877FBF24-0812-46C6-A9CF-03E408FEEB2C}" srcOrd="0" destOrd="0" presId="urn:microsoft.com/office/officeart/2005/8/layout/hierarchy1"/>
    <dgm:cxn modelId="{4E302C6D-4CC8-45AB-A057-105EBD6C6A2D}" type="presParOf" srcId="{83DA0B81-A049-4B86-BF46-7A8D7EE16020}" destId="{B472410D-1C53-48A2-BB10-7DC0629DFD57}" srcOrd="1" destOrd="0" presId="urn:microsoft.com/office/officeart/2005/8/layout/hierarchy1"/>
    <dgm:cxn modelId="{CCBF31D9-1428-43E2-A76D-87616B06F4D9}" type="presParOf" srcId="{F778E305-D205-4D64-BB68-12844124005F}" destId="{D43FAA23-2D88-4574-87AC-EBCB195E0F76}" srcOrd="1" destOrd="0" presId="urn:microsoft.com/office/officeart/2005/8/layout/hierarchy1"/>
    <dgm:cxn modelId="{ADB7634C-49EB-4988-9929-DD719C2686C4}" type="presParOf" srcId="{8F61FC02-4F17-40B9-B160-BE1ABE0D0858}" destId="{8F6F4D70-9948-4D77-A2BB-6FAF4779554F}" srcOrd="2" destOrd="0" presId="urn:microsoft.com/office/officeart/2005/8/layout/hierarchy1"/>
    <dgm:cxn modelId="{2C333B7A-FDE9-4BFD-A306-380FAB245406}" type="presParOf" srcId="{8F61FC02-4F17-40B9-B160-BE1ABE0D0858}" destId="{8654CCD1-65A5-4963-89E4-5C7331FD6919}" srcOrd="3" destOrd="0" presId="urn:microsoft.com/office/officeart/2005/8/layout/hierarchy1"/>
    <dgm:cxn modelId="{C4CA8CF3-B004-4809-A0F6-15D62D15FC01}" type="presParOf" srcId="{8654CCD1-65A5-4963-89E4-5C7331FD6919}" destId="{30B5A500-4124-4FDA-96B1-7E59E3887E6E}" srcOrd="0" destOrd="0" presId="urn:microsoft.com/office/officeart/2005/8/layout/hierarchy1"/>
    <dgm:cxn modelId="{9C4B93AB-2331-4F49-9716-F81AE43C80CA}" type="presParOf" srcId="{30B5A500-4124-4FDA-96B1-7E59E3887E6E}" destId="{A7B0FE5E-585A-4F8E-BFE7-846EA7948143}" srcOrd="0" destOrd="0" presId="urn:microsoft.com/office/officeart/2005/8/layout/hierarchy1"/>
    <dgm:cxn modelId="{BD6E8130-B0BF-4BBA-B467-7B1D9CF8B838}" type="presParOf" srcId="{30B5A500-4124-4FDA-96B1-7E59E3887E6E}" destId="{4CF817D4-AD51-46C6-9B82-B423FEAEC9FF}" srcOrd="1" destOrd="0" presId="urn:microsoft.com/office/officeart/2005/8/layout/hierarchy1"/>
    <dgm:cxn modelId="{EDB169FC-B223-4928-887D-599E6BD8A00B}" type="presParOf" srcId="{8654CCD1-65A5-4963-89E4-5C7331FD6919}" destId="{4C7E9DD5-EE10-45A0-8EFA-01C7A506D27D}" srcOrd="1" destOrd="0" presId="urn:microsoft.com/office/officeart/2005/8/layout/hierarchy1"/>
    <dgm:cxn modelId="{7AE59732-C4B5-4514-B6E6-7A9D3CDF8B5D}" type="presParOf" srcId="{8F61FC02-4F17-40B9-B160-BE1ABE0D0858}" destId="{9D8D5BE7-225C-4D87-9E4B-338D92E6DA2F}" srcOrd="4" destOrd="0" presId="urn:microsoft.com/office/officeart/2005/8/layout/hierarchy1"/>
    <dgm:cxn modelId="{CDC8558C-B35B-4CFA-A579-88C0B18C5A8D}" type="presParOf" srcId="{8F61FC02-4F17-40B9-B160-BE1ABE0D0858}" destId="{B8BAF0B6-E27D-499B-ADC3-BD3B9FA3E386}" srcOrd="5" destOrd="0" presId="urn:microsoft.com/office/officeart/2005/8/layout/hierarchy1"/>
    <dgm:cxn modelId="{BD479847-8D38-4851-983A-4C16BFB8921A}" type="presParOf" srcId="{B8BAF0B6-E27D-499B-ADC3-BD3B9FA3E386}" destId="{93925E41-32ED-4D5D-A5BD-13DA6546149B}" srcOrd="0" destOrd="0" presId="urn:microsoft.com/office/officeart/2005/8/layout/hierarchy1"/>
    <dgm:cxn modelId="{DEFD699A-7800-42E5-BDA5-5E522A1B9815}" type="presParOf" srcId="{93925E41-32ED-4D5D-A5BD-13DA6546149B}" destId="{4FD13F79-368A-435D-8093-0A1FC699F291}" srcOrd="0" destOrd="0" presId="urn:microsoft.com/office/officeart/2005/8/layout/hierarchy1"/>
    <dgm:cxn modelId="{9E0CA427-4EDF-4A78-9368-9994B78C2477}" type="presParOf" srcId="{93925E41-32ED-4D5D-A5BD-13DA6546149B}" destId="{01DB67C6-86D2-4B66-985A-E1569D0971DE}" srcOrd="1" destOrd="0" presId="urn:microsoft.com/office/officeart/2005/8/layout/hierarchy1"/>
    <dgm:cxn modelId="{B814162A-0D9F-4F69-8EA6-8719DC1DC516}" type="presParOf" srcId="{B8BAF0B6-E27D-499B-ADC3-BD3B9FA3E386}" destId="{3FB5C240-6F08-496D-91FF-C0CCF12DF975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F7E6FCA-A154-4EED-87E7-928156CDA896}">
      <dsp:nvSpPr>
        <dsp:cNvPr id="0" name=""/>
        <dsp:cNvSpPr/>
      </dsp:nvSpPr>
      <dsp:spPr>
        <a:xfrm>
          <a:off x="0" y="127000"/>
          <a:ext cx="1904999" cy="1143000"/>
        </a:xfrm>
        <a:prstGeom prst="rect">
          <a:avLst/>
        </a:prstGeom>
        <a:solidFill>
          <a:srgbClr val="7030A0">
            <a:alpha val="53000"/>
          </a:srgbClr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2000" kern="1200" dirty="0" smtClean="0">
              <a:solidFill>
                <a:schemeClr val="tx1"/>
              </a:solidFill>
            </a:rPr>
            <a:t>indirect discrimination </a:t>
          </a:r>
        </a:p>
        <a:p>
          <a:pPr lvl="0" algn="ctr" defTabSz="800100">
            <a:spcBef>
              <a:spcPct val="0"/>
            </a:spcBef>
            <a:spcAft>
              <a:spcPct val="35000"/>
            </a:spcAft>
          </a:pPr>
          <a:endParaRPr lang="en-US" kern="1200" dirty="0"/>
        </a:p>
      </dsp:txBody>
      <dsp:txXfrm>
        <a:off x="0" y="127000"/>
        <a:ext cx="1904999" cy="1143000"/>
      </dsp:txXfrm>
    </dsp:sp>
    <dsp:sp modelId="{68E13944-7F0F-41F5-9FDC-DFF83DB8E57A}">
      <dsp:nvSpPr>
        <dsp:cNvPr id="0" name=""/>
        <dsp:cNvSpPr/>
      </dsp:nvSpPr>
      <dsp:spPr>
        <a:xfrm>
          <a:off x="2095500" y="127000"/>
          <a:ext cx="1904999" cy="1143000"/>
        </a:xfrm>
        <a:prstGeom prst="rect">
          <a:avLst/>
        </a:prstGeom>
        <a:solidFill>
          <a:schemeClr val="bg1">
            <a:lumMod val="7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0" tIns="228600" rIns="228600" bIns="22860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6000" kern="1200" dirty="0" smtClean="0">
              <a:solidFill>
                <a:schemeClr val="tx1"/>
              </a:solidFill>
            </a:rPr>
            <a:t>?</a:t>
          </a:r>
          <a:endParaRPr lang="en-US" sz="6000" kern="1200" dirty="0">
            <a:solidFill>
              <a:schemeClr val="tx1"/>
            </a:solidFill>
          </a:endParaRPr>
        </a:p>
      </dsp:txBody>
      <dsp:txXfrm>
        <a:off x="2095500" y="127000"/>
        <a:ext cx="1904999" cy="1143000"/>
      </dsp:txXfrm>
    </dsp:sp>
    <dsp:sp modelId="{4B662A13-EFA0-4EDF-971E-DF25AC617F9B}">
      <dsp:nvSpPr>
        <dsp:cNvPr id="0" name=""/>
        <dsp:cNvSpPr/>
      </dsp:nvSpPr>
      <dsp:spPr>
        <a:xfrm>
          <a:off x="4191000" y="127000"/>
          <a:ext cx="1904999" cy="1143000"/>
        </a:xfrm>
        <a:prstGeom prst="rect">
          <a:avLst/>
        </a:prstGeom>
        <a:solidFill>
          <a:srgbClr val="92D050">
            <a:alpha val="53000"/>
          </a:srgbClr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2000" kern="1200" dirty="0" smtClean="0">
              <a:solidFill>
                <a:schemeClr val="tx1"/>
              </a:solidFill>
            </a:rPr>
            <a:t>right based discrimination</a:t>
          </a:r>
        </a:p>
        <a:p>
          <a:pPr lvl="0" algn="ctr" defTabSz="1200150">
            <a:spcBef>
              <a:spcPct val="0"/>
            </a:spcBef>
            <a:spcAft>
              <a:spcPct val="35000"/>
            </a:spcAft>
          </a:pPr>
          <a:endParaRPr lang="en-US" kern="1200" dirty="0">
            <a:solidFill>
              <a:schemeClr val="tx1"/>
            </a:solidFill>
          </a:endParaRPr>
        </a:p>
      </dsp:txBody>
      <dsp:txXfrm>
        <a:off x="4191000" y="127000"/>
        <a:ext cx="1904999" cy="1143000"/>
      </dsp:txXfrm>
    </dsp:sp>
    <dsp:sp modelId="{8BA8309A-D83B-46A3-BD93-FDE248AA569B}">
      <dsp:nvSpPr>
        <dsp:cNvPr id="0" name=""/>
        <dsp:cNvSpPr/>
      </dsp:nvSpPr>
      <dsp:spPr>
        <a:xfrm>
          <a:off x="0" y="1460500"/>
          <a:ext cx="1904999" cy="1143000"/>
        </a:xfrm>
        <a:prstGeom prst="rect">
          <a:avLst/>
        </a:prstGeom>
        <a:solidFill>
          <a:schemeClr val="bg1">
            <a:lumMod val="7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0" tIns="228600" rIns="228600" bIns="228600" numCol="1" spcCol="1270" anchor="ctr" anchorCtr="0">
          <a:noAutofit/>
        </a:bodyPr>
        <a:lstStyle/>
        <a:p>
          <a:pPr marL="0" marR="0" lvl="2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6000" kern="1200" dirty="0" smtClean="0">
              <a:solidFill>
                <a:schemeClr val="tx1"/>
              </a:solidFill>
            </a:rPr>
            <a:t>?</a:t>
          </a:r>
        </a:p>
        <a:p>
          <a:pPr algn="ctr" defTabSz="2311400">
            <a:spcBef>
              <a:spcPct val="0"/>
            </a:spcBef>
            <a:spcAft>
              <a:spcPct val="35000"/>
            </a:spcAft>
          </a:pPr>
          <a:endParaRPr lang="en-US" kern="1200" dirty="0"/>
        </a:p>
      </dsp:txBody>
      <dsp:txXfrm>
        <a:off x="0" y="1460500"/>
        <a:ext cx="1904999" cy="1143000"/>
      </dsp:txXfrm>
    </dsp:sp>
    <dsp:sp modelId="{CC602039-6D50-4B1A-847D-0F32BC92C80D}">
      <dsp:nvSpPr>
        <dsp:cNvPr id="0" name=""/>
        <dsp:cNvSpPr/>
      </dsp:nvSpPr>
      <dsp:spPr>
        <a:xfrm>
          <a:off x="2133600" y="1447801"/>
          <a:ext cx="1904999" cy="1143000"/>
        </a:xfrm>
        <a:prstGeom prst="rect">
          <a:avLst/>
        </a:prstGeom>
        <a:solidFill>
          <a:schemeClr val="accent3">
            <a:alpha val="53000"/>
          </a:schemeClr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>
              <a:solidFill>
                <a:schemeClr val="tx1"/>
              </a:solidFill>
            </a:rPr>
            <a:t>in fact discrimination</a:t>
          </a:r>
          <a:endParaRPr lang="en-US" sz="2000" kern="1200" dirty="0">
            <a:solidFill>
              <a:schemeClr val="tx1"/>
            </a:solidFill>
          </a:endParaRPr>
        </a:p>
      </dsp:txBody>
      <dsp:txXfrm>
        <a:off x="2133600" y="1447801"/>
        <a:ext cx="1904999" cy="1143000"/>
      </dsp:txXfrm>
    </dsp:sp>
    <dsp:sp modelId="{9C0900F1-7148-4209-9EDC-9973058FA49A}">
      <dsp:nvSpPr>
        <dsp:cNvPr id="0" name=""/>
        <dsp:cNvSpPr/>
      </dsp:nvSpPr>
      <dsp:spPr>
        <a:xfrm>
          <a:off x="4191000" y="1460500"/>
          <a:ext cx="1904999" cy="1143000"/>
        </a:xfrm>
        <a:prstGeom prst="rect">
          <a:avLst/>
        </a:prstGeom>
        <a:solidFill>
          <a:srgbClr val="00B0F0">
            <a:alpha val="53000"/>
          </a:srgbClr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2000" kern="1200" dirty="0" smtClean="0">
              <a:solidFill>
                <a:schemeClr val="tx1"/>
              </a:solidFill>
            </a:rPr>
            <a:t>direct discrimination</a:t>
          </a:r>
        </a:p>
        <a:p>
          <a:pPr lvl="0" algn="ctr" defTabSz="1200150">
            <a:spcBef>
              <a:spcPct val="0"/>
            </a:spcBef>
            <a:spcAft>
              <a:spcPct val="35000"/>
            </a:spcAft>
          </a:pPr>
          <a:endParaRPr lang="en-US" kern="1200" dirty="0"/>
        </a:p>
      </dsp:txBody>
      <dsp:txXfrm>
        <a:off x="4191000" y="1460500"/>
        <a:ext cx="1904999" cy="1143000"/>
      </dsp:txXfrm>
    </dsp:sp>
    <dsp:sp modelId="{AAB96FE2-460A-4DF9-9684-8E6C22A4BCC5}">
      <dsp:nvSpPr>
        <dsp:cNvPr id="0" name=""/>
        <dsp:cNvSpPr/>
      </dsp:nvSpPr>
      <dsp:spPr>
        <a:xfrm>
          <a:off x="0" y="2819397"/>
          <a:ext cx="1904999" cy="1143000"/>
        </a:xfrm>
        <a:prstGeom prst="rect">
          <a:avLst/>
        </a:prstGeom>
        <a:solidFill>
          <a:srgbClr val="00B050">
            <a:alpha val="53000"/>
          </a:srgbClr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>
              <a:solidFill>
                <a:schemeClr val="tx1"/>
              </a:solidFill>
            </a:rPr>
            <a:t>systemic discrimination</a:t>
          </a:r>
          <a:endParaRPr lang="en-US" sz="2000" kern="1200" dirty="0">
            <a:solidFill>
              <a:schemeClr val="tx1"/>
            </a:solidFill>
          </a:endParaRPr>
        </a:p>
      </dsp:txBody>
      <dsp:txXfrm>
        <a:off x="0" y="2819397"/>
        <a:ext cx="1904999" cy="1143000"/>
      </dsp:txXfrm>
    </dsp:sp>
    <dsp:sp modelId="{12638E4E-D337-4111-87CF-874D4AC34105}">
      <dsp:nvSpPr>
        <dsp:cNvPr id="0" name=""/>
        <dsp:cNvSpPr/>
      </dsp:nvSpPr>
      <dsp:spPr>
        <a:xfrm rot="20290184">
          <a:off x="4025030" y="2880319"/>
          <a:ext cx="1951062" cy="1021156"/>
        </a:xfrm>
        <a:prstGeom prst="rect">
          <a:avLst/>
        </a:prstGeom>
        <a:solidFill>
          <a:schemeClr val="bg1">
            <a:lumMod val="7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0" tIns="228600" rIns="228600" bIns="22860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6000" kern="1200" dirty="0" smtClean="0">
              <a:solidFill>
                <a:schemeClr val="tx1"/>
              </a:solidFill>
            </a:rPr>
            <a:t>?</a:t>
          </a:r>
        </a:p>
        <a:p>
          <a:pPr lvl="0" algn="ctr" defTabSz="1200150">
            <a:spcBef>
              <a:spcPct val="0"/>
            </a:spcBef>
            <a:spcAft>
              <a:spcPct val="35000"/>
            </a:spcAft>
          </a:pPr>
          <a:endParaRPr lang="en-US" kern="1200" dirty="0"/>
        </a:p>
      </dsp:txBody>
      <dsp:txXfrm>
        <a:off x="4025030" y="2880319"/>
        <a:ext cx="1951062" cy="102115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D8D5BE7-225C-4D87-9E4B-338D92E6DA2F}">
      <dsp:nvSpPr>
        <dsp:cNvPr id="0" name=""/>
        <dsp:cNvSpPr/>
      </dsp:nvSpPr>
      <dsp:spPr>
        <a:xfrm>
          <a:off x="5193856" y="4866399"/>
          <a:ext cx="2090002" cy="49732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38912"/>
              </a:lnTo>
              <a:lnTo>
                <a:pt x="2090002" y="338912"/>
              </a:lnTo>
              <a:lnTo>
                <a:pt x="2090002" y="497325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F6F4D70-9948-4D77-A2BB-6FAF4779554F}">
      <dsp:nvSpPr>
        <dsp:cNvPr id="0" name=""/>
        <dsp:cNvSpPr/>
      </dsp:nvSpPr>
      <dsp:spPr>
        <a:xfrm>
          <a:off x="5148136" y="4866399"/>
          <a:ext cx="91440" cy="49996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41551"/>
              </a:lnTo>
              <a:lnTo>
                <a:pt x="60631" y="341551"/>
              </a:lnTo>
              <a:lnTo>
                <a:pt x="60631" y="499964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E6D8E92-76E9-49DD-B3E4-83A3D00D4840}">
      <dsp:nvSpPr>
        <dsp:cNvPr id="0" name=""/>
        <dsp:cNvSpPr/>
      </dsp:nvSpPr>
      <dsp:spPr>
        <a:xfrm>
          <a:off x="3103853" y="4866399"/>
          <a:ext cx="2090002" cy="497325"/>
        </a:xfrm>
        <a:custGeom>
          <a:avLst/>
          <a:gdLst/>
          <a:ahLst/>
          <a:cxnLst/>
          <a:rect l="0" t="0" r="0" b="0"/>
          <a:pathLst>
            <a:path>
              <a:moveTo>
                <a:pt x="2090002" y="0"/>
              </a:moveTo>
              <a:lnTo>
                <a:pt x="2090002" y="338912"/>
              </a:lnTo>
              <a:lnTo>
                <a:pt x="0" y="338912"/>
              </a:lnTo>
              <a:lnTo>
                <a:pt x="0" y="497325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3388783-4899-4388-8CFC-26F7ECCCF4AD}">
      <dsp:nvSpPr>
        <dsp:cNvPr id="0" name=""/>
        <dsp:cNvSpPr/>
      </dsp:nvSpPr>
      <dsp:spPr>
        <a:xfrm>
          <a:off x="5148136" y="3283222"/>
          <a:ext cx="91440" cy="49732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97325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750C8CA-295E-44C5-88A1-4F6B94AC7376}">
      <dsp:nvSpPr>
        <dsp:cNvPr id="0" name=""/>
        <dsp:cNvSpPr/>
      </dsp:nvSpPr>
      <dsp:spPr>
        <a:xfrm>
          <a:off x="3952486" y="2287404"/>
          <a:ext cx="1241369" cy="47603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17619"/>
              </a:lnTo>
              <a:lnTo>
                <a:pt x="1241369" y="317619"/>
              </a:lnTo>
              <a:lnTo>
                <a:pt x="1241369" y="476031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C5B74B5-896B-4C6C-907C-B039774CE2E3}">
      <dsp:nvSpPr>
        <dsp:cNvPr id="0" name=""/>
        <dsp:cNvSpPr/>
      </dsp:nvSpPr>
      <dsp:spPr>
        <a:xfrm>
          <a:off x="2701889" y="3283222"/>
          <a:ext cx="91440" cy="49732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97325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81D9453-F48D-48CF-B89A-7549AF1AF13D}">
      <dsp:nvSpPr>
        <dsp:cNvPr id="0" name=""/>
        <dsp:cNvSpPr/>
      </dsp:nvSpPr>
      <dsp:spPr>
        <a:xfrm>
          <a:off x="2747609" y="2287404"/>
          <a:ext cx="1204877" cy="476031"/>
        </a:xfrm>
        <a:custGeom>
          <a:avLst/>
          <a:gdLst/>
          <a:ahLst/>
          <a:cxnLst/>
          <a:rect l="0" t="0" r="0" b="0"/>
          <a:pathLst>
            <a:path>
              <a:moveTo>
                <a:pt x="1204877" y="0"/>
              </a:moveTo>
              <a:lnTo>
                <a:pt x="1204877" y="317619"/>
              </a:lnTo>
              <a:lnTo>
                <a:pt x="0" y="317619"/>
              </a:lnTo>
              <a:lnTo>
                <a:pt x="0" y="476031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C1EA011-A468-4607-BE74-6C42C8F0DB36}">
      <dsp:nvSpPr>
        <dsp:cNvPr id="0" name=""/>
        <dsp:cNvSpPr/>
      </dsp:nvSpPr>
      <dsp:spPr>
        <a:xfrm>
          <a:off x="3037095" y="1044696"/>
          <a:ext cx="915391" cy="51861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60206"/>
              </a:lnTo>
              <a:lnTo>
                <a:pt x="915391" y="360206"/>
              </a:lnTo>
              <a:lnTo>
                <a:pt x="915391" y="518619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309C359-3208-4679-825C-007603E8C46A}">
      <dsp:nvSpPr>
        <dsp:cNvPr id="0" name=""/>
        <dsp:cNvSpPr/>
      </dsp:nvSpPr>
      <dsp:spPr>
        <a:xfrm>
          <a:off x="2121737" y="1044696"/>
          <a:ext cx="915357" cy="556960"/>
        </a:xfrm>
        <a:custGeom>
          <a:avLst/>
          <a:gdLst/>
          <a:ahLst/>
          <a:cxnLst/>
          <a:rect l="0" t="0" r="0" b="0"/>
          <a:pathLst>
            <a:path>
              <a:moveTo>
                <a:pt x="915357" y="0"/>
              </a:moveTo>
              <a:lnTo>
                <a:pt x="915357" y="398547"/>
              </a:lnTo>
              <a:lnTo>
                <a:pt x="0" y="398547"/>
              </a:lnTo>
              <a:lnTo>
                <a:pt x="0" y="556960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36B5B57-68D4-44FA-AD46-BC5D2A68424C}">
      <dsp:nvSpPr>
        <dsp:cNvPr id="0" name=""/>
        <dsp:cNvSpPr/>
      </dsp:nvSpPr>
      <dsp:spPr>
        <a:xfrm>
          <a:off x="3483" y="410928"/>
          <a:ext cx="6067223" cy="633767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8C8C05A-257C-4FF9-97AE-A47D0C5C8689}">
      <dsp:nvSpPr>
        <dsp:cNvPr id="0" name=""/>
        <dsp:cNvSpPr/>
      </dsp:nvSpPr>
      <dsp:spPr>
        <a:xfrm>
          <a:off x="193483" y="591429"/>
          <a:ext cx="6067223" cy="63376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H" sz="1600" kern="1200" dirty="0" err="1" smtClean="0"/>
            <a:t>Request</a:t>
          </a:r>
          <a:r>
            <a:rPr lang="fr-CH" sz="1600" kern="1200" dirty="0" smtClean="0"/>
            <a:t> for </a:t>
          </a:r>
          <a:r>
            <a:rPr lang="fr-CH" sz="1600" kern="1200" dirty="0" err="1" smtClean="0"/>
            <a:t>Reasonable</a:t>
          </a:r>
          <a:r>
            <a:rPr lang="fr-CH" sz="1600" kern="1200" dirty="0" smtClean="0"/>
            <a:t> Accommodation</a:t>
          </a:r>
          <a:endParaRPr lang="en-GB" sz="1600" kern="1200" dirty="0"/>
        </a:p>
      </dsp:txBody>
      <dsp:txXfrm>
        <a:off x="212045" y="609991"/>
        <a:ext cx="6030099" cy="596643"/>
      </dsp:txXfrm>
    </dsp:sp>
    <dsp:sp modelId="{D52EBC10-004A-428F-90AD-9A5A7DF9DB10}">
      <dsp:nvSpPr>
        <dsp:cNvPr id="0" name=""/>
        <dsp:cNvSpPr/>
      </dsp:nvSpPr>
      <dsp:spPr>
        <a:xfrm>
          <a:off x="1397646" y="1601657"/>
          <a:ext cx="1448183" cy="709701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59F8210-AC1B-4601-94E8-FF91B59B00F8}">
      <dsp:nvSpPr>
        <dsp:cNvPr id="0" name=""/>
        <dsp:cNvSpPr/>
      </dsp:nvSpPr>
      <dsp:spPr>
        <a:xfrm>
          <a:off x="1587646" y="1782157"/>
          <a:ext cx="1448183" cy="70970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Confidentiality</a:t>
          </a:r>
          <a:endParaRPr lang="en-US" sz="1600" kern="1200" dirty="0"/>
        </a:p>
      </dsp:txBody>
      <dsp:txXfrm>
        <a:off x="1608432" y="1802943"/>
        <a:ext cx="1406611" cy="668129"/>
      </dsp:txXfrm>
    </dsp:sp>
    <dsp:sp modelId="{B505617C-2D43-400B-87C3-14C1DCF7AA4B}">
      <dsp:nvSpPr>
        <dsp:cNvPr id="0" name=""/>
        <dsp:cNvSpPr/>
      </dsp:nvSpPr>
      <dsp:spPr>
        <a:xfrm>
          <a:off x="3227129" y="1563315"/>
          <a:ext cx="1450714" cy="724088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7EDC9C3-4260-4C40-A942-36C1223C9F38}">
      <dsp:nvSpPr>
        <dsp:cNvPr id="0" name=""/>
        <dsp:cNvSpPr/>
      </dsp:nvSpPr>
      <dsp:spPr>
        <a:xfrm>
          <a:off x="3417129" y="1743816"/>
          <a:ext cx="1450714" cy="72408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600" kern="1200" dirty="0" smtClean="0"/>
            <a:t>Interactive Dialogue</a:t>
          </a:r>
          <a:endParaRPr lang="en-GB" sz="1600" kern="1200" dirty="0"/>
        </a:p>
      </dsp:txBody>
      <dsp:txXfrm>
        <a:off x="3438337" y="1765024"/>
        <a:ext cx="1408298" cy="681672"/>
      </dsp:txXfrm>
    </dsp:sp>
    <dsp:sp modelId="{2F034040-46BE-407F-9D90-57EE5838B515}">
      <dsp:nvSpPr>
        <dsp:cNvPr id="0" name=""/>
        <dsp:cNvSpPr/>
      </dsp:nvSpPr>
      <dsp:spPr>
        <a:xfrm>
          <a:off x="1798703" y="2763436"/>
          <a:ext cx="1897811" cy="519786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9E46451-680A-465E-9AA8-1EB7D442EB01}">
      <dsp:nvSpPr>
        <dsp:cNvPr id="0" name=""/>
        <dsp:cNvSpPr/>
      </dsp:nvSpPr>
      <dsp:spPr>
        <a:xfrm>
          <a:off x="1988703" y="2943937"/>
          <a:ext cx="1897811" cy="51978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600" kern="1200" dirty="0" smtClean="0"/>
            <a:t>Agreement</a:t>
          </a:r>
          <a:endParaRPr lang="en-GB" sz="1600" kern="1200" dirty="0"/>
        </a:p>
      </dsp:txBody>
      <dsp:txXfrm>
        <a:off x="2003927" y="2959161"/>
        <a:ext cx="1867363" cy="489338"/>
      </dsp:txXfrm>
    </dsp:sp>
    <dsp:sp modelId="{583109D9-115D-49AE-A566-6D35D4E744B8}">
      <dsp:nvSpPr>
        <dsp:cNvPr id="0" name=""/>
        <dsp:cNvSpPr/>
      </dsp:nvSpPr>
      <dsp:spPr>
        <a:xfrm>
          <a:off x="1784082" y="3780548"/>
          <a:ext cx="1927052" cy="1085851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E50FCFC-23F4-4867-8287-A8B8918B5FD0}">
      <dsp:nvSpPr>
        <dsp:cNvPr id="0" name=""/>
        <dsp:cNvSpPr/>
      </dsp:nvSpPr>
      <dsp:spPr>
        <a:xfrm>
          <a:off x="1974083" y="3961048"/>
          <a:ext cx="1927052" cy="108585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H" sz="1600" kern="1200" dirty="0" smtClean="0"/>
            <a:t>No discrimination</a:t>
          </a:r>
          <a:endParaRPr lang="en-GB" sz="1600" kern="1200" dirty="0"/>
        </a:p>
      </dsp:txBody>
      <dsp:txXfrm>
        <a:off x="2005886" y="3992851"/>
        <a:ext cx="1863446" cy="1022245"/>
      </dsp:txXfrm>
    </dsp:sp>
    <dsp:sp modelId="{61BEC308-BCF5-4E0C-BD48-2822E5B507CF}">
      <dsp:nvSpPr>
        <dsp:cNvPr id="0" name=""/>
        <dsp:cNvSpPr/>
      </dsp:nvSpPr>
      <dsp:spPr>
        <a:xfrm>
          <a:off x="4284040" y="2763436"/>
          <a:ext cx="1819630" cy="519786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F7E8426-C367-4525-9D42-97F7D7E079D4}">
      <dsp:nvSpPr>
        <dsp:cNvPr id="0" name=""/>
        <dsp:cNvSpPr/>
      </dsp:nvSpPr>
      <dsp:spPr>
        <a:xfrm>
          <a:off x="4474041" y="2943937"/>
          <a:ext cx="1819630" cy="51978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H" sz="1600" kern="1200" dirty="0" smtClean="0"/>
            <a:t>No agreement</a:t>
          </a:r>
          <a:endParaRPr lang="en-GB" sz="1600" kern="1200" dirty="0"/>
        </a:p>
      </dsp:txBody>
      <dsp:txXfrm>
        <a:off x="4489265" y="2959161"/>
        <a:ext cx="1789182" cy="489338"/>
      </dsp:txXfrm>
    </dsp:sp>
    <dsp:sp modelId="{5DC0F405-F573-4286-97B7-96DDFA1A6166}">
      <dsp:nvSpPr>
        <dsp:cNvPr id="0" name=""/>
        <dsp:cNvSpPr/>
      </dsp:nvSpPr>
      <dsp:spPr>
        <a:xfrm>
          <a:off x="4091135" y="3780548"/>
          <a:ext cx="2205440" cy="1085851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C7048B2-6067-43D2-8BA1-69E113C7447A}">
      <dsp:nvSpPr>
        <dsp:cNvPr id="0" name=""/>
        <dsp:cNvSpPr/>
      </dsp:nvSpPr>
      <dsp:spPr>
        <a:xfrm>
          <a:off x="4281135" y="3961048"/>
          <a:ext cx="2205440" cy="108585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H" sz="1600" kern="1200" dirty="0" smtClean="0"/>
            <a:t>Objective Justification Test</a:t>
          </a:r>
          <a:endParaRPr lang="en-GB" sz="1600" kern="1200" dirty="0"/>
        </a:p>
      </dsp:txBody>
      <dsp:txXfrm>
        <a:off x="4312938" y="3992851"/>
        <a:ext cx="2141834" cy="1022245"/>
      </dsp:txXfrm>
    </dsp:sp>
    <dsp:sp modelId="{877FBF24-0812-46C6-A9CF-03E408FEEB2C}">
      <dsp:nvSpPr>
        <dsp:cNvPr id="0" name=""/>
        <dsp:cNvSpPr/>
      </dsp:nvSpPr>
      <dsp:spPr>
        <a:xfrm>
          <a:off x="2248852" y="5363725"/>
          <a:ext cx="1710001" cy="479262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472410D-1C53-48A2-BB10-7DC0629DFD57}">
      <dsp:nvSpPr>
        <dsp:cNvPr id="0" name=""/>
        <dsp:cNvSpPr/>
      </dsp:nvSpPr>
      <dsp:spPr>
        <a:xfrm>
          <a:off x="2438853" y="5544225"/>
          <a:ext cx="1710001" cy="47926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600" kern="1200" dirty="0" smtClean="0"/>
            <a:t>Feasible</a:t>
          </a:r>
          <a:endParaRPr lang="en-GB" sz="1600" kern="1200" dirty="0"/>
        </a:p>
      </dsp:txBody>
      <dsp:txXfrm>
        <a:off x="2452890" y="5558262"/>
        <a:ext cx="1681927" cy="451188"/>
      </dsp:txXfrm>
    </dsp:sp>
    <dsp:sp modelId="{A7B0FE5E-585A-4F8E-BFE7-846EA7948143}">
      <dsp:nvSpPr>
        <dsp:cNvPr id="0" name=""/>
        <dsp:cNvSpPr/>
      </dsp:nvSpPr>
      <dsp:spPr>
        <a:xfrm>
          <a:off x="4353766" y="5366363"/>
          <a:ext cx="1710001" cy="468979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CF817D4-AD51-46C6-9B82-B423FEAEC9FF}">
      <dsp:nvSpPr>
        <dsp:cNvPr id="0" name=""/>
        <dsp:cNvSpPr/>
      </dsp:nvSpPr>
      <dsp:spPr>
        <a:xfrm>
          <a:off x="4543766" y="5546864"/>
          <a:ext cx="1710001" cy="46897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600" kern="1200" dirty="0" smtClean="0"/>
            <a:t>Relevant</a:t>
          </a:r>
          <a:endParaRPr lang="en-GB" sz="1600" kern="1200" dirty="0"/>
        </a:p>
      </dsp:txBody>
      <dsp:txXfrm>
        <a:off x="4557502" y="5560600"/>
        <a:ext cx="1682529" cy="441507"/>
      </dsp:txXfrm>
    </dsp:sp>
    <dsp:sp modelId="{4FD13F79-368A-435D-8093-0A1FC699F291}">
      <dsp:nvSpPr>
        <dsp:cNvPr id="0" name=""/>
        <dsp:cNvSpPr/>
      </dsp:nvSpPr>
      <dsp:spPr>
        <a:xfrm>
          <a:off x="6428857" y="5363725"/>
          <a:ext cx="1710001" cy="486743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1DB67C6-86D2-4B66-985A-E1569D0971DE}">
      <dsp:nvSpPr>
        <dsp:cNvPr id="0" name=""/>
        <dsp:cNvSpPr/>
      </dsp:nvSpPr>
      <dsp:spPr>
        <a:xfrm>
          <a:off x="6618857" y="5544225"/>
          <a:ext cx="1710001" cy="48674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600" kern="1200" dirty="0" smtClean="0"/>
            <a:t>Proportional</a:t>
          </a:r>
          <a:endParaRPr lang="en-GB" sz="1600" kern="1200" dirty="0"/>
        </a:p>
      </dsp:txBody>
      <dsp:txXfrm>
        <a:off x="6633113" y="5558481"/>
        <a:ext cx="1681489" cy="45823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#1"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#2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-108" charset="0"/>
                <a:ea typeface="ＭＳ Ｐゴシック" pitchFamily="-108" charset="-128"/>
              </a:defRPr>
            </a:lvl1pPr>
          </a:lstStyle>
          <a:p>
            <a:pPr>
              <a:defRPr/>
            </a:pPr>
            <a:fld id="{39FA7D06-EEBE-4100-9C88-81F72FB0816F}" type="datetime1">
              <a:rPr lang="fr-FR"/>
              <a:pPr>
                <a:defRPr/>
              </a:pPr>
              <a:t>25/10/2017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-108" charset="0"/>
                <a:ea typeface="ＭＳ Ｐゴシック" pitchFamily="-108" charset="-128"/>
              </a:defRPr>
            </a:lvl1pPr>
          </a:lstStyle>
          <a:p>
            <a:pPr>
              <a:defRPr/>
            </a:pPr>
            <a:fld id="{C17FB70F-35D8-414C-A1B1-13D5D48AB505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6835677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ea typeface="ＭＳ Ｐゴシック" pitchFamily="-108" charset="-128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ea typeface="ＭＳ Ｐゴシック" pitchFamily="-108" charset="-128"/>
              </a:defRPr>
            </a:lvl1pPr>
          </a:lstStyle>
          <a:p>
            <a:pPr>
              <a:defRPr/>
            </a:pPr>
            <a:fld id="{B62A36A2-EEAD-40D9-A8E1-1301F63328A6}" type="datetimeFigureOut">
              <a:rPr lang="en-GB"/>
              <a:pPr>
                <a:defRPr/>
              </a:pPr>
              <a:t>25/10/2017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ea typeface="ＭＳ Ｐゴシック" pitchFamily="-108" charset="-128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ea typeface="ＭＳ Ｐゴシック" pitchFamily="-108" charset="-128"/>
              </a:defRPr>
            </a:lvl1pPr>
          </a:lstStyle>
          <a:p>
            <a:pPr>
              <a:defRPr/>
            </a:pPr>
            <a:fld id="{62CC1A32-B8FB-4D47-8FD9-E05C82B5F15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472996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smtClean="0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ED2437BE-2564-4787-A9D1-5318BA264B67}" type="slidenum">
              <a:rPr lang="en-GB" smtClean="0"/>
              <a:pPr eaLnBrk="1" hangingPunct="1"/>
              <a:t>1</a:t>
            </a:fld>
            <a:endParaRPr lang="en-GB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dirty="0" smtClean="0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3A48E679-4245-4D2E-A5BD-003AE7FB0B5A}" type="slidenum">
              <a:rPr lang="en-GB" smtClean="0"/>
              <a:pPr eaLnBrk="1" hangingPunct="1"/>
              <a:t>12</a:t>
            </a:fld>
            <a:endParaRPr lang="en-GB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fr-CH" dirty="0" smtClean="0"/>
              <a:t>Financial </a:t>
            </a:r>
            <a:r>
              <a:rPr lang="fr-CH" dirty="0" err="1" smtClean="0"/>
              <a:t>feasibility</a:t>
            </a:r>
            <a:r>
              <a:rPr lang="fr-CH" dirty="0" smtClean="0"/>
              <a:t>:</a:t>
            </a:r>
            <a:r>
              <a:rPr lang="fr-CH" baseline="0" dirty="0" smtClean="0"/>
              <a:t> </a:t>
            </a:r>
            <a:r>
              <a:rPr lang="fr-CH" dirty="0" err="1" smtClean="0"/>
              <a:t>Some</a:t>
            </a:r>
            <a:r>
              <a:rPr lang="fr-CH" baseline="0" dirty="0" smtClean="0"/>
              <a:t> accommodations </a:t>
            </a:r>
            <a:r>
              <a:rPr lang="fr-CH" baseline="0" dirty="0" err="1" smtClean="0"/>
              <a:t>may</a:t>
            </a:r>
            <a:r>
              <a:rPr lang="fr-CH" baseline="0" dirty="0" smtClean="0"/>
              <a:t> have a </a:t>
            </a:r>
            <a:r>
              <a:rPr lang="fr-CH" baseline="0" dirty="0" err="1" smtClean="0"/>
              <a:t>cost</a:t>
            </a:r>
            <a:r>
              <a:rPr lang="fr-CH" baseline="0" dirty="0" smtClean="0"/>
              <a:t>. In </a:t>
            </a:r>
            <a:r>
              <a:rPr lang="fr-CH" baseline="0" dirty="0" err="1" smtClean="0"/>
              <a:t>order</a:t>
            </a:r>
            <a:r>
              <a:rPr lang="fr-CH" baseline="0" dirty="0" smtClean="0"/>
              <a:t> to </a:t>
            </a:r>
            <a:r>
              <a:rPr lang="fr-CH" baseline="0" dirty="0" err="1" smtClean="0"/>
              <a:t>ensure</a:t>
            </a:r>
            <a:r>
              <a:rPr lang="fr-CH" baseline="0" dirty="0" smtClean="0"/>
              <a:t> the </a:t>
            </a:r>
            <a:r>
              <a:rPr lang="fr-CH" baseline="0" dirty="0" err="1" smtClean="0"/>
              <a:t>exercise</a:t>
            </a:r>
            <a:r>
              <a:rPr lang="fr-CH" baseline="0" dirty="0" smtClean="0"/>
              <a:t> of the right, the </a:t>
            </a:r>
            <a:r>
              <a:rPr lang="fr-CH" baseline="0" dirty="0" err="1" smtClean="0"/>
              <a:t>duty-bearer</a:t>
            </a:r>
            <a:r>
              <a:rPr lang="fr-CH" baseline="0" dirty="0" smtClean="0"/>
              <a:t> must </a:t>
            </a:r>
            <a:r>
              <a:rPr lang="fr-CH" baseline="0" dirty="0" err="1" smtClean="0"/>
              <a:t>exhaust</a:t>
            </a:r>
            <a:r>
              <a:rPr lang="fr-CH" baseline="0" dirty="0" smtClean="0"/>
              <a:t> </a:t>
            </a:r>
            <a:r>
              <a:rPr lang="fr-CH" baseline="0" dirty="0" err="1" smtClean="0"/>
              <a:t>funding</a:t>
            </a:r>
            <a:r>
              <a:rPr lang="fr-CH" baseline="0" dirty="0" smtClean="0"/>
              <a:t> alternatives in case of not </a:t>
            </a:r>
            <a:r>
              <a:rPr lang="fr-CH" baseline="0" dirty="0" err="1" smtClean="0"/>
              <a:t>having</a:t>
            </a:r>
            <a:r>
              <a:rPr lang="fr-CH" baseline="0" dirty="0" smtClean="0"/>
              <a:t> </a:t>
            </a:r>
            <a:r>
              <a:rPr lang="fr-CH" baseline="0" dirty="0" err="1" smtClean="0"/>
              <a:t>funds</a:t>
            </a:r>
            <a:r>
              <a:rPr lang="fr-CH" baseline="0" dirty="0" smtClean="0"/>
              <a:t> to </a:t>
            </a:r>
            <a:r>
              <a:rPr lang="fr-CH" baseline="0" dirty="0" err="1" smtClean="0"/>
              <a:t>implement</a:t>
            </a:r>
            <a:r>
              <a:rPr lang="fr-CH" baseline="0" dirty="0" smtClean="0"/>
              <a:t> the accommodation.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fr-CH" dirty="0" err="1" smtClean="0"/>
              <a:t>Economic</a:t>
            </a:r>
            <a:r>
              <a:rPr lang="fr-CH" dirty="0" smtClean="0"/>
              <a:t> </a:t>
            </a:r>
            <a:r>
              <a:rPr lang="fr-CH" dirty="0" err="1" smtClean="0"/>
              <a:t>feasibility</a:t>
            </a:r>
            <a:r>
              <a:rPr lang="fr-CH" dirty="0" smtClean="0"/>
              <a:t>: The</a:t>
            </a:r>
            <a:r>
              <a:rPr lang="fr-CH" baseline="0" dirty="0" smtClean="0"/>
              <a:t> </a:t>
            </a:r>
            <a:r>
              <a:rPr lang="fr-CH" baseline="0" dirty="0" err="1" smtClean="0"/>
              <a:t>duty-bearer</a:t>
            </a:r>
            <a:r>
              <a:rPr lang="fr-CH" baseline="0" dirty="0" smtClean="0"/>
              <a:t> </a:t>
            </a:r>
            <a:r>
              <a:rPr lang="fr-CH" baseline="0" dirty="0" err="1" smtClean="0"/>
              <a:t>can</a:t>
            </a:r>
            <a:r>
              <a:rPr lang="fr-CH" baseline="0" dirty="0" smtClean="0"/>
              <a:t> </a:t>
            </a:r>
            <a:r>
              <a:rPr lang="fr-CH" baseline="0" dirty="0" err="1" smtClean="0"/>
              <a:t>prove</a:t>
            </a:r>
            <a:r>
              <a:rPr lang="fr-CH" baseline="0" dirty="0" smtClean="0"/>
              <a:t> </a:t>
            </a:r>
            <a:r>
              <a:rPr lang="fr-CH" baseline="0" dirty="0" err="1" smtClean="0"/>
              <a:t>that</a:t>
            </a:r>
            <a:r>
              <a:rPr lang="fr-CH" baseline="0" dirty="0" smtClean="0"/>
              <a:t> by </a:t>
            </a:r>
            <a:r>
              <a:rPr lang="fr-CH" baseline="0" dirty="0" err="1" smtClean="0"/>
              <a:t>implementing</a:t>
            </a:r>
            <a:r>
              <a:rPr lang="fr-CH" baseline="0" dirty="0" smtClean="0"/>
              <a:t> the accommodation </a:t>
            </a:r>
            <a:r>
              <a:rPr lang="fr-CH" baseline="0" dirty="0" err="1" smtClean="0"/>
              <a:t>it</a:t>
            </a:r>
            <a:r>
              <a:rPr lang="fr-CH" baseline="0" dirty="0" smtClean="0"/>
              <a:t> </a:t>
            </a:r>
            <a:r>
              <a:rPr lang="fr-CH" baseline="0" dirty="0" err="1" smtClean="0"/>
              <a:t>may</a:t>
            </a:r>
            <a:r>
              <a:rPr lang="fr-CH" baseline="0" dirty="0" smtClean="0"/>
              <a:t> </a:t>
            </a:r>
            <a:r>
              <a:rPr lang="fr-CH" baseline="0" dirty="0" err="1" smtClean="0"/>
              <a:t>risk</a:t>
            </a:r>
            <a:r>
              <a:rPr lang="fr-CH" baseline="0" dirty="0" smtClean="0"/>
              <a:t> the existence of the </a:t>
            </a:r>
            <a:r>
              <a:rPr lang="fr-CH" baseline="0" dirty="0" err="1" smtClean="0"/>
              <a:t>entity</a:t>
            </a:r>
            <a:r>
              <a:rPr lang="fr-CH" baseline="0" dirty="0" smtClean="0"/>
              <a:t> or the performance of a </a:t>
            </a:r>
            <a:r>
              <a:rPr lang="fr-CH" baseline="0" dirty="0" err="1" smtClean="0"/>
              <a:t>core</a:t>
            </a:r>
            <a:r>
              <a:rPr lang="fr-CH" baseline="0" dirty="0" smtClean="0"/>
              <a:t> </a:t>
            </a:r>
            <a:r>
              <a:rPr lang="fr-CH" baseline="0" dirty="0" err="1" smtClean="0"/>
              <a:t>function</a:t>
            </a:r>
            <a:r>
              <a:rPr lang="fr-CH" baseline="0" dirty="0" smtClean="0"/>
              <a:t>. For instance, a </a:t>
            </a:r>
            <a:r>
              <a:rPr lang="fr-CH" baseline="0" dirty="0" err="1" smtClean="0"/>
              <a:t>small</a:t>
            </a:r>
            <a:r>
              <a:rPr lang="fr-CH" baseline="0" dirty="0" smtClean="0"/>
              <a:t> business in </a:t>
            </a:r>
            <a:r>
              <a:rPr lang="fr-CH" baseline="0" dirty="0" err="1" smtClean="0"/>
              <a:t>order</a:t>
            </a:r>
            <a:r>
              <a:rPr lang="fr-CH" baseline="0" dirty="0" smtClean="0"/>
              <a:t> </a:t>
            </a:r>
            <a:r>
              <a:rPr lang="fr-CH" baseline="0" dirty="0" err="1" smtClean="0"/>
              <a:t>tob</a:t>
            </a:r>
            <a:r>
              <a:rPr lang="fr-CH" baseline="0" dirty="0" smtClean="0"/>
              <a:t> </a:t>
            </a:r>
            <a:r>
              <a:rPr lang="fr-CH" baseline="0" dirty="0" err="1" smtClean="0"/>
              <a:t>accommodate</a:t>
            </a:r>
            <a:r>
              <a:rPr lang="fr-CH" baseline="0" dirty="0" smtClean="0"/>
              <a:t> an </a:t>
            </a:r>
            <a:r>
              <a:rPr lang="fr-CH" baseline="0" dirty="0" err="1" smtClean="0"/>
              <a:t>employee</a:t>
            </a:r>
            <a:r>
              <a:rPr lang="fr-CH" baseline="0" dirty="0" smtClean="0"/>
              <a:t> in a </a:t>
            </a:r>
            <a:r>
              <a:rPr lang="fr-CH" baseline="0" dirty="0" err="1" smtClean="0"/>
              <a:t>wheelchair</a:t>
            </a:r>
            <a:r>
              <a:rPr lang="fr-CH" baseline="0" dirty="0" smtClean="0"/>
              <a:t> </a:t>
            </a:r>
            <a:r>
              <a:rPr lang="fr-CH" baseline="0" dirty="0" err="1" smtClean="0"/>
              <a:t>may</a:t>
            </a:r>
            <a:r>
              <a:rPr lang="fr-CH" baseline="0" dirty="0" smtClean="0"/>
              <a:t> </a:t>
            </a:r>
            <a:r>
              <a:rPr lang="fr-CH" baseline="0" dirty="0" err="1" smtClean="0"/>
              <a:t>be</a:t>
            </a:r>
            <a:r>
              <a:rPr lang="fr-CH" baseline="0" dirty="0" smtClean="0"/>
              <a:t> </a:t>
            </a:r>
            <a:r>
              <a:rPr lang="fr-CH" baseline="0" dirty="0" err="1" smtClean="0"/>
              <a:t>forced</a:t>
            </a:r>
            <a:r>
              <a:rPr lang="fr-CH" baseline="0" dirty="0" smtClean="0"/>
              <a:t> to </a:t>
            </a:r>
            <a:r>
              <a:rPr lang="fr-CH" baseline="0" dirty="0" err="1" smtClean="0"/>
              <a:t>install</a:t>
            </a:r>
            <a:r>
              <a:rPr lang="fr-CH" baseline="0" dirty="0" smtClean="0"/>
              <a:t> an </a:t>
            </a:r>
            <a:r>
              <a:rPr lang="fr-CH" baseline="0" dirty="0" err="1" smtClean="0"/>
              <a:t>elevator</a:t>
            </a:r>
            <a:r>
              <a:rPr lang="fr-CH" baseline="0" dirty="0" smtClean="0"/>
              <a:t>. </a:t>
            </a:r>
            <a:r>
              <a:rPr lang="fr-CH" baseline="0" dirty="0" err="1" smtClean="0"/>
              <a:t>After</a:t>
            </a:r>
            <a:r>
              <a:rPr lang="fr-CH" baseline="0" dirty="0" smtClean="0"/>
              <a:t> </a:t>
            </a:r>
            <a:r>
              <a:rPr lang="fr-CH" baseline="0" dirty="0" err="1" smtClean="0"/>
              <a:t>evaluating</a:t>
            </a:r>
            <a:r>
              <a:rPr lang="fr-CH" baseline="0" dirty="0" smtClean="0"/>
              <a:t> the </a:t>
            </a:r>
            <a:r>
              <a:rPr lang="fr-CH" baseline="0" dirty="0" err="1" smtClean="0"/>
              <a:t>cost</a:t>
            </a:r>
            <a:r>
              <a:rPr lang="fr-CH" baseline="0" dirty="0" smtClean="0"/>
              <a:t> and the </a:t>
            </a:r>
            <a:r>
              <a:rPr lang="fr-CH" baseline="0" dirty="0" err="1" smtClean="0"/>
              <a:t>financial</a:t>
            </a:r>
            <a:r>
              <a:rPr lang="fr-CH" baseline="0" dirty="0" smtClean="0"/>
              <a:t> support </a:t>
            </a:r>
            <a:r>
              <a:rPr lang="fr-CH" baseline="0" dirty="0" err="1" smtClean="0"/>
              <a:t>its</a:t>
            </a:r>
            <a:r>
              <a:rPr lang="fr-CH" baseline="0" dirty="0" smtClean="0"/>
              <a:t> manager </a:t>
            </a:r>
            <a:r>
              <a:rPr lang="fr-CH" baseline="0" dirty="0" err="1" smtClean="0"/>
              <a:t>might</a:t>
            </a:r>
            <a:r>
              <a:rPr lang="fr-CH" baseline="0" dirty="0" smtClean="0"/>
              <a:t> </a:t>
            </a:r>
            <a:r>
              <a:rPr lang="fr-CH" baseline="0" dirty="0" err="1" smtClean="0"/>
              <a:t>conclude</a:t>
            </a:r>
            <a:r>
              <a:rPr lang="fr-CH" baseline="0" dirty="0" smtClean="0"/>
              <a:t> </a:t>
            </a:r>
            <a:r>
              <a:rPr lang="fr-CH" baseline="0" dirty="0" err="1" smtClean="0"/>
              <a:t>that</a:t>
            </a:r>
            <a:r>
              <a:rPr lang="fr-CH" baseline="0" dirty="0" smtClean="0"/>
              <a:t> </a:t>
            </a:r>
            <a:r>
              <a:rPr lang="fr-CH" baseline="0" dirty="0" err="1" smtClean="0"/>
              <a:t>such</a:t>
            </a:r>
            <a:r>
              <a:rPr lang="fr-CH" baseline="0" dirty="0" smtClean="0"/>
              <a:t> accommodation </a:t>
            </a:r>
            <a:r>
              <a:rPr lang="fr-CH" baseline="0" dirty="0" err="1" smtClean="0"/>
              <a:t>would</a:t>
            </a:r>
            <a:r>
              <a:rPr lang="fr-CH" baseline="0" dirty="0" smtClean="0"/>
              <a:t> </a:t>
            </a:r>
            <a:r>
              <a:rPr lang="fr-CH" baseline="0" dirty="0" err="1" smtClean="0"/>
              <a:t>imply</a:t>
            </a:r>
            <a:r>
              <a:rPr lang="fr-CH" baseline="0" dirty="0" smtClean="0"/>
              <a:t> an important </a:t>
            </a:r>
            <a:r>
              <a:rPr lang="fr-CH" baseline="0" dirty="0" err="1" smtClean="0"/>
              <a:t>burden</a:t>
            </a:r>
            <a:r>
              <a:rPr lang="fr-CH" baseline="0" dirty="0" smtClean="0"/>
              <a:t> putting the business in a </a:t>
            </a:r>
            <a:r>
              <a:rPr lang="fr-CH" baseline="0" dirty="0" err="1" smtClean="0"/>
              <a:t>financial</a:t>
            </a:r>
            <a:r>
              <a:rPr lang="fr-CH" baseline="0" dirty="0" smtClean="0"/>
              <a:t> situation </a:t>
            </a:r>
            <a:r>
              <a:rPr lang="fr-CH" baseline="0" dirty="0" err="1" smtClean="0"/>
              <a:t>that</a:t>
            </a:r>
            <a:r>
              <a:rPr lang="fr-CH" baseline="0" dirty="0" smtClean="0"/>
              <a:t> </a:t>
            </a:r>
            <a:r>
              <a:rPr lang="fr-CH" baseline="0" dirty="0" err="1" smtClean="0"/>
              <a:t>cannot</a:t>
            </a:r>
            <a:r>
              <a:rPr lang="fr-CH" baseline="0" dirty="0" smtClean="0"/>
              <a:t> </a:t>
            </a:r>
            <a:r>
              <a:rPr lang="fr-CH" baseline="0" dirty="0" err="1" smtClean="0"/>
              <a:t>be</a:t>
            </a:r>
            <a:r>
              <a:rPr lang="fr-CH" baseline="0" dirty="0" smtClean="0"/>
              <a:t> </a:t>
            </a:r>
            <a:r>
              <a:rPr lang="fr-CH" baseline="0" dirty="0" err="1" smtClean="0"/>
              <a:t>supported</a:t>
            </a:r>
            <a:r>
              <a:rPr lang="fr-CH" baseline="0" dirty="0" smtClean="0"/>
              <a:t> </a:t>
            </a:r>
            <a:r>
              <a:rPr lang="fr-CH" baseline="0" dirty="0" err="1" smtClean="0"/>
              <a:t>with</a:t>
            </a:r>
            <a:r>
              <a:rPr lang="fr-CH" baseline="0" dirty="0" smtClean="0"/>
              <a:t> the </a:t>
            </a:r>
            <a:r>
              <a:rPr lang="fr-CH" baseline="0" dirty="0" err="1" smtClean="0"/>
              <a:t>regular</a:t>
            </a:r>
            <a:r>
              <a:rPr lang="fr-CH" baseline="0" dirty="0" smtClean="0"/>
              <a:t> </a:t>
            </a:r>
            <a:r>
              <a:rPr lang="fr-CH" baseline="0" dirty="0" err="1" smtClean="0"/>
              <a:t>income</a:t>
            </a:r>
            <a:r>
              <a:rPr lang="fr-CH" baseline="0" dirty="0" smtClean="0"/>
              <a:t> of the business, </a:t>
            </a:r>
            <a:r>
              <a:rPr lang="fr-CH" baseline="0" dirty="0" err="1" smtClean="0"/>
              <a:t>risking</a:t>
            </a:r>
            <a:r>
              <a:rPr lang="fr-CH" baseline="0" dirty="0" smtClean="0"/>
              <a:t> </a:t>
            </a:r>
            <a:r>
              <a:rPr lang="fr-CH" baseline="0" dirty="0" err="1" smtClean="0"/>
              <a:t>its</a:t>
            </a:r>
            <a:r>
              <a:rPr lang="fr-CH" baseline="0" dirty="0" smtClean="0"/>
              <a:t> existence. </a:t>
            </a:r>
            <a:endParaRPr lang="en-GB" dirty="0" smtClean="0"/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GB" dirty="0" smtClean="0"/>
          </a:p>
          <a:p>
            <a:pPr eaLnBrk="1" hangingPunct="1">
              <a:spcBef>
                <a:spcPct val="0"/>
              </a:spcBef>
            </a:pPr>
            <a:endParaRPr lang="en-GB" dirty="0" smtClean="0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3A48E679-4245-4D2E-A5BD-003AE7FB0B5A}" type="slidenum">
              <a:rPr lang="en-GB" smtClean="0"/>
              <a:pPr eaLnBrk="1" hangingPunct="1"/>
              <a:t>13</a:t>
            </a:fld>
            <a:endParaRPr lang="en-GB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2CC1A32-B8FB-4D47-8FD9-E05C82B5F15E}" type="slidenum">
              <a:rPr lang="en-GB" smtClean="0"/>
              <a:pPr>
                <a:defRPr/>
              </a:pPr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352841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lnSpc>
                <a:spcPct val="90000"/>
              </a:lnSpc>
              <a:spcBef>
                <a:spcPct val="0"/>
              </a:spcBef>
            </a:pPr>
            <a:endParaRPr lang="en-GB" smtClean="0"/>
          </a:p>
          <a:p>
            <a:pPr eaLnBrk="1" hangingPunct="1">
              <a:spcBef>
                <a:spcPct val="0"/>
              </a:spcBef>
            </a:pPr>
            <a:endParaRPr lang="en-GB" smtClean="0"/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DC2D9C5C-D753-4443-B1D7-30DBD5465C60}" type="slidenum">
              <a:rPr lang="en-GB" smtClean="0"/>
              <a:pPr eaLnBrk="1" hangingPunct="1"/>
              <a:t>15</a:t>
            </a:fld>
            <a:endParaRPr lang="en-GB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smtClean="0"/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81CF200B-581C-42EF-A561-0D14B44C75F7}" type="slidenum">
              <a:rPr lang="en-GB" smtClean="0"/>
              <a:pPr eaLnBrk="1" hangingPunct="1"/>
              <a:t>16</a:t>
            </a:fld>
            <a:endParaRPr lang="en-GB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lnSpc>
                <a:spcPct val="90000"/>
              </a:lnSpc>
              <a:spcBef>
                <a:spcPct val="0"/>
              </a:spcBef>
            </a:pPr>
            <a:r>
              <a:rPr lang="en-GB" b="1" smtClean="0"/>
              <a:t>Slide Three</a:t>
            </a:r>
          </a:p>
          <a:p>
            <a:pPr eaLnBrk="1" hangingPunct="1">
              <a:spcBef>
                <a:spcPct val="0"/>
              </a:spcBef>
            </a:pPr>
            <a:endParaRPr lang="en-GB" smtClean="0"/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0E8B3A54-EE3A-4ADD-B3F8-F3C28DDAB8D6}" type="slidenum">
              <a:rPr lang="en-GB" smtClean="0"/>
              <a:pPr eaLnBrk="1" hangingPunct="1"/>
              <a:t>17</a:t>
            </a:fld>
            <a:endParaRPr lang="en-GB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GB" smtClean="0"/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307FD479-3DB9-473E-B87E-E76E033A2844}" type="slidenum">
              <a:rPr lang="en-GB" smtClean="0"/>
              <a:pPr eaLnBrk="1" hangingPunct="1"/>
              <a:t>18</a:t>
            </a:fld>
            <a:endParaRPr lang="en-GB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GB" smtClean="0"/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40567023-9062-41D6-BB7F-C7B9F18E44FD}" type="slidenum">
              <a:rPr lang="en-GB" smtClean="0"/>
              <a:pPr eaLnBrk="1" hangingPunct="1"/>
              <a:t>2</a:t>
            </a:fld>
            <a:endParaRPr lang="en-GB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lnSpc>
                <a:spcPct val="90000"/>
              </a:lnSpc>
              <a:spcBef>
                <a:spcPct val="0"/>
              </a:spcBef>
            </a:pPr>
            <a:endParaRPr lang="en-GB" smtClean="0"/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9BE8A775-9BDF-4A20-9AAE-9996B50CF39D}" type="slidenum">
              <a:rPr lang="en-GB" smtClean="0"/>
              <a:pPr eaLnBrk="1" hangingPunct="1"/>
              <a:t>3</a:t>
            </a:fld>
            <a:endParaRPr lang="en-GB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lnSpc>
                <a:spcPct val="90000"/>
              </a:lnSpc>
              <a:spcBef>
                <a:spcPct val="0"/>
              </a:spcBef>
            </a:pPr>
            <a:endParaRPr lang="en-GB" b="1" smtClean="0"/>
          </a:p>
          <a:p>
            <a:pPr eaLnBrk="1" hangingPunct="1">
              <a:spcBef>
                <a:spcPct val="0"/>
              </a:spcBef>
            </a:pPr>
            <a:endParaRPr lang="en-GB" smtClean="0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EA9955D4-09F0-410C-8659-7D25A27A9570}" type="slidenum">
              <a:rPr lang="en-GB" smtClean="0"/>
              <a:pPr eaLnBrk="1" hangingPunct="1"/>
              <a:t>4</a:t>
            </a:fld>
            <a:endParaRPr lang="en-GB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smtClean="0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3A48E679-4245-4D2E-A5BD-003AE7FB0B5A}" type="slidenum">
              <a:rPr lang="en-GB" smtClean="0"/>
              <a:pPr eaLnBrk="1" hangingPunct="1"/>
              <a:t>5</a:t>
            </a:fld>
            <a:endParaRPr lang="en-GB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smtClean="0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3A48E679-4245-4D2E-A5BD-003AE7FB0B5A}" type="slidenum">
              <a:rPr lang="en-GB" smtClean="0"/>
              <a:pPr eaLnBrk="1" hangingPunct="1"/>
              <a:t>6</a:t>
            </a:fld>
            <a:endParaRPr lang="en-GB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smtClean="0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3A48E679-4245-4D2E-A5BD-003AE7FB0B5A}" type="slidenum">
              <a:rPr lang="en-GB" smtClean="0"/>
              <a:pPr eaLnBrk="1" hangingPunct="1"/>
              <a:t>7</a:t>
            </a:fld>
            <a:endParaRPr lang="en-GB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fr-CH" dirty="0" smtClean="0"/>
              <a:t>The</a:t>
            </a:r>
            <a:r>
              <a:rPr lang="fr-CH" baseline="0" dirty="0" smtClean="0"/>
              <a:t> interactive dialogue </a:t>
            </a:r>
            <a:r>
              <a:rPr lang="fr-CH" baseline="0" dirty="0" err="1" smtClean="0"/>
              <a:t>is</a:t>
            </a:r>
            <a:r>
              <a:rPr lang="fr-CH" baseline="0" dirty="0" smtClean="0"/>
              <a:t> </a:t>
            </a:r>
            <a:r>
              <a:rPr lang="fr-CH" baseline="0" dirty="0" err="1" smtClean="0"/>
              <a:t>natural</a:t>
            </a:r>
            <a:r>
              <a:rPr lang="fr-CH" baseline="0" dirty="0" smtClean="0"/>
              <a:t> </a:t>
            </a:r>
            <a:r>
              <a:rPr lang="fr-CH" baseline="0" dirty="0" err="1" smtClean="0"/>
              <a:t>consequence</a:t>
            </a:r>
            <a:r>
              <a:rPr lang="fr-CH" baseline="0" dirty="0" smtClean="0"/>
              <a:t> of the </a:t>
            </a:r>
            <a:r>
              <a:rPr lang="fr-CH" baseline="0" dirty="0" err="1" smtClean="0"/>
              <a:t>principle</a:t>
            </a:r>
            <a:r>
              <a:rPr lang="fr-CH" baseline="0" dirty="0" smtClean="0"/>
              <a:t> of good </a:t>
            </a:r>
            <a:r>
              <a:rPr lang="fr-CH" baseline="0" dirty="0" err="1" smtClean="0"/>
              <a:t>faith</a:t>
            </a:r>
            <a:r>
              <a:rPr lang="fr-CH" baseline="0" dirty="0" smtClean="0"/>
              <a:t> and the recognition of the </a:t>
            </a:r>
            <a:r>
              <a:rPr lang="fr-CH" baseline="0" dirty="0" err="1" smtClean="0"/>
              <a:t>dignity</a:t>
            </a:r>
            <a:r>
              <a:rPr lang="fr-CH" baseline="0" dirty="0" smtClean="0"/>
              <a:t> of the </a:t>
            </a:r>
            <a:r>
              <a:rPr lang="fr-CH" baseline="0" dirty="0" err="1" smtClean="0"/>
              <a:t>person</a:t>
            </a:r>
            <a:r>
              <a:rPr lang="fr-CH" baseline="0" dirty="0" smtClean="0"/>
              <a:t> </a:t>
            </a:r>
            <a:r>
              <a:rPr lang="fr-CH" baseline="0" dirty="0" err="1" smtClean="0"/>
              <a:t>with</a:t>
            </a:r>
            <a:r>
              <a:rPr lang="fr-CH" baseline="0" dirty="0" smtClean="0"/>
              <a:t> </a:t>
            </a:r>
            <a:r>
              <a:rPr lang="fr-CH" baseline="0" dirty="0" err="1" smtClean="0"/>
              <a:t>disability</a:t>
            </a:r>
            <a:r>
              <a:rPr lang="fr-CH" baseline="0" dirty="0" smtClean="0"/>
              <a:t>. </a:t>
            </a:r>
            <a:r>
              <a:rPr lang="fr-CH" baseline="0" dirty="0" err="1" smtClean="0"/>
              <a:t>Persons</a:t>
            </a:r>
            <a:r>
              <a:rPr lang="fr-CH" baseline="0" dirty="0" smtClean="0"/>
              <a:t> </a:t>
            </a:r>
            <a:r>
              <a:rPr lang="fr-CH" baseline="0" dirty="0" err="1" smtClean="0"/>
              <a:t>with</a:t>
            </a:r>
            <a:r>
              <a:rPr lang="fr-CH" baseline="0" dirty="0" smtClean="0"/>
              <a:t> </a:t>
            </a:r>
            <a:r>
              <a:rPr lang="fr-CH" baseline="0" dirty="0" err="1" smtClean="0"/>
              <a:t>disabilities</a:t>
            </a:r>
            <a:r>
              <a:rPr lang="fr-CH" baseline="0" dirty="0" smtClean="0"/>
              <a:t> are experts in </a:t>
            </a:r>
            <a:r>
              <a:rPr lang="fr-CH" baseline="0" dirty="0" err="1" smtClean="0"/>
              <a:t>their</a:t>
            </a:r>
            <a:r>
              <a:rPr lang="fr-CH" baseline="0" dirty="0" smtClean="0"/>
              <a:t> </a:t>
            </a:r>
            <a:r>
              <a:rPr lang="fr-CH" baseline="0" dirty="0" err="1" smtClean="0"/>
              <a:t>own</a:t>
            </a:r>
            <a:r>
              <a:rPr lang="fr-CH" baseline="0" dirty="0" smtClean="0"/>
              <a:t> </a:t>
            </a:r>
            <a:r>
              <a:rPr lang="fr-CH" baseline="0" dirty="0" err="1" smtClean="0"/>
              <a:t>needs</a:t>
            </a:r>
            <a:r>
              <a:rPr lang="fr-CH" baseline="0" dirty="0" smtClean="0"/>
              <a:t>, no one </a:t>
            </a:r>
            <a:r>
              <a:rPr lang="fr-CH" baseline="0" dirty="0" err="1" smtClean="0"/>
              <a:t>better</a:t>
            </a:r>
            <a:r>
              <a:rPr lang="fr-CH" baseline="0" dirty="0" smtClean="0"/>
              <a:t> </a:t>
            </a:r>
            <a:r>
              <a:rPr lang="fr-CH" baseline="0" dirty="0" err="1" smtClean="0"/>
              <a:t>than</a:t>
            </a:r>
            <a:r>
              <a:rPr lang="fr-CH" baseline="0" dirty="0" smtClean="0"/>
              <a:t> </a:t>
            </a:r>
            <a:r>
              <a:rPr lang="fr-CH" baseline="0" dirty="0" err="1" smtClean="0"/>
              <a:t>themselves</a:t>
            </a:r>
            <a:r>
              <a:rPr lang="fr-CH" baseline="0" dirty="0" smtClean="0"/>
              <a:t> </a:t>
            </a:r>
            <a:r>
              <a:rPr lang="fr-CH" baseline="0" dirty="0" err="1" smtClean="0"/>
              <a:t>can</a:t>
            </a:r>
            <a:r>
              <a:rPr lang="fr-CH" baseline="0" dirty="0" smtClean="0"/>
              <a:t> </a:t>
            </a:r>
            <a:r>
              <a:rPr lang="fr-CH" baseline="0" dirty="0" err="1" smtClean="0"/>
              <a:t>determine</a:t>
            </a:r>
            <a:r>
              <a:rPr lang="fr-CH" baseline="0" dirty="0" smtClean="0"/>
              <a:t> </a:t>
            </a:r>
            <a:r>
              <a:rPr lang="fr-CH" baseline="0" dirty="0" err="1" smtClean="0"/>
              <a:t>what</a:t>
            </a:r>
            <a:r>
              <a:rPr lang="fr-CH" baseline="0" dirty="0" smtClean="0"/>
              <a:t> accommodation </a:t>
            </a:r>
            <a:r>
              <a:rPr lang="fr-CH" baseline="0" dirty="0" err="1" smtClean="0"/>
              <a:t>is</a:t>
            </a:r>
            <a:r>
              <a:rPr lang="fr-CH" baseline="0" dirty="0" smtClean="0"/>
              <a:t> the best. By </a:t>
            </a:r>
            <a:r>
              <a:rPr lang="fr-CH" baseline="0" dirty="0" err="1" smtClean="0"/>
              <a:t>recognizing</a:t>
            </a:r>
            <a:r>
              <a:rPr lang="fr-CH" baseline="0" dirty="0" smtClean="0"/>
              <a:t> </a:t>
            </a:r>
            <a:r>
              <a:rPr lang="fr-CH" baseline="0" dirty="0" err="1" smtClean="0"/>
              <a:t>this</a:t>
            </a:r>
            <a:r>
              <a:rPr lang="fr-CH" baseline="0" dirty="0" smtClean="0"/>
              <a:t>, the </a:t>
            </a:r>
            <a:r>
              <a:rPr lang="fr-CH" baseline="0" dirty="0" err="1" smtClean="0"/>
              <a:t>duty-bearer</a:t>
            </a:r>
            <a:r>
              <a:rPr lang="fr-CH" baseline="0" dirty="0" smtClean="0"/>
              <a:t> </a:t>
            </a:r>
            <a:r>
              <a:rPr lang="fr-CH" baseline="0" dirty="0" err="1" smtClean="0"/>
              <a:t>also</a:t>
            </a:r>
            <a:r>
              <a:rPr lang="fr-CH" baseline="0" dirty="0" smtClean="0"/>
              <a:t> </a:t>
            </a:r>
            <a:r>
              <a:rPr lang="fr-CH" baseline="0" dirty="0" err="1" smtClean="0"/>
              <a:t>allows</a:t>
            </a:r>
            <a:r>
              <a:rPr lang="fr-CH" baseline="0" dirty="0" smtClean="0"/>
              <a:t> </a:t>
            </a:r>
            <a:r>
              <a:rPr lang="fr-CH" baseline="0" dirty="0" err="1" smtClean="0"/>
              <a:t>theirselves</a:t>
            </a:r>
            <a:r>
              <a:rPr lang="fr-CH" baseline="0" dirty="0" smtClean="0"/>
              <a:t> to </a:t>
            </a:r>
            <a:r>
              <a:rPr lang="fr-CH" baseline="0" dirty="0" err="1" smtClean="0"/>
              <a:t>better</a:t>
            </a:r>
            <a:r>
              <a:rPr lang="fr-CH" baseline="0" dirty="0" smtClean="0"/>
              <a:t> </a:t>
            </a:r>
            <a:r>
              <a:rPr lang="fr-CH" baseline="0" dirty="0" err="1" smtClean="0"/>
              <a:t>identify</a:t>
            </a:r>
            <a:r>
              <a:rPr lang="fr-CH" baseline="0" dirty="0" smtClean="0"/>
              <a:t> the </a:t>
            </a:r>
            <a:r>
              <a:rPr lang="fr-CH" baseline="0" dirty="0" err="1" smtClean="0"/>
              <a:t>needs</a:t>
            </a:r>
            <a:r>
              <a:rPr lang="fr-CH" baseline="0" dirty="0" smtClean="0"/>
              <a:t> of the </a:t>
            </a:r>
            <a:r>
              <a:rPr lang="fr-CH" baseline="0" dirty="0" err="1" smtClean="0"/>
              <a:t>person</a:t>
            </a:r>
            <a:r>
              <a:rPr lang="fr-CH" baseline="0" dirty="0" smtClean="0"/>
              <a:t>, </a:t>
            </a:r>
            <a:r>
              <a:rPr lang="fr-CH" baseline="0" dirty="0" err="1" smtClean="0"/>
              <a:t>evaluate</a:t>
            </a:r>
            <a:r>
              <a:rPr lang="fr-CH" baseline="0" dirty="0" smtClean="0"/>
              <a:t> </a:t>
            </a:r>
            <a:r>
              <a:rPr lang="fr-CH" baseline="0" dirty="0" err="1" smtClean="0"/>
              <a:t>resources</a:t>
            </a:r>
            <a:r>
              <a:rPr lang="fr-CH" baseline="0" dirty="0" smtClean="0"/>
              <a:t> and </a:t>
            </a:r>
            <a:r>
              <a:rPr lang="fr-CH" baseline="0" dirty="0" err="1" smtClean="0"/>
              <a:t>avoid</a:t>
            </a:r>
            <a:r>
              <a:rPr lang="fr-CH" baseline="0" dirty="0" smtClean="0"/>
              <a:t> acting </a:t>
            </a:r>
            <a:r>
              <a:rPr lang="fr-CH" baseline="0" dirty="0" err="1" smtClean="0"/>
              <a:t>discriminatorily</a:t>
            </a:r>
            <a:r>
              <a:rPr lang="fr-CH" baseline="0" dirty="0" smtClean="0"/>
              <a:t>. If </a:t>
            </a:r>
            <a:r>
              <a:rPr lang="fr-CH" baseline="0" dirty="0" err="1" smtClean="0"/>
              <a:t>both</a:t>
            </a:r>
            <a:r>
              <a:rPr lang="fr-CH" baseline="0" dirty="0" smtClean="0"/>
              <a:t> parties </a:t>
            </a:r>
            <a:r>
              <a:rPr lang="fr-CH" baseline="0" dirty="0" err="1" smtClean="0"/>
              <a:t>reach</a:t>
            </a:r>
            <a:r>
              <a:rPr lang="fr-CH" baseline="0" dirty="0" smtClean="0"/>
              <a:t> to an agreement the </a:t>
            </a:r>
            <a:r>
              <a:rPr lang="fr-CH" baseline="0" dirty="0" err="1" smtClean="0"/>
              <a:t>process</a:t>
            </a:r>
            <a:r>
              <a:rPr lang="fr-CH" baseline="0" dirty="0" smtClean="0"/>
              <a:t> ends. If not the </a:t>
            </a:r>
            <a:r>
              <a:rPr lang="fr-CH" baseline="0" dirty="0" err="1" smtClean="0"/>
              <a:t>burden</a:t>
            </a:r>
            <a:r>
              <a:rPr lang="fr-CH" baseline="0" dirty="0" smtClean="0"/>
              <a:t> of </a:t>
            </a:r>
            <a:r>
              <a:rPr lang="fr-CH" baseline="0" dirty="0" err="1" smtClean="0"/>
              <a:t>proving</a:t>
            </a:r>
            <a:r>
              <a:rPr lang="fr-CH" baseline="0" dirty="0" smtClean="0"/>
              <a:t> </a:t>
            </a:r>
            <a:r>
              <a:rPr lang="fr-CH" baseline="0" dirty="0" err="1" smtClean="0"/>
              <a:t>that</a:t>
            </a:r>
            <a:r>
              <a:rPr lang="fr-CH" baseline="0" dirty="0" smtClean="0"/>
              <a:t> objective </a:t>
            </a:r>
            <a:r>
              <a:rPr lang="fr-CH" baseline="0" dirty="0" err="1" smtClean="0"/>
              <a:t>criteria</a:t>
            </a:r>
            <a:r>
              <a:rPr lang="fr-CH" baseline="0" dirty="0" smtClean="0"/>
              <a:t> </a:t>
            </a:r>
            <a:r>
              <a:rPr lang="fr-CH" baseline="0" dirty="0" err="1" smtClean="0"/>
              <a:t>was</a:t>
            </a:r>
            <a:r>
              <a:rPr lang="fr-CH" baseline="0" dirty="0" smtClean="0"/>
              <a:t> not met, </a:t>
            </a:r>
            <a:r>
              <a:rPr lang="fr-CH" baseline="0" dirty="0" err="1" smtClean="0"/>
              <a:t>is</a:t>
            </a:r>
            <a:r>
              <a:rPr lang="fr-CH" baseline="0" dirty="0" smtClean="0"/>
              <a:t> on the </a:t>
            </a:r>
            <a:r>
              <a:rPr lang="fr-CH" baseline="0" dirty="0" err="1" smtClean="0"/>
              <a:t>duty-bearer</a:t>
            </a:r>
            <a:r>
              <a:rPr lang="fr-CH" baseline="0" dirty="0" smtClean="0"/>
              <a:t>.</a:t>
            </a:r>
            <a:endParaRPr lang="en-GB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2CC1A32-B8FB-4D47-8FD9-E05C82B5F15E}" type="slidenum">
              <a:rPr lang="en-GB" smtClean="0"/>
              <a:pPr>
                <a:defRPr/>
              </a:pPr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689154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fr-CH" dirty="0" smtClean="0"/>
              <a:t>The</a:t>
            </a:r>
            <a:r>
              <a:rPr lang="fr-CH" baseline="0" dirty="0" smtClean="0"/>
              <a:t> </a:t>
            </a:r>
            <a:r>
              <a:rPr lang="fr-CH" baseline="0" dirty="0" err="1" smtClean="0"/>
              <a:t>Committee</a:t>
            </a:r>
            <a:r>
              <a:rPr lang="fr-CH" baseline="0" dirty="0" smtClean="0"/>
              <a:t> on the </a:t>
            </a:r>
            <a:r>
              <a:rPr lang="fr-CH" baseline="0" dirty="0" err="1" smtClean="0"/>
              <a:t>Rights</a:t>
            </a:r>
            <a:r>
              <a:rPr lang="fr-CH" baseline="0" dirty="0" smtClean="0"/>
              <a:t> of </a:t>
            </a:r>
            <a:r>
              <a:rPr lang="fr-CH" baseline="0" dirty="0" err="1" smtClean="0"/>
              <a:t>Persons</a:t>
            </a:r>
            <a:r>
              <a:rPr lang="fr-CH" baseline="0" dirty="0" smtClean="0"/>
              <a:t> </a:t>
            </a:r>
            <a:r>
              <a:rPr lang="fr-CH" baseline="0" dirty="0" err="1" smtClean="0"/>
              <a:t>with</a:t>
            </a:r>
            <a:r>
              <a:rPr lang="fr-CH" baseline="0" dirty="0" smtClean="0"/>
              <a:t> </a:t>
            </a:r>
            <a:r>
              <a:rPr lang="fr-CH" baseline="0" dirty="0" err="1" smtClean="0"/>
              <a:t>Disabilities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is currently in the process of addressing the objective reasonableness test in its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upcoming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General Comment on Article 5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of the CRPD – equality and non-discrimination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Nevertheless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some of its elements were identified (in general terms) in the analysis of the case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Jungelin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v. Sweden.  Drawing from these elements and those identifiable in comparative law, the abovementioned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elements of the objective justification can be identified. </a:t>
            </a:r>
            <a:endParaRPr lang="en-GB" dirty="0" smtClean="0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3A48E679-4245-4D2E-A5BD-003AE7FB0B5A}" type="slidenum">
              <a:rPr lang="en-GB" smtClean="0"/>
              <a:pPr eaLnBrk="1" hangingPunct="1"/>
              <a:t>10</a:t>
            </a:fld>
            <a:endParaRPr lang="en-GB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9" descr="OHCHR_logo_EN_blue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9300" y="6018213"/>
            <a:ext cx="1825625" cy="66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Image 6" descr="UN_logo.jp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8725" y="6188075"/>
            <a:ext cx="574675" cy="573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6" name="Connecteur droit 11"/>
          <p:cNvCxnSpPr/>
          <p:nvPr userDrawn="1"/>
        </p:nvCxnSpPr>
        <p:spPr>
          <a:xfrm rot="5400000">
            <a:off x="258762" y="328613"/>
            <a:ext cx="658813" cy="1588"/>
          </a:xfrm>
          <a:prstGeom prst="line">
            <a:avLst/>
          </a:prstGeom>
          <a:ln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7" name="Image 8" descr="title_slide_background_3_shine.jpg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350" y="0"/>
            <a:ext cx="9155113" cy="6865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8" name="Connecteur droit 12"/>
          <p:cNvCxnSpPr/>
          <p:nvPr userDrawn="1"/>
        </p:nvCxnSpPr>
        <p:spPr>
          <a:xfrm rot="5400000">
            <a:off x="-849312" y="1438275"/>
            <a:ext cx="2874962" cy="1588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9" name="Picture 12" descr="ppt_white"/>
          <p:cNvPicPr>
            <a:picLocks noChangeAspect="1" noChangeArrowheads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78313" y="5413375"/>
            <a:ext cx="4140200" cy="1150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23900" y="2041240"/>
            <a:ext cx="6590166" cy="1150263"/>
          </a:xfrm>
        </p:spPr>
        <p:txBody>
          <a:bodyPr/>
          <a:lstStyle>
            <a:lvl1pPr>
              <a:defRPr sz="2800" b="1" baseline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Cliquez et modifiez le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23900" y="4248607"/>
            <a:ext cx="6590166" cy="978756"/>
          </a:xfrm>
        </p:spPr>
        <p:txBody>
          <a:bodyPr>
            <a:normAutofit/>
          </a:bodyPr>
          <a:lstStyle>
            <a:lvl1pPr marL="0" indent="0" algn="l">
              <a:buNone/>
              <a:defRPr sz="2000" i="1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err="1" smtClean="0"/>
              <a:t>Cliquez</a:t>
            </a:r>
            <a:r>
              <a:rPr lang="en-US" dirty="0" smtClean="0"/>
              <a:t> pour modifier le style des </a:t>
            </a:r>
            <a:r>
              <a:rPr lang="en-US" dirty="0" err="1" smtClean="0"/>
              <a:t>sous-titres</a:t>
            </a:r>
            <a:r>
              <a:rPr lang="en-US" dirty="0" smtClean="0"/>
              <a:t> du masque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124358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 err="1" smtClean="0"/>
              <a:t>Cliquez</a:t>
            </a:r>
            <a:r>
              <a:rPr lang="en-US" dirty="0" smtClean="0"/>
              <a:t> et </a:t>
            </a:r>
            <a:r>
              <a:rPr lang="en-US" dirty="0" err="1" smtClean="0"/>
              <a:t>modifiez</a:t>
            </a:r>
            <a:r>
              <a:rPr lang="en-US" dirty="0" smtClean="0"/>
              <a:t> le </a:t>
            </a:r>
            <a:r>
              <a:rPr lang="en-US" dirty="0" err="1" smtClean="0"/>
              <a:t>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740832" y="1498601"/>
            <a:ext cx="7567085" cy="4477698"/>
          </a:xfrm>
        </p:spPr>
        <p:txBody>
          <a:bodyPr/>
          <a:lstStyle/>
          <a:p>
            <a:pPr lvl="0"/>
            <a:r>
              <a:rPr lang="en-US" dirty="0" err="1" smtClean="0"/>
              <a:t>Cliquez</a:t>
            </a:r>
            <a:r>
              <a:rPr lang="en-US" dirty="0" smtClean="0"/>
              <a:t> pour modifier les styles du </a:t>
            </a:r>
            <a:r>
              <a:rPr lang="en-US" dirty="0" err="1" smtClean="0"/>
              <a:t>texte</a:t>
            </a:r>
            <a:r>
              <a:rPr lang="en-US" dirty="0" smtClean="0"/>
              <a:t> du masque</a:t>
            </a:r>
          </a:p>
          <a:p>
            <a:pPr lvl="1"/>
            <a:r>
              <a:rPr lang="en-US" dirty="0" err="1" smtClean="0"/>
              <a:t>Deuxième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2"/>
            <a:r>
              <a:rPr lang="en-US" dirty="0" err="1" smtClean="0"/>
              <a:t>Troisième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3"/>
            <a:r>
              <a:rPr lang="en-US" dirty="0" err="1" smtClean="0"/>
              <a:t>Quatrième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4"/>
            <a:r>
              <a:rPr lang="en-US" dirty="0" err="1" smtClean="0"/>
              <a:t>Cinquième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243AB9-F9DF-46D0-9C4D-288161D82B06}" type="datetime1">
              <a:rPr lang="fr-FR"/>
              <a:pPr>
                <a:defRPr/>
              </a:pPr>
              <a:t>25/10/2017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144828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76C0"/>
                </a:solidFill>
              </a:defRPr>
            </a:lvl1pPr>
          </a:lstStyle>
          <a:p>
            <a:r>
              <a:rPr lang="en-US" dirty="0" err="1" smtClean="0"/>
              <a:t>Cliquez</a:t>
            </a:r>
            <a:r>
              <a:rPr lang="en-US" dirty="0" smtClean="0"/>
              <a:t> et </a:t>
            </a:r>
            <a:r>
              <a:rPr lang="en-US" dirty="0" err="1" smtClean="0"/>
              <a:t>modifiez</a:t>
            </a:r>
            <a:r>
              <a:rPr lang="en-US" dirty="0" smtClean="0"/>
              <a:t> le </a:t>
            </a:r>
            <a:r>
              <a:rPr lang="en-US" dirty="0" err="1" smtClean="0"/>
              <a:t>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40832" y="1498601"/>
            <a:ext cx="3754968" cy="4477698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err="1" smtClean="0"/>
              <a:t>Cliquez</a:t>
            </a:r>
            <a:r>
              <a:rPr lang="en-US" dirty="0" smtClean="0"/>
              <a:t> pour modifier les styles du </a:t>
            </a:r>
            <a:r>
              <a:rPr lang="en-US" dirty="0" err="1" smtClean="0"/>
              <a:t>texte</a:t>
            </a:r>
            <a:r>
              <a:rPr lang="en-US" dirty="0" smtClean="0"/>
              <a:t> du masque</a:t>
            </a:r>
          </a:p>
          <a:p>
            <a:pPr lvl="1"/>
            <a:r>
              <a:rPr lang="en-US" dirty="0" err="1" smtClean="0"/>
              <a:t>Deuxième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2"/>
            <a:r>
              <a:rPr lang="en-US" dirty="0" err="1" smtClean="0"/>
              <a:t>Troisième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3"/>
            <a:r>
              <a:rPr lang="en-US" dirty="0" err="1" smtClean="0"/>
              <a:t>Quatrième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4"/>
            <a:r>
              <a:rPr lang="en-US" dirty="0" err="1" smtClean="0"/>
              <a:t>Cinquième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498601"/>
            <a:ext cx="3659717" cy="4477698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err="1" smtClean="0"/>
              <a:t>Cliquez</a:t>
            </a:r>
            <a:r>
              <a:rPr lang="en-US" dirty="0" smtClean="0"/>
              <a:t> pour modifier les styles du </a:t>
            </a:r>
            <a:r>
              <a:rPr lang="en-US" dirty="0" err="1" smtClean="0"/>
              <a:t>texte</a:t>
            </a:r>
            <a:r>
              <a:rPr lang="en-US" dirty="0" smtClean="0"/>
              <a:t> du masque</a:t>
            </a:r>
          </a:p>
          <a:p>
            <a:pPr lvl="1"/>
            <a:r>
              <a:rPr lang="en-US" dirty="0" err="1" smtClean="0"/>
              <a:t>Deuxième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2"/>
            <a:r>
              <a:rPr lang="en-US" dirty="0" err="1" smtClean="0"/>
              <a:t>Troisième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3"/>
            <a:r>
              <a:rPr lang="en-US" dirty="0" err="1" smtClean="0"/>
              <a:t>Quatrième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4"/>
            <a:r>
              <a:rPr lang="en-US" dirty="0" err="1" smtClean="0"/>
              <a:t>Cinquième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fr-FR" dirty="0"/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66AB32-F3D4-453C-BD6E-4CAA2379DF48}" type="datetime1">
              <a:rPr lang="fr-FR"/>
              <a:pPr>
                <a:defRPr/>
              </a:pPr>
              <a:t>25/10/2017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092989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76C0"/>
                </a:solidFill>
              </a:defRPr>
            </a:lvl1pPr>
          </a:lstStyle>
          <a:p>
            <a:r>
              <a:rPr lang="en-US" dirty="0" err="1" smtClean="0"/>
              <a:t>Cliquez</a:t>
            </a:r>
            <a:r>
              <a:rPr lang="en-US" dirty="0" smtClean="0"/>
              <a:t> et </a:t>
            </a:r>
            <a:r>
              <a:rPr lang="en-US" dirty="0" err="1" smtClean="0"/>
              <a:t>modifiez</a:t>
            </a:r>
            <a:r>
              <a:rPr lang="en-US" dirty="0" smtClean="0"/>
              <a:t> le </a:t>
            </a:r>
            <a:r>
              <a:rPr lang="en-US" dirty="0" err="1" smtClean="0"/>
              <a:t>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40832" y="1498600"/>
            <a:ext cx="3756556" cy="676275"/>
          </a:xfrm>
        </p:spPr>
        <p:txBody>
          <a:bodyPr anchor="b">
            <a:no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err="1" smtClean="0"/>
              <a:t>Cliquez</a:t>
            </a:r>
            <a:r>
              <a:rPr lang="en-US" dirty="0" smtClean="0"/>
              <a:t> pour modifier les styles du </a:t>
            </a:r>
            <a:r>
              <a:rPr lang="en-US" dirty="0" err="1" smtClean="0"/>
              <a:t>texte</a:t>
            </a:r>
            <a:r>
              <a:rPr lang="en-US" dirty="0" smtClean="0"/>
              <a:t>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740832" y="2174875"/>
            <a:ext cx="3756556" cy="3801423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err="1" smtClean="0"/>
              <a:t>Cliquez</a:t>
            </a:r>
            <a:r>
              <a:rPr lang="en-US" dirty="0" smtClean="0"/>
              <a:t> pour modifier les styles du </a:t>
            </a:r>
            <a:r>
              <a:rPr lang="en-US" dirty="0" err="1" smtClean="0"/>
              <a:t>texte</a:t>
            </a:r>
            <a:r>
              <a:rPr lang="en-US" dirty="0" smtClean="0"/>
              <a:t> du masque</a:t>
            </a:r>
          </a:p>
          <a:p>
            <a:pPr lvl="1"/>
            <a:r>
              <a:rPr lang="en-US" dirty="0" err="1" smtClean="0"/>
              <a:t>Deuxième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2"/>
            <a:r>
              <a:rPr lang="en-US" dirty="0" err="1" smtClean="0"/>
              <a:t>Troisième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3"/>
            <a:r>
              <a:rPr lang="en-US" dirty="0" err="1" smtClean="0"/>
              <a:t>Quatrième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4"/>
            <a:r>
              <a:rPr lang="en-US" dirty="0" err="1" smtClean="0"/>
              <a:t>Cinquième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fr-FR" dirty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6" y="1498600"/>
            <a:ext cx="3662892" cy="676275"/>
          </a:xfrm>
        </p:spPr>
        <p:txBody>
          <a:bodyPr anchor="b">
            <a:no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err="1" smtClean="0"/>
              <a:t>Cliquez</a:t>
            </a:r>
            <a:r>
              <a:rPr lang="en-US" dirty="0" smtClean="0"/>
              <a:t> pour modifier les styles du </a:t>
            </a:r>
            <a:r>
              <a:rPr lang="en-US" dirty="0" err="1" smtClean="0"/>
              <a:t>texte</a:t>
            </a:r>
            <a:r>
              <a:rPr lang="en-US" dirty="0" smtClean="0"/>
              <a:t>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3662892" cy="3801423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err="1" smtClean="0"/>
              <a:t>Cliquez</a:t>
            </a:r>
            <a:r>
              <a:rPr lang="en-US" dirty="0" smtClean="0"/>
              <a:t> pour modifier les styles du </a:t>
            </a:r>
            <a:r>
              <a:rPr lang="en-US" dirty="0" err="1" smtClean="0"/>
              <a:t>texte</a:t>
            </a:r>
            <a:r>
              <a:rPr lang="en-US" dirty="0" smtClean="0"/>
              <a:t> du masque</a:t>
            </a:r>
          </a:p>
          <a:p>
            <a:pPr lvl="1"/>
            <a:r>
              <a:rPr lang="en-US" dirty="0" err="1" smtClean="0"/>
              <a:t>Deuxième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2"/>
            <a:r>
              <a:rPr lang="en-US" dirty="0" err="1" smtClean="0"/>
              <a:t>Troisième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3"/>
            <a:r>
              <a:rPr lang="en-US" dirty="0" err="1" smtClean="0"/>
              <a:t>Quatrième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4"/>
            <a:r>
              <a:rPr lang="en-US" dirty="0" err="1" smtClean="0"/>
              <a:t>Cinquième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fr-FR" dirty="0"/>
          </a:p>
        </p:txBody>
      </p:sp>
      <p:sp>
        <p:nvSpPr>
          <p:cNvPr id="7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4161DA-FDD2-4FF5-B829-462B05951E1B}" type="datetime1">
              <a:rPr lang="fr-FR"/>
              <a:pPr>
                <a:defRPr/>
              </a:pPr>
              <a:t>25/10/2017</a:t>
            </a:fld>
            <a:endParaRPr lang="fr-FR"/>
          </a:p>
        </p:txBody>
      </p:sp>
      <p:sp>
        <p:nvSpPr>
          <p:cNvPr id="8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773131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76C0"/>
                </a:solidFill>
              </a:defRPr>
            </a:lvl1pPr>
          </a:lstStyle>
          <a:p>
            <a:r>
              <a:rPr lang="en-US" dirty="0" err="1" smtClean="0"/>
              <a:t>Cliquez</a:t>
            </a:r>
            <a:r>
              <a:rPr lang="en-US" dirty="0" smtClean="0"/>
              <a:t> et </a:t>
            </a:r>
            <a:r>
              <a:rPr lang="en-US" dirty="0" err="1" smtClean="0"/>
              <a:t>modifiez</a:t>
            </a:r>
            <a:r>
              <a:rPr lang="en-US" dirty="0" smtClean="0"/>
              <a:t> le </a:t>
            </a:r>
            <a:r>
              <a:rPr lang="en-US" dirty="0" err="1" smtClean="0"/>
              <a:t>titre</a:t>
            </a:r>
            <a:endParaRPr lang="fr-FR" dirty="0"/>
          </a:p>
        </p:txBody>
      </p:sp>
      <p:sp>
        <p:nvSpPr>
          <p:cNvPr id="3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5C9011-5122-495B-8258-1D609FEBDB4F}" type="datetime1">
              <a:rPr lang="fr-FR"/>
              <a:pPr>
                <a:defRPr/>
              </a:pPr>
              <a:t>25/10/2017</a:t>
            </a:fld>
            <a:endParaRPr lang="fr-FR"/>
          </a:p>
        </p:txBody>
      </p:sp>
      <p:sp>
        <p:nvSpPr>
          <p:cNvPr id="4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94021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485B7B-FB10-4DF8-9800-15A98B20577D}" type="datetime1">
              <a:rPr lang="fr-FR"/>
              <a:pPr>
                <a:defRPr/>
              </a:pPr>
              <a:t>25/10/2017</a:t>
            </a:fld>
            <a:endParaRPr lang="fr-FR"/>
          </a:p>
        </p:txBody>
      </p:sp>
      <p:sp>
        <p:nvSpPr>
          <p:cNvPr id="3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40106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Connecteur droit 11"/>
          <p:cNvCxnSpPr/>
          <p:nvPr userDrawn="1"/>
        </p:nvCxnSpPr>
        <p:spPr>
          <a:xfrm rot="5400000">
            <a:off x="258762" y="328613"/>
            <a:ext cx="658813" cy="1588"/>
          </a:xfrm>
          <a:prstGeom prst="line">
            <a:avLst/>
          </a:prstGeom>
          <a:ln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6" name="Picture 9" descr="ppt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6188" y="6038850"/>
            <a:ext cx="25527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14397" y="273050"/>
            <a:ext cx="2751116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dirty="0" err="1" smtClean="0"/>
              <a:t>Cliquez</a:t>
            </a:r>
            <a:r>
              <a:rPr lang="en-US" dirty="0" smtClean="0"/>
              <a:t> et </a:t>
            </a:r>
            <a:r>
              <a:rPr lang="en-US" dirty="0" err="1" smtClean="0"/>
              <a:t>modifiez</a:t>
            </a:r>
            <a:r>
              <a:rPr lang="en-US" dirty="0" smtClean="0"/>
              <a:t> le </a:t>
            </a:r>
            <a:r>
              <a:rPr lang="en-US" dirty="0" err="1" smtClean="0"/>
              <a:t>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1"/>
            <a:ext cx="4759583" cy="5703248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err="1" smtClean="0"/>
              <a:t>Cliquez</a:t>
            </a:r>
            <a:r>
              <a:rPr lang="en-US" dirty="0" smtClean="0"/>
              <a:t> pour modifier les styles du </a:t>
            </a:r>
            <a:r>
              <a:rPr lang="en-US" dirty="0" err="1" smtClean="0"/>
              <a:t>texte</a:t>
            </a:r>
            <a:r>
              <a:rPr lang="en-US" dirty="0" smtClean="0"/>
              <a:t> du masque</a:t>
            </a:r>
          </a:p>
          <a:p>
            <a:pPr lvl="1"/>
            <a:r>
              <a:rPr lang="en-US" dirty="0" err="1" smtClean="0"/>
              <a:t>Deuxième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2"/>
            <a:r>
              <a:rPr lang="en-US" dirty="0" err="1" smtClean="0"/>
              <a:t>Troisième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3"/>
            <a:r>
              <a:rPr lang="en-US" dirty="0" err="1" smtClean="0"/>
              <a:t>Quatrième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4"/>
            <a:r>
              <a:rPr lang="en-US" dirty="0" err="1" smtClean="0"/>
              <a:t>Cinquième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714397" y="1435101"/>
            <a:ext cx="2751116" cy="457095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Cliquez pour modifier les styles du texte du masque</a:t>
            </a:r>
          </a:p>
        </p:txBody>
      </p:sp>
      <p:sp>
        <p:nvSpPr>
          <p:cNvPr id="7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714375" y="6356350"/>
            <a:ext cx="2751138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B872F5-514F-4212-8457-25706A73EA48}" type="datetime1">
              <a:rPr lang="fr-FR"/>
              <a:pPr>
                <a:defRPr/>
              </a:pPr>
              <a:t>25/10/2017</a:t>
            </a:fld>
            <a:endParaRPr lang="fr-FR"/>
          </a:p>
        </p:txBody>
      </p:sp>
      <p:sp>
        <p:nvSpPr>
          <p:cNvPr id="8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3575050" y="6356350"/>
            <a:ext cx="3659188" cy="365125"/>
          </a:xfrm>
        </p:spPr>
        <p:txBody>
          <a:bodyPr/>
          <a:lstStyle>
            <a:lvl1pPr algn="l">
              <a:defRPr/>
            </a:lvl1pPr>
          </a:lstStyle>
          <a:p>
            <a:pPr>
              <a:defRPr/>
            </a:pP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902310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Connecteur droit 11"/>
          <p:cNvCxnSpPr/>
          <p:nvPr userDrawn="1"/>
        </p:nvCxnSpPr>
        <p:spPr>
          <a:xfrm rot="5400000">
            <a:off x="258762" y="328613"/>
            <a:ext cx="658813" cy="1588"/>
          </a:xfrm>
          <a:prstGeom prst="line">
            <a:avLst/>
          </a:prstGeom>
          <a:ln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6" name="Picture 9" descr="ppt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6188" y="6038850"/>
            <a:ext cx="25527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37073" y="4808256"/>
            <a:ext cx="7563541" cy="423001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dirty="0" err="1" smtClean="0"/>
              <a:t>Cliquez</a:t>
            </a:r>
            <a:r>
              <a:rPr lang="en-US" dirty="0" smtClean="0"/>
              <a:t> et </a:t>
            </a:r>
            <a:r>
              <a:rPr lang="en-US" dirty="0" err="1" smtClean="0"/>
              <a:t>modifiez</a:t>
            </a:r>
            <a:r>
              <a:rPr lang="en-US" dirty="0" smtClean="0"/>
              <a:t> le </a:t>
            </a:r>
            <a:r>
              <a:rPr lang="en-US" dirty="0" err="1" smtClean="0"/>
              <a:t>titre</a:t>
            </a:r>
            <a:endParaRPr lang="fr-FR" dirty="0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850473" y="612775"/>
            <a:ext cx="7450141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737073" y="5231258"/>
            <a:ext cx="7563541" cy="60896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err="1" smtClean="0"/>
              <a:t>Cliquez</a:t>
            </a:r>
            <a:r>
              <a:rPr lang="en-US" dirty="0" smtClean="0"/>
              <a:t> pour modifier les styles du </a:t>
            </a:r>
            <a:r>
              <a:rPr lang="en-US" dirty="0" err="1" smtClean="0"/>
              <a:t>texte</a:t>
            </a:r>
            <a:r>
              <a:rPr lang="en-US" dirty="0" smtClean="0"/>
              <a:t> du masque</a:t>
            </a:r>
          </a:p>
        </p:txBody>
      </p:sp>
      <p:sp>
        <p:nvSpPr>
          <p:cNvPr id="7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850900" y="6356350"/>
            <a:ext cx="17399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3F4E27-22F6-4CE6-964E-8498F5F4A205}" type="datetime1">
              <a:rPr lang="fr-FR"/>
              <a:pPr>
                <a:defRPr/>
              </a:pPr>
              <a:t>25/10/2017</a:t>
            </a:fld>
            <a:endParaRPr lang="fr-FR"/>
          </a:p>
        </p:txBody>
      </p:sp>
      <p:sp>
        <p:nvSpPr>
          <p:cNvPr id="8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pPr>
              <a:defRPr/>
            </a:pP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399718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741363" y="274638"/>
            <a:ext cx="7566025" cy="1090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GB" smtClean="0"/>
          </a:p>
        </p:txBody>
      </p:sp>
      <p:sp>
        <p:nvSpPr>
          <p:cNvPr id="1027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741363" y="1498600"/>
            <a:ext cx="7566025" cy="4421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Cliquez pour modifier les styles du texte du masque</a:t>
            </a:r>
          </a:p>
          <a:p>
            <a:pPr lvl="1"/>
            <a:r>
              <a:rPr lang="en-US" smtClean="0"/>
              <a:t>Deuxième niveau</a:t>
            </a:r>
          </a:p>
          <a:p>
            <a:pPr lvl="2"/>
            <a:r>
              <a:rPr lang="en-US" smtClean="0"/>
              <a:t>Troisième niveau</a:t>
            </a:r>
          </a:p>
          <a:p>
            <a:pPr lvl="3"/>
            <a:r>
              <a:rPr lang="en-US" smtClean="0"/>
              <a:t>Quatrième niveau</a:t>
            </a:r>
          </a:p>
          <a:p>
            <a:pPr lvl="4"/>
            <a:r>
              <a:rPr lang="en-US" smtClean="0"/>
              <a:t>Cinquième niveau</a:t>
            </a:r>
            <a:endParaRPr lang="fr-FR" smtClean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741363" y="6356350"/>
            <a:ext cx="1849437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474747"/>
                </a:solidFill>
                <a:ea typeface="ＭＳ Ｐゴシック" pitchFamily="-108" charset="-128"/>
                <a:cs typeface="Arial" charset="0"/>
              </a:defRPr>
            </a:lvl1pPr>
          </a:lstStyle>
          <a:p>
            <a:pPr>
              <a:defRPr/>
            </a:pPr>
            <a:fld id="{C873D5DF-F976-4EFA-833E-90A9D45E67E5}" type="datetime1">
              <a:rPr lang="fr-FR"/>
              <a:pPr>
                <a:defRPr/>
              </a:pPr>
              <a:t>25/10/2017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824163" y="6356350"/>
            <a:ext cx="3263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lumMod val="90000"/>
                    <a:lumOff val="10000"/>
                  </a:schemeClr>
                </a:solidFill>
                <a:latin typeface="Arial"/>
                <a:ea typeface="+mn-ea"/>
                <a:cs typeface="Arial"/>
              </a:defRPr>
            </a:lvl1pPr>
          </a:lstStyle>
          <a:p>
            <a:pPr>
              <a:defRPr/>
            </a:pPr>
            <a:endParaRPr lang="fr-FR"/>
          </a:p>
        </p:txBody>
      </p:sp>
      <p:cxnSp>
        <p:nvCxnSpPr>
          <p:cNvPr id="12" name="Connecteur droit 11"/>
          <p:cNvCxnSpPr/>
          <p:nvPr userDrawn="1"/>
        </p:nvCxnSpPr>
        <p:spPr>
          <a:xfrm rot="5400000">
            <a:off x="258762" y="328613"/>
            <a:ext cx="658813" cy="1588"/>
          </a:xfrm>
          <a:prstGeom prst="line">
            <a:avLst/>
          </a:prstGeom>
          <a:ln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031" name="Picture 9" descr="ppt"/>
          <p:cNvPicPr>
            <a:picLocks noChangeAspect="1" noChangeArrowheads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6188" y="6038850"/>
            <a:ext cx="25527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919" r:id="rId1"/>
    <p:sldLayoutId id="2147483914" r:id="rId2"/>
    <p:sldLayoutId id="2147483915" r:id="rId3"/>
    <p:sldLayoutId id="2147483916" r:id="rId4"/>
    <p:sldLayoutId id="2147483917" r:id="rId5"/>
    <p:sldLayoutId id="2147483918" r:id="rId6"/>
    <p:sldLayoutId id="2147483920" r:id="rId7"/>
    <p:sldLayoutId id="2147483921" r:id="rId8"/>
  </p:sldLayoutIdLst>
  <p:timing>
    <p:tnLst>
      <p:par>
        <p:cTn id="1" dur="indefinite" restart="never" nodeType="tmRoot"/>
      </p:par>
    </p:tnLst>
  </p:timing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2600" b="1" kern="1200">
          <a:solidFill>
            <a:schemeClr val="tx2"/>
          </a:solidFill>
          <a:latin typeface="Arial"/>
          <a:ea typeface="ＭＳ Ｐゴシック" pitchFamily="-108" charset="-128"/>
          <a:cs typeface="Arial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Arial" pitchFamily="-108" charset="0"/>
          <a:ea typeface="ＭＳ Ｐゴシック" pitchFamily="-108" charset="-128"/>
          <a:cs typeface="Arial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Arial" pitchFamily="-108" charset="0"/>
          <a:ea typeface="ＭＳ Ｐゴシック" pitchFamily="-108" charset="-128"/>
          <a:cs typeface="Arial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Arial" pitchFamily="-108" charset="0"/>
          <a:ea typeface="ＭＳ Ｐゴシック" pitchFamily="-108" charset="-128"/>
          <a:cs typeface="Arial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Arial" pitchFamily="-108" charset="0"/>
          <a:ea typeface="ＭＳ Ｐゴシック" pitchFamily="-108" charset="-128"/>
          <a:cs typeface="Arial" charset="0"/>
        </a:defRPr>
      </a:lvl5pPr>
      <a:lvl6pPr marL="457200" algn="l" defTabSz="457200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pitchFamily="-108" charset="0"/>
          <a:ea typeface="ＭＳ Ｐゴシック" pitchFamily="-108" charset="-128"/>
        </a:defRPr>
      </a:lvl6pPr>
      <a:lvl7pPr marL="914400" algn="l" defTabSz="457200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pitchFamily="-108" charset="0"/>
          <a:ea typeface="ＭＳ Ｐゴシック" pitchFamily="-108" charset="-128"/>
        </a:defRPr>
      </a:lvl7pPr>
      <a:lvl8pPr marL="1371600" algn="l" defTabSz="457200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pitchFamily="-108" charset="0"/>
          <a:ea typeface="ＭＳ Ｐゴシック" pitchFamily="-108" charset="-128"/>
        </a:defRPr>
      </a:lvl8pPr>
      <a:lvl9pPr marL="1828800" algn="l" defTabSz="457200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pitchFamily="-108" charset="0"/>
          <a:ea typeface="ＭＳ Ｐゴシック" pitchFamily="-108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itchFamily="2" charset="2"/>
        <a:buChar char="§"/>
        <a:defRPr sz="2600" kern="1200">
          <a:solidFill>
            <a:schemeClr val="tx1"/>
          </a:solidFill>
          <a:latin typeface="Arial"/>
          <a:ea typeface="ＭＳ Ｐゴシック" pitchFamily="-108" charset="-128"/>
          <a:cs typeface="Arial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itchFamily="2" charset="2"/>
        <a:buChar char="§"/>
        <a:defRPr sz="2400" kern="1200">
          <a:solidFill>
            <a:schemeClr val="tx1"/>
          </a:solidFill>
          <a:latin typeface="Arial"/>
          <a:ea typeface="ＭＳ Ｐゴシック" pitchFamily="-108" charset="-128"/>
          <a:cs typeface="Arial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itchFamily="2" charset="2"/>
        <a:buChar char="§"/>
        <a:defRPr sz="2200" kern="1200">
          <a:solidFill>
            <a:schemeClr val="tx1"/>
          </a:solidFill>
          <a:latin typeface="Arial"/>
          <a:ea typeface="ＭＳ Ｐゴシック" pitchFamily="-108" charset="-128"/>
          <a:cs typeface="Arial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itchFamily="2" charset="2"/>
        <a:buChar char="§"/>
        <a:defRPr sz="2000" kern="1200">
          <a:solidFill>
            <a:schemeClr val="tx1"/>
          </a:solidFill>
          <a:latin typeface="Arial"/>
          <a:ea typeface="ＭＳ Ｐゴシック" pitchFamily="-108" charset="-128"/>
          <a:cs typeface="Arial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itchFamily="2" charset="2"/>
        <a:buChar char="§"/>
        <a:defRPr sz="2000" kern="1200">
          <a:solidFill>
            <a:schemeClr val="tx1"/>
          </a:solidFill>
          <a:latin typeface="Arial"/>
          <a:ea typeface="ＭＳ Ｐゴシック" pitchFamily="-108" charset="-128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re 10"/>
          <p:cNvSpPr>
            <a:spLocks noGrp="1"/>
          </p:cNvSpPr>
          <p:nvPr>
            <p:ph type="ctrTitle"/>
          </p:nvPr>
        </p:nvSpPr>
        <p:spPr>
          <a:xfrm>
            <a:off x="723900" y="1930400"/>
            <a:ext cx="7348538" cy="1149350"/>
          </a:xfrm>
        </p:spPr>
        <p:txBody>
          <a:bodyPr/>
          <a:lstStyle/>
          <a:p>
            <a:r>
              <a:rPr lang="en-US" sz="3400" smtClean="0">
                <a:latin typeface="Arial" charset="0"/>
                <a:ea typeface="ＭＳ Ｐゴシック" pitchFamily="34" charset="-128"/>
                <a:cs typeface="Arial" charset="0"/>
              </a:rPr>
              <a:t>Discrimination</a:t>
            </a:r>
            <a:br>
              <a:rPr lang="en-US" sz="3400" smtClean="0">
                <a:latin typeface="Arial" charset="0"/>
                <a:ea typeface="ＭＳ Ｐゴシック" pitchFamily="34" charset="-128"/>
                <a:cs typeface="Arial" charset="0"/>
              </a:rPr>
            </a:br>
            <a:r>
              <a:rPr lang="en-US" sz="3400" smtClean="0">
                <a:latin typeface="Arial" charset="0"/>
                <a:ea typeface="ＭＳ Ｐゴシック" pitchFamily="34" charset="-128"/>
                <a:cs typeface="Arial" charset="0"/>
              </a:rPr>
              <a:t>on </a:t>
            </a:r>
            <a:r>
              <a:rPr lang="en-US" sz="3400" dirty="0" smtClean="0">
                <a:latin typeface="Arial" charset="0"/>
                <a:ea typeface="ＭＳ Ｐゴシック" pitchFamily="34" charset="-128"/>
                <a:cs typeface="Arial" charset="0"/>
              </a:rPr>
              <a:t>the basis of disability</a:t>
            </a:r>
            <a:br>
              <a:rPr lang="en-US" sz="3400" dirty="0" smtClean="0">
                <a:latin typeface="Arial" charset="0"/>
                <a:ea typeface="ＭＳ Ｐゴシック" pitchFamily="34" charset="-128"/>
                <a:cs typeface="Arial" charset="0"/>
              </a:rPr>
            </a:br>
            <a:endParaRPr lang="en-GB" sz="3400" dirty="0" smtClean="0">
              <a:latin typeface="Arial" charset="0"/>
              <a:ea typeface="ＭＳ Ｐゴシック" pitchFamily="34" charset="-128"/>
              <a:cs typeface="Arial" charset="0"/>
            </a:endParaRPr>
          </a:p>
        </p:txBody>
      </p:sp>
      <p:sp>
        <p:nvSpPr>
          <p:cNvPr id="5123" name="Sous-titre 9"/>
          <p:cNvSpPr>
            <a:spLocks noGrp="1"/>
          </p:cNvSpPr>
          <p:nvPr>
            <p:ph type="subTitle" idx="1"/>
          </p:nvPr>
        </p:nvSpPr>
        <p:spPr>
          <a:xfrm>
            <a:off x="723900" y="4248150"/>
            <a:ext cx="6589713" cy="979488"/>
          </a:xfrm>
        </p:spPr>
        <p:txBody>
          <a:bodyPr/>
          <a:lstStyle/>
          <a:p>
            <a:r>
              <a:rPr lang="en-US" sz="3200" smtClean="0">
                <a:solidFill>
                  <a:schemeClr val="bg1"/>
                </a:solidFill>
                <a:latin typeface="Arial" charset="0"/>
                <a:ea typeface="ＭＳ Ｐゴシック" pitchFamily="34" charset="-128"/>
                <a:cs typeface="Arial" charset="0"/>
              </a:rPr>
              <a:t>Module 5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re 1"/>
          <p:cNvSpPr>
            <a:spLocks noGrp="1"/>
          </p:cNvSpPr>
          <p:nvPr>
            <p:ph type="title"/>
          </p:nvPr>
        </p:nvSpPr>
        <p:spPr>
          <a:xfrm>
            <a:off x="390525" y="274638"/>
            <a:ext cx="8485188" cy="1090612"/>
          </a:xfrm>
        </p:spPr>
        <p:txBody>
          <a:bodyPr/>
          <a:lstStyle/>
          <a:p>
            <a:pPr algn="ctr" eaLnBrk="1" hangingPunct="1"/>
            <a:r>
              <a:rPr lang="fr-FR" sz="3600" dirty="0" err="1" smtClean="0">
                <a:latin typeface="Arial" charset="0"/>
                <a:ea typeface="ＭＳ Ｐゴシック" pitchFamily="34" charset="-128"/>
                <a:cs typeface="Arial" charset="0"/>
              </a:rPr>
              <a:t>Reasonable</a:t>
            </a:r>
            <a:r>
              <a:rPr lang="fr-FR" sz="3600" dirty="0" smtClean="0">
                <a:latin typeface="Arial" charset="0"/>
                <a:ea typeface="ＭＳ Ｐゴシック" pitchFamily="34" charset="-128"/>
                <a:cs typeface="Arial" charset="0"/>
              </a:rPr>
              <a:t> accommodation</a:t>
            </a:r>
            <a:br>
              <a:rPr lang="fr-FR" sz="3600" dirty="0" smtClean="0">
                <a:latin typeface="Arial" charset="0"/>
                <a:ea typeface="ＭＳ Ｐゴシック" pitchFamily="34" charset="-128"/>
                <a:cs typeface="Arial" charset="0"/>
              </a:rPr>
            </a:br>
            <a:r>
              <a:rPr lang="fr-FR" sz="2400" dirty="0" smtClean="0">
                <a:latin typeface="Arial" charset="0"/>
                <a:ea typeface="ＭＳ Ｐゴシック" pitchFamily="34" charset="-128"/>
                <a:cs typeface="Arial" charset="0"/>
              </a:rPr>
              <a:t>Objective </a:t>
            </a:r>
            <a:r>
              <a:rPr lang="fr-FR" sz="2400" dirty="0" err="1" smtClean="0">
                <a:latin typeface="Arial" charset="0"/>
                <a:ea typeface="ＭＳ Ｐゴシック" pitchFamily="34" charset="-128"/>
                <a:cs typeface="Arial" charset="0"/>
              </a:rPr>
              <a:t>Resonableness</a:t>
            </a:r>
            <a:r>
              <a:rPr lang="fr-FR" sz="2400" dirty="0" smtClean="0">
                <a:latin typeface="Arial" charset="0"/>
                <a:ea typeface="ＭＳ Ｐゴシック" pitchFamily="34" charset="-128"/>
                <a:cs typeface="Arial" charset="0"/>
              </a:rPr>
              <a:t> Test</a:t>
            </a:r>
            <a:r>
              <a:rPr lang="en-US" sz="3600" dirty="0">
                <a:cs typeface="Arial" charset="0"/>
              </a:rPr>
              <a:t/>
            </a:r>
            <a:br>
              <a:rPr lang="en-US" sz="3600" dirty="0">
                <a:cs typeface="Arial" charset="0"/>
              </a:rPr>
            </a:br>
            <a:endParaRPr lang="fr-FR" sz="3600" dirty="0" smtClean="0">
              <a:latin typeface="Arial" charset="0"/>
              <a:ea typeface="ＭＳ Ｐゴシック" pitchFamily="34" charset="-128"/>
              <a:cs typeface="Arial" charset="0"/>
            </a:endParaRPr>
          </a:p>
        </p:txBody>
      </p:sp>
      <p:sp>
        <p:nvSpPr>
          <p:cNvPr id="10243" name="Content Placeholder 2"/>
          <p:cNvSpPr txBox="1">
            <a:spLocks/>
          </p:cNvSpPr>
          <p:nvPr/>
        </p:nvSpPr>
        <p:spPr bwMode="auto">
          <a:xfrm>
            <a:off x="812367" y="1516842"/>
            <a:ext cx="7930342" cy="50348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</a:pPr>
            <a:r>
              <a:rPr lang="en-US" sz="2600" b="1" dirty="0" smtClean="0">
                <a:solidFill>
                  <a:schemeClr val="tx2"/>
                </a:solidFill>
              </a:rPr>
              <a:t>Objective Justification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</a:pPr>
            <a:endParaRPr lang="en-US" sz="2000" dirty="0" smtClean="0"/>
          </a:p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2400" dirty="0" smtClean="0"/>
              <a:t>The duty-bearer can deny a reasonable accommodation without incurring discrimination on the basis of disability by demonstrating that either it is not:</a:t>
            </a:r>
            <a:endParaRPr lang="en-US" sz="2000" dirty="0">
              <a:cs typeface="Arial" charset="0"/>
            </a:endParaRPr>
          </a:p>
          <a:p>
            <a:pPr marL="1200150" lvl="1" indent="-457200"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2200" dirty="0">
                <a:cs typeface="Arial" charset="0"/>
              </a:rPr>
              <a:t>Feasible (legally or in </a:t>
            </a:r>
            <a:r>
              <a:rPr lang="en-US" sz="2200" dirty="0" smtClean="0">
                <a:cs typeface="Arial" charset="0"/>
              </a:rPr>
              <a:t>practice)</a:t>
            </a:r>
            <a:endParaRPr lang="en-US" sz="2200" dirty="0">
              <a:cs typeface="Arial" charset="0"/>
            </a:endParaRPr>
          </a:p>
          <a:p>
            <a:pPr marL="1200150" lvl="1" indent="-457200"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2200" dirty="0">
                <a:cs typeface="Arial" charset="0"/>
              </a:rPr>
              <a:t>Relevant </a:t>
            </a:r>
            <a:r>
              <a:rPr lang="en-US" sz="2200" dirty="0" smtClean="0">
                <a:cs typeface="Arial" charset="0"/>
              </a:rPr>
              <a:t>(“</a:t>
            </a:r>
            <a:r>
              <a:rPr lang="en-US" sz="2200" dirty="0">
                <a:cs typeface="Arial" charset="0"/>
              </a:rPr>
              <a:t>necessary” and “appropriate”), </a:t>
            </a:r>
            <a:r>
              <a:rPr lang="en-US" sz="2200" dirty="0" smtClean="0">
                <a:cs typeface="Arial" charset="0"/>
              </a:rPr>
              <a:t>or</a:t>
            </a:r>
            <a:endParaRPr lang="en-US" sz="2200" dirty="0">
              <a:cs typeface="Arial" charset="0"/>
            </a:endParaRPr>
          </a:p>
          <a:p>
            <a:pPr marL="1200150" lvl="1" indent="-457200"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2200" dirty="0">
                <a:cs typeface="Arial" charset="0"/>
              </a:rPr>
              <a:t>Proportional (“disproportionate or undue burden</a:t>
            </a:r>
            <a:r>
              <a:rPr lang="en-US" sz="2200" dirty="0" smtClean="0">
                <a:cs typeface="Arial" charset="0"/>
              </a:rPr>
              <a:t>”)</a:t>
            </a:r>
          </a:p>
          <a:p>
            <a:pPr lvl="1" indent="0"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</a:pPr>
            <a:endParaRPr lang="en-US" sz="2000" dirty="0" smtClean="0">
              <a:cs typeface="Arial" charset="0"/>
            </a:endParaRPr>
          </a:p>
          <a:p>
            <a:pPr marL="457200" indent="-457200"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2400" dirty="0" smtClean="0">
                <a:cs typeface="Arial" charset="0"/>
              </a:rPr>
              <a:t>The factors must be clear, objectively measureable and neither vague nor </a:t>
            </a:r>
            <a:r>
              <a:rPr lang="en-US" sz="2400" dirty="0" smtClean="0">
                <a:cs typeface="Arial" charset="0"/>
              </a:rPr>
              <a:t>ambiguous</a:t>
            </a:r>
            <a:endParaRPr lang="en-US" sz="2400" dirty="0" smtClean="0">
              <a:cs typeface="Arial" charset="0"/>
            </a:endParaRP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</a:pPr>
            <a:endParaRPr lang="en-US" sz="2000" dirty="0" smtClean="0">
              <a:cs typeface="Arial" charset="0"/>
            </a:endParaRPr>
          </a:p>
          <a:p>
            <a:pPr marL="457200" indent="-457200"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2400" dirty="0" smtClean="0">
                <a:cs typeface="Arial" charset="0"/>
              </a:rPr>
              <a:t>This is to avoid arbitrariness and prevent </a:t>
            </a:r>
            <a:r>
              <a:rPr lang="en-US" sz="2400" dirty="0" smtClean="0">
                <a:cs typeface="Arial" charset="0"/>
              </a:rPr>
              <a:t>discrimination</a:t>
            </a:r>
            <a:endParaRPr lang="en-US" sz="2400" dirty="0">
              <a:cs typeface="Arial" charset="0"/>
            </a:endParaRPr>
          </a:p>
          <a:p>
            <a:pPr marL="457200" indent="-457200"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Font typeface="Arial" panose="020B0604020202020204" pitchFamily="34" charset="0"/>
              <a:buChar char="•"/>
            </a:pP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2750028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sz="3600" dirty="0" smtClean="0">
                <a:latin typeface="Arial" charset="0"/>
                <a:ea typeface="ＭＳ Ｐゴシック" pitchFamily="34" charset="-128"/>
                <a:cs typeface="Arial" charset="0"/>
              </a:rPr>
              <a:t>  </a:t>
            </a:r>
            <a:r>
              <a:rPr lang="fr-FR" sz="3600" dirty="0" err="1" smtClean="0">
                <a:latin typeface="Arial" charset="0"/>
                <a:ea typeface="ＭＳ Ｐゴシック" pitchFamily="34" charset="-128"/>
                <a:cs typeface="Arial" charset="0"/>
              </a:rPr>
              <a:t>Reasonable</a:t>
            </a:r>
            <a:r>
              <a:rPr lang="fr-FR" sz="3600" dirty="0" smtClean="0">
                <a:latin typeface="Arial" charset="0"/>
                <a:ea typeface="ＭＳ Ｐゴシック" pitchFamily="34" charset="-128"/>
                <a:cs typeface="Arial" charset="0"/>
              </a:rPr>
              <a:t> </a:t>
            </a:r>
            <a:r>
              <a:rPr lang="fr-FR" sz="3600" dirty="0">
                <a:latin typeface="Arial" charset="0"/>
                <a:ea typeface="ＭＳ Ｐゴシック" pitchFamily="34" charset="-128"/>
                <a:cs typeface="Arial" charset="0"/>
              </a:rPr>
              <a:t>accommodation</a:t>
            </a:r>
            <a:br>
              <a:rPr lang="fr-FR" sz="3600" dirty="0">
                <a:latin typeface="Arial" charset="0"/>
                <a:ea typeface="ＭＳ Ｐゴシック" pitchFamily="34" charset="-128"/>
                <a:cs typeface="Arial" charset="0"/>
              </a:rPr>
            </a:br>
            <a:r>
              <a:rPr lang="fr-FR" sz="2400" dirty="0">
                <a:latin typeface="Arial" charset="0"/>
                <a:ea typeface="ＭＳ Ｐゴシック" pitchFamily="34" charset="-128"/>
                <a:cs typeface="Arial" charset="0"/>
              </a:rPr>
              <a:t>Objective justification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35682" y="1700416"/>
            <a:ext cx="7177386" cy="4477698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None/>
            </a:pPr>
            <a:r>
              <a:rPr lang="en-US" b="1" dirty="0" smtClean="0">
                <a:solidFill>
                  <a:schemeClr val="tx2"/>
                </a:solidFill>
                <a:cs typeface="Arial" charset="0"/>
              </a:rPr>
              <a:t>Feasible</a:t>
            </a:r>
          </a:p>
          <a:p>
            <a:pPr marL="0" indent="0" eaLnBrk="1" hangingPunct="1">
              <a:lnSpc>
                <a:spcPct val="90000"/>
              </a:lnSpc>
              <a:buNone/>
            </a:pPr>
            <a:endParaRPr lang="en-US" b="1" dirty="0">
              <a:solidFill>
                <a:schemeClr val="tx2"/>
              </a:solidFill>
              <a:cs typeface="Arial" charset="0"/>
            </a:endParaRPr>
          </a:p>
          <a:p>
            <a:pPr eaLnBrk="1" hangingPunct="1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GB" sz="2400" dirty="0" smtClean="0"/>
              <a:t>Cannot breach the law</a:t>
            </a:r>
          </a:p>
          <a:p>
            <a:pPr marL="0" indent="0" eaLnBrk="1" hangingPunct="1">
              <a:lnSpc>
                <a:spcPct val="90000"/>
              </a:lnSpc>
              <a:buNone/>
            </a:pPr>
            <a:endParaRPr lang="en-GB" sz="2400" dirty="0"/>
          </a:p>
          <a:p>
            <a:pPr eaLnBrk="1" hangingPunct="1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GB" sz="2400" dirty="0" smtClean="0"/>
              <a:t>A requested party can only provide accommodations that exist and are available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575571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re 1"/>
          <p:cNvSpPr>
            <a:spLocks noGrp="1"/>
          </p:cNvSpPr>
          <p:nvPr>
            <p:ph type="title"/>
          </p:nvPr>
        </p:nvSpPr>
        <p:spPr>
          <a:xfrm>
            <a:off x="390525" y="274638"/>
            <a:ext cx="8485188" cy="1090612"/>
          </a:xfrm>
        </p:spPr>
        <p:txBody>
          <a:bodyPr/>
          <a:lstStyle/>
          <a:p>
            <a:pPr algn="ctr" eaLnBrk="1" hangingPunct="1"/>
            <a:r>
              <a:rPr lang="fr-FR" sz="3600" dirty="0" err="1" smtClean="0">
                <a:latin typeface="Arial" charset="0"/>
                <a:ea typeface="ＭＳ Ｐゴシック" pitchFamily="34" charset="-128"/>
                <a:cs typeface="Arial" charset="0"/>
              </a:rPr>
              <a:t>Reasonable</a:t>
            </a:r>
            <a:r>
              <a:rPr lang="fr-FR" sz="3600" dirty="0" smtClean="0">
                <a:latin typeface="Arial" charset="0"/>
                <a:ea typeface="ＭＳ Ｐゴシック" pitchFamily="34" charset="-128"/>
                <a:cs typeface="Arial" charset="0"/>
              </a:rPr>
              <a:t> accommodation</a:t>
            </a:r>
            <a:br>
              <a:rPr lang="fr-FR" sz="3600" dirty="0" smtClean="0">
                <a:latin typeface="Arial" charset="0"/>
                <a:ea typeface="ＭＳ Ｐゴシック" pitchFamily="34" charset="-128"/>
                <a:cs typeface="Arial" charset="0"/>
              </a:rPr>
            </a:br>
            <a:r>
              <a:rPr lang="fr-FR" sz="2400" dirty="0" smtClean="0">
                <a:latin typeface="Arial" charset="0"/>
                <a:ea typeface="ＭＳ Ｐゴシック" pitchFamily="34" charset="-128"/>
                <a:cs typeface="Arial" charset="0"/>
              </a:rPr>
              <a:t>Objective justification</a:t>
            </a:r>
            <a:r>
              <a:rPr lang="en-US" sz="3600" dirty="0">
                <a:cs typeface="Arial" charset="0"/>
              </a:rPr>
              <a:t/>
            </a:r>
            <a:br>
              <a:rPr lang="en-US" sz="3600" dirty="0">
                <a:cs typeface="Arial" charset="0"/>
              </a:rPr>
            </a:br>
            <a:endParaRPr lang="fr-FR" sz="3600" dirty="0" smtClean="0">
              <a:latin typeface="Arial" charset="0"/>
              <a:ea typeface="ＭＳ Ｐゴシック" pitchFamily="34" charset="-128"/>
              <a:cs typeface="Arial" charset="0"/>
            </a:endParaRPr>
          </a:p>
        </p:txBody>
      </p:sp>
      <p:sp>
        <p:nvSpPr>
          <p:cNvPr id="10243" name="Content Placeholder 2"/>
          <p:cNvSpPr txBox="1">
            <a:spLocks/>
          </p:cNvSpPr>
          <p:nvPr/>
        </p:nvSpPr>
        <p:spPr bwMode="auto">
          <a:xfrm>
            <a:off x="1016000" y="1563688"/>
            <a:ext cx="7056438" cy="46043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</a:pPr>
            <a:r>
              <a:rPr lang="en-US" sz="2600" b="1" dirty="0" smtClean="0">
                <a:solidFill>
                  <a:schemeClr val="tx2"/>
                </a:solidFill>
                <a:cs typeface="Arial" charset="0"/>
              </a:rPr>
              <a:t>Relevant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</a:pPr>
            <a:endParaRPr lang="en-US" sz="2600" b="1" dirty="0">
              <a:solidFill>
                <a:schemeClr val="tx2"/>
              </a:solidFill>
              <a:cs typeface="Arial" charset="0"/>
            </a:endParaRPr>
          </a:p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2400" dirty="0" smtClean="0">
                <a:cs typeface="Arial" charset="0"/>
              </a:rPr>
              <a:t>The accommodation must be relevant to its purpose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</a:pPr>
            <a:endParaRPr lang="en-US" sz="2400" dirty="0" smtClean="0">
              <a:cs typeface="Arial" charset="0"/>
            </a:endParaRPr>
          </a:p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2200" dirty="0" smtClean="0">
                <a:cs typeface="Arial" charset="0"/>
              </a:rPr>
              <a:t>The </a:t>
            </a:r>
            <a:r>
              <a:rPr lang="en-US" sz="2400" dirty="0" smtClean="0"/>
              <a:t>duty-bearer </a:t>
            </a:r>
            <a:r>
              <a:rPr lang="en-US" sz="2400" dirty="0"/>
              <a:t>must prove that the accommodation requested was irrelevant for the effective </a:t>
            </a:r>
            <a:r>
              <a:rPr lang="en-US" sz="2400" dirty="0" smtClean="0"/>
              <a:t>realization of the right concerned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</a:pPr>
            <a:endParaRPr lang="en-US" sz="2400" dirty="0" smtClean="0"/>
          </a:p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2400" dirty="0" smtClean="0"/>
              <a:t>Particular attention should be paid in inclusive education and employment accommodations</a:t>
            </a:r>
          </a:p>
        </p:txBody>
      </p:sp>
    </p:spTree>
    <p:extLst>
      <p:ext uri="{BB962C8B-B14F-4D97-AF65-F5344CB8AC3E}">
        <p14:creationId xmlns:p14="http://schemas.microsoft.com/office/powerpoint/2010/main" val="800390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re 1"/>
          <p:cNvSpPr>
            <a:spLocks noGrp="1"/>
          </p:cNvSpPr>
          <p:nvPr>
            <p:ph type="title"/>
          </p:nvPr>
        </p:nvSpPr>
        <p:spPr>
          <a:xfrm>
            <a:off x="390525" y="274638"/>
            <a:ext cx="8485188" cy="1090612"/>
          </a:xfrm>
        </p:spPr>
        <p:txBody>
          <a:bodyPr/>
          <a:lstStyle/>
          <a:p>
            <a:pPr algn="ctr" eaLnBrk="1" hangingPunct="1"/>
            <a:r>
              <a:rPr lang="fr-FR" sz="3600" dirty="0" err="1" smtClean="0">
                <a:latin typeface="Arial" charset="0"/>
                <a:ea typeface="ＭＳ Ｐゴシック" pitchFamily="34" charset="-128"/>
                <a:cs typeface="Arial" charset="0"/>
              </a:rPr>
              <a:t>Reasonable</a:t>
            </a:r>
            <a:r>
              <a:rPr lang="fr-FR" sz="3600" dirty="0" smtClean="0">
                <a:latin typeface="Arial" charset="0"/>
                <a:ea typeface="ＭＳ Ｐゴシック" pitchFamily="34" charset="-128"/>
                <a:cs typeface="Arial" charset="0"/>
              </a:rPr>
              <a:t> accommodation</a:t>
            </a:r>
            <a:br>
              <a:rPr lang="fr-FR" sz="3600" dirty="0" smtClean="0">
                <a:latin typeface="Arial" charset="0"/>
                <a:ea typeface="ＭＳ Ｐゴシック" pitchFamily="34" charset="-128"/>
                <a:cs typeface="Arial" charset="0"/>
              </a:rPr>
            </a:br>
            <a:r>
              <a:rPr lang="fr-FR" sz="2400" dirty="0" smtClean="0">
                <a:latin typeface="Arial" charset="0"/>
                <a:ea typeface="ＭＳ Ｐゴシック" pitchFamily="34" charset="-128"/>
                <a:cs typeface="Arial" charset="0"/>
              </a:rPr>
              <a:t>Objective justification</a:t>
            </a:r>
            <a:r>
              <a:rPr lang="en-US" sz="3600" dirty="0">
                <a:cs typeface="Arial" charset="0"/>
              </a:rPr>
              <a:t/>
            </a:r>
            <a:br>
              <a:rPr lang="en-US" sz="3600" dirty="0">
                <a:cs typeface="Arial" charset="0"/>
              </a:rPr>
            </a:br>
            <a:endParaRPr lang="fr-FR" sz="3600" dirty="0" smtClean="0">
              <a:latin typeface="Arial" charset="0"/>
              <a:ea typeface="ＭＳ Ｐゴシック" pitchFamily="34" charset="-128"/>
              <a:cs typeface="Arial" charset="0"/>
            </a:endParaRPr>
          </a:p>
        </p:txBody>
      </p:sp>
      <p:sp>
        <p:nvSpPr>
          <p:cNvPr id="10243" name="Content Placeholder 2"/>
          <p:cNvSpPr txBox="1">
            <a:spLocks/>
          </p:cNvSpPr>
          <p:nvPr/>
        </p:nvSpPr>
        <p:spPr bwMode="auto">
          <a:xfrm>
            <a:off x="390525" y="1365250"/>
            <a:ext cx="8234491" cy="529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</a:pPr>
            <a:r>
              <a:rPr lang="en-US" sz="2600" b="1" dirty="0" smtClean="0">
                <a:solidFill>
                  <a:schemeClr val="tx2"/>
                </a:solidFill>
                <a:cs typeface="Arial" charset="0"/>
              </a:rPr>
              <a:t>Proportional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</a:pPr>
            <a:endParaRPr lang="en-US" sz="2600" b="1" dirty="0" smtClean="0">
              <a:solidFill>
                <a:schemeClr val="tx2"/>
              </a:solidFill>
              <a:cs typeface="Arial" charset="0"/>
            </a:endParaRPr>
          </a:p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2200" dirty="0" smtClean="0">
                <a:cs typeface="Arial" charset="0"/>
              </a:rPr>
              <a:t>Assessment of the relationship between the:</a:t>
            </a:r>
          </a:p>
          <a:p>
            <a:pPr marL="1085850" lvl="1" indent="-342900"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2200" i="1" dirty="0" smtClean="0">
                <a:cs typeface="Arial" charset="0"/>
              </a:rPr>
              <a:t>Means employed </a:t>
            </a:r>
            <a:r>
              <a:rPr lang="en-US" sz="2200" dirty="0" smtClean="0">
                <a:cs typeface="Arial" charset="0"/>
              </a:rPr>
              <a:t>– time, cost, duration and impact AND</a:t>
            </a:r>
          </a:p>
          <a:p>
            <a:pPr marL="1085850" lvl="1" indent="-342900"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2200" i="1" dirty="0" smtClean="0">
                <a:cs typeface="Arial" charset="0"/>
              </a:rPr>
              <a:t>The aim </a:t>
            </a:r>
            <a:r>
              <a:rPr lang="en-US" sz="2200" dirty="0" smtClean="0">
                <a:cs typeface="Arial" charset="0"/>
              </a:rPr>
              <a:t>– which is the enjoyment of the right concerned</a:t>
            </a:r>
          </a:p>
          <a:p>
            <a:pPr lvl="1" indent="0"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</a:pPr>
            <a:endParaRPr lang="en-US" sz="2200" dirty="0" smtClean="0">
              <a:cs typeface="Arial" charset="0"/>
            </a:endParaRPr>
          </a:p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2200" dirty="0" smtClean="0">
                <a:cs typeface="Arial" charset="0"/>
              </a:rPr>
              <a:t>Financial feasibility:</a:t>
            </a:r>
          </a:p>
          <a:p>
            <a:pPr marL="1085850" lvl="1" indent="-342900"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2200" dirty="0" smtClean="0">
                <a:cs typeface="Arial" charset="0"/>
              </a:rPr>
              <a:t>Focuses on the possible financial options for the requested party</a:t>
            </a:r>
          </a:p>
          <a:p>
            <a:pPr lvl="1" indent="0"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</a:pPr>
            <a:endParaRPr lang="en-US" sz="2200" dirty="0" smtClean="0">
              <a:cs typeface="Arial" charset="0"/>
            </a:endParaRPr>
          </a:p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2200" dirty="0" smtClean="0">
                <a:cs typeface="Arial" charset="0"/>
              </a:rPr>
              <a:t>Economic feasibility:</a:t>
            </a:r>
          </a:p>
          <a:p>
            <a:pPr marL="1085850" lvl="1" indent="-342900"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2200" dirty="0" smtClean="0">
                <a:cs typeface="Arial" charset="0"/>
              </a:rPr>
              <a:t>Looks at the overall assets rather than the cash flow alone</a:t>
            </a:r>
          </a:p>
        </p:txBody>
      </p:sp>
    </p:spTree>
    <p:extLst>
      <p:ext uri="{BB962C8B-B14F-4D97-AF65-F5344CB8AC3E}">
        <p14:creationId xmlns:p14="http://schemas.microsoft.com/office/powerpoint/2010/main" val="3336040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6054156"/>
              </p:ext>
            </p:extLst>
          </p:nvPr>
        </p:nvGraphicFramePr>
        <p:xfrm>
          <a:off x="143837" y="0"/>
          <a:ext cx="8332343" cy="644189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527468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99450" cy="1090612"/>
          </a:xfrm>
        </p:spPr>
        <p:txBody>
          <a:bodyPr/>
          <a:lstStyle/>
          <a:p>
            <a:pPr algn="ctr" eaLnBrk="1" hangingPunct="1"/>
            <a:r>
              <a:rPr lang="fr-FR" sz="3200" smtClean="0">
                <a:latin typeface="Arial" charset="0"/>
                <a:ea typeface="ＭＳ Ｐゴシック" pitchFamily="34" charset="-128"/>
                <a:cs typeface="Arial" charset="0"/>
              </a:rPr>
              <a:t>Discrimination on the basis of disability</a:t>
            </a:r>
          </a:p>
        </p:txBody>
      </p:sp>
      <p:sp>
        <p:nvSpPr>
          <p:cNvPr id="11267" name="Content Placeholder 2"/>
          <p:cNvSpPr txBox="1">
            <a:spLocks/>
          </p:cNvSpPr>
          <p:nvPr/>
        </p:nvSpPr>
        <p:spPr bwMode="auto">
          <a:xfrm>
            <a:off x="457200" y="1511300"/>
            <a:ext cx="8299450" cy="4591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</a:pPr>
            <a:endParaRPr lang="en-US" sz="2700" i="1">
              <a:cs typeface="Arial" charset="0"/>
            </a:endParaRPr>
          </a:p>
          <a:p>
            <a:pPr algn="ctr"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</a:pPr>
            <a:endParaRPr lang="en-US" sz="2700" i="1">
              <a:cs typeface="Arial" charset="0"/>
            </a:endParaRPr>
          </a:p>
          <a:p>
            <a:pPr algn="ctr"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</a:pPr>
            <a:endParaRPr lang="en-US" sz="4000" i="1">
              <a:cs typeface="Arial" charset="0"/>
            </a:endParaRPr>
          </a:p>
          <a:p>
            <a:pPr algn="ctr"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</a:pPr>
            <a:endParaRPr lang="en-US" sz="2700" i="1">
              <a:cs typeface="Arial" charset="0"/>
            </a:endParaRPr>
          </a:p>
          <a:p>
            <a:pPr algn="ctr"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</a:pPr>
            <a:endParaRPr lang="en-US" sz="2700" i="1">
              <a:cs typeface="Arial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457200" y="1768475"/>
            <a:ext cx="8191500" cy="4035425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 dirty="0">
              <a:solidFill>
                <a:schemeClr val="accent3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712788" y="2097088"/>
            <a:ext cx="3213100" cy="1681162"/>
          </a:xfrm>
          <a:prstGeom prst="rect">
            <a:avLst/>
          </a:prstGeom>
          <a:solidFill>
            <a:schemeClr val="accent4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CH" b="1" dirty="0"/>
          </a:p>
          <a:p>
            <a:pPr algn="ctr">
              <a:defRPr/>
            </a:pPr>
            <a:endParaRPr lang="fr-CH" b="1" dirty="0"/>
          </a:p>
          <a:p>
            <a:pPr algn="ctr">
              <a:defRPr/>
            </a:pPr>
            <a:endParaRPr lang="fr-CH" b="1" dirty="0"/>
          </a:p>
          <a:p>
            <a:pPr algn="ctr">
              <a:defRPr/>
            </a:pPr>
            <a:r>
              <a:rPr lang="fr-CH" b="1" dirty="0"/>
              <a:t>Civil life</a:t>
            </a:r>
          </a:p>
          <a:p>
            <a:pPr algn="ctr">
              <a:defRPr/>
            </a:pPr>
            <a:r>
              <a:rPr lang="fr-CH" dirty="0" err="1"/>
              <a:t>Denial</a:t>
            </a:r>
            <a:r>
              <a:rPr lang="fr-CH" dirty="0"/>
              <a:t> of </a:t>
            </a:r>
            <a:r>
              <a:rPr lang="fr-CH" dirty="0" err="1"/>
              <a:t>legal</a:t>
            </a:r>
            <a:r>
              <a:rPr lang="fr-CH" dirty="0"/>
              <a:t> </a:t>
            </a:r>
            <a:r>
              <a:rPr lang="fr-CH" dirty="0" err="1"/>
              <a:t>capacity</a:t>
            </a:r>
            <a:endParaRPr lang="fr-CH" dirty="0"/>
          </a:p>
          <a:p>
            <a:pPr algn="ctr">
              <a:defRPr/>
            </a:pPr>
            <a:r>
              <a:rPr lang="fr-CH" dirty="0" err="1"/>
              <a:t>Forced</a:t>
            </a:r>
            <a:r>
              <a:rPr lang="fr-CH" dirty="0"/>
              <a:t> </a:t>
            </a:r>
            <a:r>
              <a:rPr lang="fr-CH" dirty="0" err="1"/>
              <a:t>institutionalization</a:t>
            </a:r>
            <a:endParaRPr lang="fr-CH" dirty="0"/>
          </a:p>
          <a:p>
            <a:pPr algn="ctr">
              <a:defRPr/>
            </a:pPr>
            <a:r>
              <a:rPr lang="fr-CH" dirty="0" err="1"/>
              <a:t>Forced</a:t>
            </a:r>
            <a:r>
              <a:rPr lang="fr-CH" dirty="0"/>
              <a:t> </a:t>
            </a:r>
            <a:r>
              <a:rPr lang="fr-CH" dirty="0" err="1"/>
              <a:t>sterilization</a:t>
            </a:r>
            <a:endParaRPr lang="fr-CH" dirty="0"/>
          </a:p>
          <a:p>
            <a:pPr algn="ctr">
              <a:defRPr/>
            </a:pPr>
            <a:endParaRPr lang="fr-CH" dirty="0"/>
          </a:p>
          <a:p>
            <a:pPr algn="ctr">
              <a:defRPr/>
            </a:pPr>
            <a:endParaRPr lang="fr-CH" dirty="0"/>
          </a:p>
          <a:p>
            <a:pPr algn="ctr">
              <a:defRPr/>
            </a:pPr>
            <a:endParaRPr lang="fr-CH" dirty="0"/>
          </a:p>
          <a:p>
            <a:pPr algn="ctr">
              <a:defRPr/>
            </a:pPr>
            <a:endParaRPr lang="en-GB" dirty="0"/>
          </a:p>
        </p:txBody>
      </p:sp>
      <p:sp>
        <p:nvSpPr>
          <p:cNvPr id="4" name="Rectangle 3"/>
          <p:cNvSpPr/>
          <p:nvPr/>
        </p:nvSpPr>
        <p:spPr>
          <a:xfrm>
            <a:off x="1290918" y="4101354"/>
            <a:ext cx="2958784" cy="1546412"/>
          </a:xfrm>
          <a:prstGeom prst="rect">
            <a:avLst/>
          </a:prstGeom>
          <a:solidFill>
            <a:srgbClr val="92D05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r-CH" b="1" dirty="0" err="1"/>
              <a:t>Political</a:t>
            </a:r>
            <a:r>
              <a:rPr lang="fr-CH" b="1" dirty="0"/>
              <a:t> life</a:t>
            </a:r>
          </a:p>
          <a:p>
            <a:pPr algn="ctr">
              <a:defRPr/>
            </a:pPr>
            <a:r>
              <a:rPr lang="fr-CH" dirty="0" err="1"/>
              <a:t>Denial</a:t>
            </a:r>
            <a:r>
              <a:rPr lang="fr-CH" dirty="0"/>
              <a:t> of the right to vote</a:t>
            </a:r>
          </a:p>
          <a:p>
            <a:pPr algn="ctr">
              <a:defRPr/>
            </a:pPr>
            <a:endParaRPr lang="en-GB" dirty="0">
              <a:ln>
                <a:solidFill>
                  <a:schemeClr val="bg1"/>
                </a:solidFill>
              </a:ln>
              <a:solidFill>
                <a:srgbClr val="92D05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908550" y="1943100"/>
            <a:ext cx="3348038" cy="1989138"/>
          </a:xfrm>
          <a:prstGeom prst="rect">
            <a:avLst/>
          </a:prstGeom>
          <a:solidFill>
            <a:srgbClr val="7030A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r-CH" b="1" dirty="0"/>
              <a:t>Social and cultural life</a:t>
            </a:r>
          </a:p>
          <a:p>
            <a:pPr algn="ctr">
              <a:defRPr/>
            </a:pPr>
            <a:r>
              <a:rPr lang="fr-CH" dirty="0" err="1"/>
              <a:t>Segregated</a:t>
            </a:r>
            <a:r>
              <a:rPr lang="fr-CH" dirty="0"/>
              <a:t> </a:t>
            </a:r>
            <a:r>
              <a:rPr lang="fr-CH" dirty="0" err="1"/>
              <a:t>education</a:t>
            </a:r>
            <a:endParaRPr lang="fr-CH" dirty="0"/>
          </a:p>
          <a:p>
            <a:pPr algn="ctr">
              <a:defRPr/>
            </a:pPr>
            <a:r>
              <a:rPr lang="fr-CH" dirty="0" err="1"/>
              <a:t>Forced</a:t>
            </a:r>
            <a:r>
              <a:rPr lang="fr-CH" dirty="0"/>
              <a:t> </a:t>
            </a:r>
            <a:r>
              <a:rPr lang="fr-CH" dirty="0" err="1"/>
              <a:t>medical</a:t>
            </a:r>
            <a:r>
              <a:rPr lang="fr-CH" dirty="0"/>
              <a:t> </a:t>
            </a:r>
            <a:r>
              <a:rPr lang="fr-CH" dirty="0" err="1"/>
              <a:t>treatment</a:t>
            </a:r>
            <a:endParaRPr lang="fr-CH" dirty="0"/>
          </a:p>
          <a:p>
            <a:pPr algn="ctr">
              <a:defRPr/>
            </a:pPr>
            <a:r>
              <a:rPr lang="fr-CH" dirty="0"/>
              <a:t>Exclusion </a:t>
            </a:r>
            <a:r>
              <a:rPr lang="fr-CH" dirty="0" err="1"/>
              <a:t>from</a:t>
            </a:r>
            <a:r>
              <a:rPr lang="fr-CH" dirty="0"/>
              <a:t> the </a:t>
            </a:r>
            <a:r>
              <a:rPr lang="fr-CH" dirty="0" err="1"/>
              <a:t>community</a:t>
            </a:r>
            <a:endParaRPr lang="fr-CH" dirty="0"/>
          </a:p>
          <a:p>
            <a:pPr algn="ctr">
              <a:defRPr/>
            </a:pPr>
            <a:r>
              <a:rPr lang="fr-CH" dirty="0"/>
              <a:t>Inaccessible </a:t>
            </a:r>
            <a:r>
              <a:rPr lang="fr-CH" dirty="0" err="1"/>
              <a:t>environments</a:t>
            </a:r>
            <a:endParaRPr lang="fr-CH" dirty="0"/>
          </a:p>
          <a:p>
            <a:pPr algn="ctr">
              <a:defRPr/>
            </a:pPr>
            <a:r>
              <a:rPr lang="fr-CH" dirty="0" err="1"/>
              <a:t>Negative</a:t>
            </a:r>
            <a:r>
              <a:rPr lang="fr-CH" dirty="0"/>
              <a:t> attitudes</a:t>
            </a:r>
          </a:p>
        </p:txBody>
      </p:sp>
      <p:sp>
        <p:nvSpPr>
          <p:cNvPr id="6" name="Rectangle 5"/>
          <p:cNvSpPr/>
          <p:nvPr/>
        </p:nvSpPr>
        <p:spPr>
          <a:xfrm>
            <a:off x="5648325" y="4289425"/>
            <a:ext cx="2836863" cy="13589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r-CH" b="1" dirty="0" err="1"/>
              <a:t>Economic</a:t>
            </a:r>
            <a:r>
              <a:rPr lang="fr-CH" b="1" dirty="0"/>
              <a:t> life</a:t>
            </a:r>
          </a:p>
          <a:p>
            <a:pPr algn="ctr">
              <a:defRPr/>
            </a:pPr>
            <a:r>
              <a:rPr lang="fr-CH" dirty="0" err="1"/>
              <a:t>Denial</a:t>
            </a:r>
            <a:r>
              <a:rPr lang="fr-CH" dirty="0"/>
              <a:t> of </a:t>
            </a:r>
            <a:r>
              <a:rPr lang="fr-CH" dirty="0" err="1"/>
              <a:t>reasonable</a:t>
            </a:r>
            <a:r>
              <a:rPr lang="fr-CH" dirty="0"/>
              <a:t> accommodation</a:t>
            </a:r>
          </a:p>
          <a:p>
            <a:pPr algn="ctr">
              <a:defRPr/>
            </a:pPr>
            <a:r>
              <a:rPr lang="fr-CH" dirty="0" err="1"/>
              <a:t>Denial</a:t>
            </a:r>
            <a:r>
              <a:rPr lang="fr-CH" dirty="0"/>
              <a:t> of </a:t>
            </a:r>
            <a:r>
              <a:rPr lang="fr-CH" dirty="0" err="1"/>
              <a:t>property</a:t>
            </a:r>
            <a:r>
              <a:rPr lang="fr-CH" dirty="0"/>
              <a:t> </a:t>
            </a:r>
            <a:r>
              <a:rPr lang="fr-CH" dirty="0" err="1"/>
              <a:t>rights</a:t>
            </a:r>
            <a:endParaRPr lang="fr-CH" dirty="0"/>
          </a:p>
          <a:p>
            <a:pPr algn="ctr">
              <a:defRPr/>
            </a:pPr>
            <a:endParaRPr lang="fr-CH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re 1"/>
          <p:cNvSpPr>
            <a:spLocks noGrp="1"/>
          </p:cNvSpPr>
          <p:nvPr>
            <p:ph type="title"/>
          </p:nvPr>
        </p:nvSpPr>
        <p:spPr>
          <a:xfrm>
            <a:off x="241300" y="274638"/>
            <a:ext cx="8723313" cy="1090612"/>
          </a:xfrm>
        </p:spPr>
        <p:txBody>
          <a:bodyPr/>
          <a:lstStyle/>
          <a:p>
            <a:pPr algn="ctr" eaLnBrk="1" hangingPunct="1"/>
            <a:r>
              <a:rPr lang="fr-FR" sz="3600" smtClean="0">
                <a:latin typeface="Arial" charset="0"/>
                <a:ea typeface="ＭＳ Ｐゴシック" pitchFamily="34" charset="-128"/>
                <a:cs typeface="Arial" charset="0"/>
              </a:rPr>
              <a:t>Specific measures</a:t>
            </a:r>
          </a:p>
        </p:txBody>
      </p:sp>
      <p:sp>
        <p:nvSpPr>
          <p:cNvPr id="12291" name="Content Placeholder 2"/>
          <p:cNvSpPr txBox="1">
            <a:spLocks/>
          </p:cNvSpPr>
          <p:nvPr/>
        </p:nvSpPr>
        <p:spPr bwMode="auto">
          <a:xfrm>
            <a:off x="1017588" y="1563688"/>
            <a:ext cx="7056437" cy="4075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>
              <a:buFont typeface="Arial" charset="0"/>
              <a:buNone/>
            </a:pPr>
            <a:r>
              <a:rPr lang="en-US" sz="2800" b="1" dirty="0">
                <a:solidFill>
                  <a:schemeClr val="tx2"/>
                </a:solidFill>
              </a:rPr>
              <a:t>specific measures </a:t>
            </a:r>
            <a:r>
              <a:rPr lang="en-US" sz="2800" dirty="0"/>
              <a:t>which are necessary  to accelerate or achieve de facto equality            of persons with disabilities shall not be considered discrimination under the terms of the present Convention </a:t>
            </a:r>
            <a:r>
              <a:rPr lang="en-US" sz="2800" dirty="0" smtClean="0"/>
              <a:t>[art</a:t>
            </a:r>
            <a:r>
              <a:rPr lang="en-US" sz="2800" dirty="0"/>
              <a:t>. </a:t>
            </a:r>
            <a:r>
              <a:rPr lang="en-US" sz="2800" dirty="0" smtClean="0"/>
              <a:t>5 (</a:t>
            </a:r>
            <a:r>
              <a:rPr lang="en-US" sz="2800" dirty="0"/>
              <a:t>4)] </a:t>
            </a:r>
          </a:p>
        </p:txBody>
      </p:sp>
      <p:sp>
        <p:nvSpPr>
          <p:cNvPr id="4" name="Oval 3"/>
          <p:cNvSpPr/>
          <p:nvPr/>
        </p:nvSpPr>
        <p:spPr>
          <a:xfrm>
            <a:off x="4849813" y="1941513"/>
            <a:ext cx="2882900" cy="685800"/>
          </a:xfrm>
          <a:prstGeom prst="ellipse">
            <a:avLst/>
          </a:prstGeom>
          <a:noFill/>
          <a:ln w="4445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2"/>
              </a:solidFill>
            </a:endParaRPr>
          </a:p>
        </p:txBody>
      </p:sp>
      <p:sp>
        <p:nvSpPr>
          <p:cNvPr id="5" name="Curved Left Arrow 4"/>
          <p:cNvSpPr/>
          <p:nvPr/>
        </p:nvSpPr>
        <p:spPr>
          <a:xfrm>
            <a:off x="7732713" y="2092325"/>
            <a:ext cx="1231900" cy="3103563"/>
          </a:xfrm>
          <a:prstGeom prst="curvedLeftArrow">
            <a:avLst>
              <a:gd name="adj1" fmla="val 25000"/>
              <a:gd name="adj2" fmla="val 50000"/>
              <a:gd name="adj3" fmla="val 12302"/>
            </a:avLst>
          </a:prstGeom>
          <a:solidFill>
            <a:srgbClr val="92D050">
              <a:alpha val="53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2"/>
              </a:solidFill>
            </a:endParaRPr>
          </a:p>
        </p:txBody>
      </p:sp>
      <p:sp>
        <p:nvSpPr>
          <p:cNvPr id="7" name="Flowchart: Process 6"/>
          <p:cNvSpPr/>
          <p:nvPr/>
        </p:nvSpPr>
        <p:spPr>
          <a:xfrm>
            <a:off x="1301262" y="4102100"/>
            <a:ext cx="6330461" cy="1901825"/>
          </a:xfrm>
          <a:prstGeom prst="flowChartProcess">
            <a:avLst/>
          </a:prstGeom>
          <a:solidFill>
            <a:srgbClr val="92D050"/>
          </a:solidFill>
          <a:ln>
            <a:solidFill>
              <a:srgbClr val="3BD93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srgbClr val="FFFFFF"/>
              </a:solidFill>
              <a:cs typeface="Arial" charset="0"/>
            </a:endParaRPr>
          </a:p>
          <a:p>
            <a:pPr algn="ctr">
              <a:defRPr/>
            </a:pPr>
            <a:endParaRPr lang="en-US" dirty="0">
              <a:solidFill>
                <a:srgbClr val="FFFFFF"/>
              </a:solidFill>
              <a:cs typeface="Arial" charset="0"/>
            </a:endParaRPr>
          </a:p>
          <a:p>
            <a:pPr algn="ctr">
              <a:defRPr/>
            </a:pPr>
            <a:endParaRPr lang="en-US" dirty="0">
              <a:solidFill>
                <a:srgbClr val="FFFFFF"/>
              </a:solidFill>
              <a:cs typeface="Arial" charset="0"/>
            </a:endParaRPr>
          </a:p>
          <a:p>
            <a:pPr algn="ctr">
              <a:defRPr/>
            </a:pPr>
            <a:endParaRPr lang="en-US" dirty="0">
              <a:solidFill>
                <a:srgbClr val="FFFFFF"/>
              </a:solidFill>
              <a:cs typeface="Arial" pitchFamily="34" charset="0"/>
            </a:endParaRPr>
          </a:p>
          <a:p>
            <a:pPr algn="ctr">
              <a:defRPr/>
            </a:pPr>
            <a:r>
              <a:rPr lang="en-US" sz="2000" dirty="0">
                <a:solidFill>
                  <a:srgbClr val="FFFFFF"/>
                </a:solidFill>
                <a:cs typeface="Arial" pitchFamily="34" charset="0"/>
              </a:rPr>
              <a:t>employment in the public sector </a:t>
            </a:r>
            <a:r>
              <a:rPr lang="en-US" sz="2000" dirty="0" smtClean="0">
                <a:solidFill>
                  <a:srgbClr val="FFFFFF"/>
                </a:solidFill>
                <a:cs typeface="Arial" pitchFamily="34" charset="0"/>
              </a:rPr>
              <a:t>(art. 27 (1))</a:t>
            </a:r>
            <a:endParaRPr lang="en-US" sz="2000" dirty="0">
              <a:solidFill>
                <a:srgbClr val="FFFFFF"/>
              </a:solidFill>
              <a:cs typeface="Arial" pitchFamily="34" charset="0"/>
            </a:endParaRPr>
          </a:p>
          <a:p>
            <a:pPr algn="ctr">
              <a:defRPr/>
            </a:pPr>
            <a:r>
              <a:rPr lang="en-US" sz="2000" dirty="0">
                <a:solidFill>
                  <a:srgbClr val="FFFFFF"/>
                </a:solidFill>
                <a:cs typeface="Arial" pitchFamily="34" charset="0"/>
              </a:rPr>
              <a:t>individualized support </a:t>
            </a:r>
            <a:r>
              <a:rPr lang="en-US" sz="2000" dirty="0" smtClean="0">
                <a:solidFill>
                  <a:srgbClr val="FFFFFF"/>
                </a:solidFill>
                <a:cs typeface="Arial" pitchFamily="34" charset="0"/>
              </a:rPr>
              <a:t>(</a:t>
            </a:r>
            <a:r>
              <a:rPr lang="en-US" sz="2000" dirty="0">
                <a:solidFill>
                  <a:srgbClr val="FFFFFF"/>
                </a:solidFill>
                <a:cs typeface="Arial" pitchFamily="34" charset="0"/>
              </a:rPr>
              <a:t>art. </a:t>
            </a:r>
            <a:r>
              <a:rPr lang="en-US" sz="2000" dirty="0" smtClean="0">
                <a:solidFill>
                  <a:srgbClr val="FFFFFF"/>
                </a:solidFill>
                <a:cs typeface="Arial" pitchFamily="34" charset="0"/>
              </a:rPr>
              <a:t>24 (2) (e))</a:t>
            </a:r>
            <a:endParaRPr lang="en-US" sz="2000" dirty="0">
              <a:solidFill>
                <a:srgbClr val="FFFFFF"/>
              </a:solidFill>
              <a:cs typeface="Arial" pitchFamily="34" charset="0"/>
            </a:endParaRPr>
          </a:p>
          <a:p>
            <a:pPr algn="ctr">
              <a:defRPr/>
            </a:pPr>
            <a:r>
              <a:rPr lang="en-US" sz="2000" dirty="0">
                <a:solidFill>
                  <a:srgbClr val="FFFFFF"/>
                </a:solidFill>
                <a:cs typeface="Arial" pitchFamily="34" charset="0"/>
              </a:rPr>
              <a:t>affirmative action, incentives </a:t>
            </a:r>
            <a:r>
              <a:rPr lang="en-US" sz="2000" dirty="0" smtClean="0">
                <a:solidFill>
                  <a:srgbClr val="FFFFFF"/>
                </a:solidFill>
                <a:cs typeface="Arial" pitchFamily="34" charset="0"/>
              </a:rPr>
              <a:t>(</a:t>
            </a:r>
            <a:r>
              <a:rPr lang="en-US" sz="2000" dirty="0">
                <a:solidFill>
                  <a:srgbClr val="FFFFFF"/>
                </a:solidFill>
                <a:cs typeface="Arial" pitchFamily="34" charset="0"/>
              </a:rPr>
              <a:t>art. </a:t>
            </a:r>
            <a:r>
              <a:rPr lang="en-US" sz="2000" dirty="0" smtClean="0">
                <a:solidFill>
                  <a:srgbClr val="FFFFFF"/>
                </a:solidFill>
                <a:cs typeface="Arial" pitchFamily="34" charset="0"/>
              </a:rPr>
              <a:t>27 (1))</a:t>
            </a:r>
            <a:endParaRPr lang="en-US" sz="2000" dirty="0">
              <a:solidFill>
                <a:srgbClr val="FFFFFF"/>
              </a:solidFill>
              <a:cs typeface="Arial" pitchFamily="34" charset="0"/>
            </a:endParaRPr>
          </a:p>
          <a:p>
            <a:pPr algn="ctr">
              <a:defRPr/>
            </a:pPr>
            <a:r>
              <a:rPr lang="en-US" sz="2000" dirty="0">
                <a:solidFill>
                  <a:srgbClr val="FFFFFF"/>
                </a:solidFill>
                <a:cs typeface="Arial" pitchFamily="34" charset="0"/>
              </a:rPr>
              <a:t>measures to establish support framework </a:t>
            </a:r>
            <a:r>
              <a:rPr lang="en-US" sz="2000" dirty="0" smtClean="0">
                <a:solidFill>
                  <a:srgbClr val="FFFFFF"/>
                </a:solidFill>
                <a:cs typeface="Arial" pitchFamily="34" charset="0"/>
              </a:rPr>
              <a:t>(</a:t>
            </a:r>
            <a:r>
              <a:rPr lang="en-US" sz="2000" dirty="0">
                <a:solidFill>
                  <a:srgbClr val="FFFFFF"/>
                </a:solidFill>
                <a:cs typeface="Arial" pitchFamily="34" charset="0"/>
              </a:rPr>
              <a:t>art. </a:t>
            </a:r>
            <a:r>
              <a:rPr lang="en-US" sz="2000" dirty="0" smtClean="0">
                <a:solidFill>
                  <a:srgbClr val="FFFFFF"/>
                </a:solidFill>
                <a:cs typeface="Arial" pitchFamily="34" charset="0"/>
              </a:rPr>
              <a:t>12 (3))</a:t>
            </a:r>
            <a:endParaRPr lang="en-US" sz="2000" dirty="0">
              <a:solidFill>
                <a:srgbClr val="FFFFFF"/>
              </a:solidFill>
              <a:cs typeface="Arial" pitchFamily="34" charset="0"/>
            </a:endParaRPr>
          </a:p>
          <a:p>
            <a:pPr algn="ctr">
              <a:defRPr/>
            </a:pPr>
            <a:r>
              <a:rPr lang="en-US" sz="2000" dirty="0">
                <a:solidFill>
                  <a:srgbClr val="FFFFFF"/>
                </a:solidFill>
                <a:cs typeface="Arial" pitchFamily="34" charset="0"/>
              </a:rPr>
              <a:t>etc.</a:t>
            </a:r>
          </a:p>
          <a:p>
            <a:pPr algn="ctr">
              <a:defRPr/>
            </a:pPr>
            <a:endParaRPr lang="en-US" dirty="0">
              <a:solidFill>
                <a:srgbClr val="FFFFFF"/>
              </a:solidFill>
              <a:cs typeface="Arial" charset="0"/>
            </a:endParaRPr>
          </a:p>
          <a:p>
            <a:pPr algn="ctr">
              <a:defRPr/>
            </a:pPr>
            <a:endParaRPr lang="en-US" dirty="0">
              <a:solidFill>
                <a:srgbClr val="FFFFFF"/>
              </a:solidFill>
              <a:cs typeface="Arial" charset="0"/>
            </a:endParaRPr>
          </a:p>
          <a:p>
            <a:pPr algn="ctr">
              <a:defRPr/>
            </a:pPr>
            <a:endParaRPr lang="en-US" dirty="0">
              <a:solidFill>
                <a:srgbClr val="FFFFFF"/>
              </a:solidFill>
              <a:cs typeface="Arial" charset="0"/>
            </a:endParaRPr>
          </a:p>
          <a:p>
            <a:pPr algn="ctr">
              <a:defRPr/>
            </a:pPr>
            <a:endParaRPr lang="en-US" dirty="0">
              <a:solidFill>
                <a:srgbClr val="FFFFFF"/>
              </a:solidFill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re 1"/>
          <p:cNvSpPr>
            <a:spLocks noGrp="1"/>
          </p:cNvSpPr>
          <p:nvPr>
            <p:ph type="title"/>
          </p:nvPr>
        </p:nvSpPr>
        <p:spPr>
          <a:xfrm>
            <a:off x="336550" y="274638"/>
            <a:ext cx="8242300" cy="1090612"/>
          </a:xfrm>
        </p:spPr>
        <p:txBody>
          <a:bodyPr/>
          <a:lstStyle/>
          <a:p>
            <a:pPr algn="ctr" eaLnBrk="1" hangingPunct="1"/>
            <a:r>
              <a:rPr lang="fr-FR" sz="3600" dirty="0" err="1" smtClean="0">
                <a:latin typeface="Arial" charset="0"/>
                <a:ea typeface="ＭＳ Ｐゴシック" pitchFamily="34" charset="-128"/>
                <a:cs typeface="Arial" charset="0"/>
              </a:rPr>
              <a:t>Who</a:t>
            </a:r>
            <a:r>
              <a:rPr lang="fr-FR" sz="3600" dirty="0" smtClean="0">
                <a:latin typeface="Arial" charset="0"/>
                <a:ea typeface="ＭＳ Ｐゴシック" pitchFamily="34" charset="-128"/>
                <a:cs typeface="Arial" charset="0"/>
              </a:rPr>
              <a:t> </a:t>
            </a:r>
            <a:r>
              <a:rPr lang="fr-FR" sz="3600" dirty="0" err="1" smtClean="0">
                <a:latin typeface="Arial" charset="0"/>
                <a:ea typeface="ＭＳ Ｐゴシック" pitchFamily="34" charset="-128"/>
                <a:cs typeface="Arial" charset="0"/>
              </a:rPr>
              <a:t>is</a:t>
            </a:r>
            <a:r>
              <a:rPr lang="fr-FR" sz="3600" dirty="0" smtClean="0">
                <a:latin typeface="Arial" charset="0"/>
                <a:ea typeface="ＭＳ Ｐゴシック" pitchFamily="34" charset="-128"/>
                <a:cs typeface="Arial" charset="0"/>
              </a:rPr>
              <a:t> </a:t>
            </a:r>
            <a:r>
              <a:rPr lang="fr-FR" sz="3600" dirty="0" err="1" smtClean="0">
                <a:latin typeface="Arial" charset="0"/>
                <a:ea typeface="ＭＳ Ｐゴシック" pitchFamily="34" charset="-128"/>
                <a:cs typeface="Arial" charset="0"/>
              </a:rPr>
              <a:t>responsible</a:t>
            </a:r>
            <a:r>
              <a:rPr lang="fr-FR" sz="3600" dirty="0" smtClean="0">
                <a:latin typeface="Arial" charset="0"/>
                <a:ea typeface="ＭＳ Ｐゴシック" pitchFamily="34" charset="-128"/>
                <a:cs typeface="Arial" charset="0"/>
              </a:rPr>
              <a:t>?</a:t>
            </a:r>
          </a:p>
        </p:txBody>
      </p:sp>
      <p:sp>
        <p:nvSpPr>
          <p:cNvPr id="13315" name="Content Placeholder 2"/>
          <p:cNvSpPr txBox="1">
            <a:spLocks/>
          </p:cNvSpPr>
          <p:nvPr/>
        </p:nvSpPr>
        <p:spPr bwMode="auto">
          <a:xfrm>
            <a:off x="1016000" y="1365250"/>
            <a:ext cx="7056438" cy="4075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</a:pPr>
            <a:endParaRPr lang="en-US" sz="2700">
              <a:cs typeface="Arial" charset="0"/>
            </a:endParaRPr>
          </a:p>
        </p:txBody>
      </p:sp>
      <p:sp>
        <p:nvSpPr>
          <p:cNvPr id="2" name="Oval 1"/>
          <p:cNvSpPr/>
          <p:nvPr/>
        </p:nvSpPr>
        <p:spPr>
          <a:xfrm>
            <a:off x="1720850" y="1022350"/>
            <a:ext cx="5634038" cy="4960938"/>
          </a:xfrm>
          <a:prstGeom prst="ellipse">
            <a:avLst/>
          </a:prstGeom>
          <a:solidFill>
            <a:schemeClr val="accent3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r-CH" dirty="0" err="1"/>
              <a:t>Private</a:t>
            </a:r>
            <a:r>
              <a:rPr lang="fr-CH" dirty="0"/>
              <a:t> </a:t>
            </a:r>
            <a:r>
              <a:rPr lang="fr-CH" dirty="0" err="1"/>
              <a:t>sector</a:t>
            </a:r>
            <a:endParaRPr lang="fr-CH" dirty="0"/>
          </a:p>
          <a:p>
            <a:pPr algn="ctr">
              <a:defRPr/>
            </a:pPr>
            <a:endParaRPr lang="fr-CH" dirty="0"/>
          </a:p>
          <a:p>
            <a:pPr algn="ctr">
              <a:defRPr/>
            </a:pPr>
            <a:endParaRPr lang="fr-CH" dirty="0"/>
          </a:p>
          <a:p>
            <a:pPr algn="ctr">
              <a:defRPr/>
            </a:pPr>
            <a:endParaRPr lang="fr-CH" dirty="0"/>
          </a:p>
          <a:p>
            <a:pPr algn="ctr">
              <a:defRPr/>
            </a:pPr>
            <a:endParaRPr lang="fr-CH" dirty="0"/>
          </a:p>
          <a:p>
            <a:pPr algn="ctr">
              <a:defRPr/>
            </a:pPr>
            <a:endParaRPr lang="fr-CH" dirty="0"/>
          </a:p>
          <a:p>
            <a:pPr algn="ctr">
              <a:defRPr/>
            </a:pPr>
            <a:endParaRPr lang="fr-CH" dirty="0"/>
          </a:p>
          <a:p>
            <a:pPr algn="ctr">
              <a:defRPr/>
            </a:pPr>
            <a:endParaRPr lang="fr-CH" dirty="0"/>
          </a:p>
          <a:p>
            <a:pPr algn="ctr">
              <a:defRPr/>
            </a:pPr>
            <a:endParaRPr lang="fr-CH" dirty="0"/>
          </a:p>
          <a:p>
            <a:pPr algn="ctr">
              <a:defRPr/>
            </a:pPr>
            <a:endParaRPr lang="fr-CH" dirty="0"/>
          </a:p>
          <a:p>
            <a:pPr algn="ctr">
              <a:defRPr/>
            </a:pPr>
            <a:endParaRPr lang="fr-CH" dirty="0"/>
          </a:p>
          <a:p>
            <a:pPr algn="ctr">
              <a:defRPr/>
            </a:pPr>
            <a:endParaRPr lang="fr-CH" dirty="0"/>
          </a:p>
          <a:p>
            <a:pPr algn="ctr">
              <a:defRPr/>
            </a:pPr>
            <a:endParaRPr lang="fr-CH" dirty="0"/>
          </a:p>
          <a:p>
            <a:pPr algn="ctr">
              <a:defRPr/>
            </a:pPr>
            <a:endParaRPr lang="fr-CH" dirty="0"/>
          </a:p>
          <a:p>
            <a:pPr algn="ctr">
              <a:defRPr/>
            </a:pPr>
            <a:endParaRPr lang="fr-CH" dirty="0"/>
          </a:p>
          <a:p>
            <a:pPr algn="ctr">
              <a:defRPr/>
            </a:pPr>
            <a:r>
              <a:rPr lang="fr-CH" dirty="0" err="1"/>
              <a:t>Community</a:t>
            </a:r>
            <a:r>
              <a:rPr lang="fr-CH" dirty="0"/>
              <a:t> </a:t>
            </a:r>
            <a:r>
              <a:rPr lang="fr-CH" dirty="0" err="1"/>
              <a:t>members</a:t>
            </a:r>
            <a:r>
              <a:rPr lang="fr-CH" dirty="0"/>
              <a:t>,</a:t>
            </a:r>
          </a:p>
          <a:p>
            <a:pPr algn="ctr">
              <a:defRPr/>
            </a:pPr>
            <a:r>
              <a:rPr lang="fr-CH" dirty="0" err="1"/>
              <a:t>families</a:t>
            </a:r>
            <a:endParaRPr lang="en-GB" dirty="0"/>
          </a:p>
        </p:txBody>
      </p:sp>
      <p:sp>
        <p:nvSpPr>
          <p:cNvPr id="3" name="Oval 2"/>
          <p:cNvSpPr/>
          <p:nvPr/>
        </p:nvSpPr>
        <p:spPr>
          <a:xfrm>
            <a:off x="2514600" y="1762125"/>
            <a:ext cx="4087813" cy="3482975"/>
          </a:xfrm>
          <a:prstGeom prst="ellipse">
            <a:avLst/>
          </a:prstGeom>
          <a:solidFill>
            <a:srgbClr val="92D05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r-CH" dirty="0"/>
              <a:t>States</a:t>
            </a:r>
          </a:p>
          <a:p>
            <a:pPr algn="ctr">
              <a:defRPr/>
            </a:pPr>
            <a:endParaRPr lang="fr-CH" dirty="0"/>
          </a:p>
          <a:p>
            <a:pPr algn="ctr">
              <a:defRPr/>
            </a:pPr>
            <a:endParaRPr lang="fr-CH" dirty="0"/>
          </a:p>
          <a:p>
            <a:pPr algn="ctr">
              <a:defRPr/>
            </a:pPr>
            <a:endParaRPr lang="fr-CH" dirty="0"/>
          </a:p>
          <a:p>
            <a:pPr algn="ctr">
              <a:defRPr/>
            </a:pPr>
            <a:endParaRPr lang="fr-CH" dirty="0"/>
          </a:p>
          <a:p>
            <a:pPr algn="ctr">
              <a:defRPr/>
            </a:pPr>
            <a:endParaRPr lang="fr-CH" dirty="0"/>
          </a:p>
          <a:p>
            <a:pPr algn="ctr">
              <a:defRPr/>
            </a:pPr>
            <a:endParaRPr lang="fr-CH" dirty="0"/>
          </a:p>
          <a:p>
            <a:pPr algn="ctr">
              <a:defRPr/>
            </a:pPr>
            <a:endParaRPr lang="fr-CH" dirty="0"/>
          </a:p>
          <a:p>
            <a:pPr algn="ctr">
              <a:defRPr/>
            </a:pPr>
            <a:endParaRPr lang="en-GB" dirty="0"/>
          </a:p>
        </p:txBody>
      </p:sp>
      <p:sp>
        <p:nvSpPr>
          <p:cNvPr id="4" name="Oval 3"/>
          <p:cNvSpPr/>
          <p:nvPr/>
        </p:nvSpPr>
        <p:spPr>
          <a:xfrm>
            <a:off x="3587750" y="2730500"/>
            <a:ext cx="1981200" cy="1687513"/>
          </a:xfrm>
          <a:prstGeom prst="ellipse">
            <a:avLst/>
          </a:prstGeom>
          <a:solidFill>
            <a:srgbClr val="7030A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r-CH" dirty="0" err="1"/>
              <a:t>Individual</a:t>
            </a:r>
            <a:endParaRPr lang="en-GB" dirty="0"/>
          </a:p>
        </p:txBody>
      </p:sp>
      <p:sp>
        <p:nvSpPr>
          <p:cNvPr id="5" name="Rectangle 4"/>
          <p:cNvSpPr/>
          <p:nvPr/>
        </p:nvSpPr>
        <p:spPr>
          <a:xfrm>
            <a:off x="7467600" y="1376363"/>
            <a:ext cx="1347788" cy="9144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r-CH" i="1" dirty="0" err="1"/>
              <a:t>Laws</a:t>
            </a:r>
            <a:r>
              <a:rPr lang="fr-CH" i="1" dirty="0"/>
              <a:t> and </a:t>
            </a:r>
            <a:r>
              <a:rPr lang="fr-CH" i="1" dirty="0" err="1"/>
              <a:t>policies</a:t>
            </a:r>
            <a:endParaRPr lang="en-GB" i="1" dirty="0"/>
          </a:p>
        </p:txBody>
      </p:sp>
      <p:sp>
        <p:nvSpPr>
          <p:cNvPr id="6" name="Rectangle 5"/>
          <p:cNvSpPr/>
          <p:nvPr/>
        </p:nvSpPr>
        <p:spPr>
          <a:xfrm>
            <a:off x="7467600" y="3046413"/>
            <a:ext cx="1347788" cy="9144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r-CH" i="1" dirty="0"/>
              <a:t>Resource allocation</a:t>
            </a:r>
            <a:endParaRPr lang="en-GB" i="1" dirty="0"/>
          </a:p>
        </p:txBody>
      </p:sp>
      <p:sp>
        <p:nvSpPr>
          <p:cNvPr id="7" name="Rectangle 6"/>
          <p:cNvSpPr/>
          <p:nvPr/>
        </p:nvSpPr>
        <p:spPr>
          <a:xfrm>
            <a:off x="7467600" y="4600575"/>
            <a:ext cx="1347788" cy="9144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r-CH" i="1" dirty="0"/>
              <a:t>Inclusive services</a:t>
            </a:r>
            <a:endParaRPr lang="en-GB" i="1" dirty="0"/>
          </a:p>
        </p:txBody>
      </p:sp>
      <p:sp>
        <p:nvSpPr>
          <p:cNvPr id="8" name="Rectangle 7"/>
          <p:cNvSpPr/>
          <p:nvPr/>
        </p:nvSpPr>
        <p:spPr>
          <a:xfrm>
            <a:off x="336550" y="1365250"/>
            <a:ext cx="1292958" cy="9144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r-CH" sz="1500" i="1" dirty="0" err="1" smtClean="0"/>
              <a:t>Awareness-raising</a:t>
            </a:r>
            <a:endParaRPr lang="fr-CH" sz="1500" i="1" dirty="0"/>
          </a:p>
          <a:p>
            <a:pPr algn="ctr">
              <a:defRPr/>
            </a:pPr>
            <a:r>
              <a:rPr lang="fr-CH" sz="1500" i="1" dirty="0"/>
              <a:t>Training</a:t>
            </a:r>
            <a:endParaRPr lang="en-GB" sz="1500" i="1" dirty="0"/>
          </a:p>
        </p:txBody>
      </p:sp>
      <p:sp>
        <p:nvSpPr>
          <p:cNvPr id="9" name="Rectangle 8"/>
          <p:cNvSpPr/>
          <p:nvPr/>
        </p:nvSpPr>
        <p:spPr>
          <a:xfrm>
            <a:off x="336550" y="3046413"/>
            <a:ext cx="1292958" cy="9144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r-CH" sz="1500" i="1" dirty="0" err="1"/>
              <a:t>Research</a:t>
            </a:r>
            <a:endParaRPr lang="fr-CH" sz="1500" i="1" dirty="0"/>
          </a:p>
          <a:p>
            <a:pPr algn="ctr">
              <a:defRPr/>
            </a:pPr>
            <a:endParaRPr lang="en-GB" i="1" dirty="0"/>
          </a:p>
        </p:txBody>
      </p:sp>
      <p:sp>
        <p:nvSpPr>
          <p:cNvPr id="10" name="Rectangle 9"/>
          <p:cNvSpPr/>
          <p:nvPr/>
        </p:nvSpPr>
        <p:spPr>
          <a:xfrm>
            <a:off x="336550" y="4605338"/>
            <a:ext cx="1292958" cy="9144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r-CH" i="1" dirty="0" err="1"/>
              <a:t>Remedy</a:t>
            </a:r>
            <a:endParaRPr lang="en-GB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>
          <a:xfrm>
            <a:off x="444500" y="365125"/>
            <a:ext cx="8472488" cy="1143000"/>
          </a:xfrm>
        </p:spPr>
        <p:txBody>
          <a:bodyPr/>
          <a:lstStyle/>
          <a:p>
            <a:pPr algn="ctr" eaLnBrk="1" hangingPunct="1"/>
            <a:r>
              <a:rPr lang="en-US" sz="2800" smtClean="0">
                <a:latin typeface="Arial" charset="0"/>
                <a:ea typeface="ＭＳ Ｐゴシック" pitchFamily="34" charset="-128"/>
                <a:cs typeface="Arial" charset="0"/>
              </a:rPr>
              <a:t>Resources</a:t>
            </a:r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>
          <a:xfrm>
            <a:off x="558800" y="1159974"/>
            <a:ext cx="7477125" cy="5018087"/>
          </a:xfrm>
        </p:spPr>
        <p:txBody>
          <a:bodyPr/>
          <a:lstStyle/>
          <a:p>
            <a:pPr eaLnBrk="1" hangingPunct="1"/>
            <a:r>
              <a:rPr lang="en-US" sz="2200" dirty="0" smtClean="0">
                <a:latin typeface="Arial" charset="0"/>
                <a:ea typeface="ＭＳ Ｐゴシック" pitchFamily="34" charset="-128"/>
                <a:cs typeface="Arial" charset="0"/>
              </a:rPr>
              <a:t>Convention on the Rights of Persons with Disabilities</a:t>
            </a:r>
          </a:p>
          <a:p>
            <a:pPr eaLnBrk="1" hangingPunct="1"/>
            <a:r>
              <a:rPr lang="en-US" sz="2200" dirty="0">
                <a:latin typeface="Arial" charset="0"/>
                <a:ea typeface="ＭＳ Ｐゴシック" pitchFamily="34" charset="-128"/>
                <a:cs typeface="Arial" charset="0"/>
              </a:rPr>
              <a:t>Equality and non-discrimination under article 5 of the Convention on the Rights of Persons with </a:t>
            </a:r>
            <a:r>
              <a:rPr lang="en-US" sz="2200" dirty="0" smtClean="0">
                <a:latin typeface="Arial" charset="0"/>
                <a:ea typeface="ＭＳ Ｐゴシック" pitchFamily="34" charset="-128"/>
                <a:cs typeface="Arial" charset="0"/>
              </a:rPr>
              <a:t>Disabilities; Report </a:t>
            </a:r>
            <a:r>
              <a:rPr lang="en-US" sz="2200" dirty="0">
                <a:latin typeface="Arial" charset="0"/>
                <a:ea typeface="ＭＳ Ｐゴシック" pitchFamily="34" charset="-128"/>
                <a:cs typeface="Arial" charset="0"/>
              </a:rPr>
              <a:t>of the Office of the United Nations High Commissioner for Human </a:t>
            </a:r>
            <a:r>
              <a:rPr lang="en-US" sz="2200" dirty="0" smtClean="0">
                <a:latin typeface="Arial" charset="0"/>
                <a:ea typeface="ＭＳ Ｐゴシック" pitchFamily="34" charset="-128"/>
                <a:cs typeface="Arial" charset="0"/>
              </a:rPr>
              <a:t>Rights (2016)</a:t>
            </a:r>
          </a:p>
          <a:p>
            <a:pPr eaLnBrk="1" hangingPunct="1"/>
            <a:r>
              <a:rPr lang="en-US" sz="2200" dirty="0">
                <a:latin typeface="Arial" charset="0"/>
                <a:ea typeface="ＭＳ Ｐゴシック" pitchFamily="34" charset="-128"/>
                <a:cs typeface="Arial" charset="0"/>
              </a:rPr>
              <a:t>Promoting diversity and inclusion through workplace adjustments: A practical </a:t>
            </a:r>
            <a:r>
              <a:rPr lang="en-US" sz="2200" dirty="0" smtClean="0">
                <a:latin typeface="Arial" charset="0"/>
                <a:ea typeface="ＭＳ Ｐゴシック" pitchFamily="34" charset="-128"/>
                <a:cs typeface="Arial" charset="0"/>
              </a:rPr>
              <a:t>guide; ILO (2016)</a:t>
            </a:r>
          </a:p>
          <a:p>
            <a:pPr eaLnBrk="1" hangingPunct="1"/>
            <a:r>
              <a:rPr lang="en-US" sz="2200" dirty="0" smtClean="0">
                <a:latin typeface="Arial" charset="0"/>
                <a:ea typeface="ＭＳ Ｐゴシック" pitchFamily="34" charset="-128"/>
                <a:cs typeface="Arial" charset="0"/>
              </a:rPr>
              <a:t>Committee on the Rights of Persons with Disabilities, </a:t>
            </a:r>
            <a:r>
              <a:rPr lang="en-US" sz="2200" dirty="0" smtClean="0">
                <a:latin typeface="Arial" charset="0"/>
                <a:ea typeface="ＭＳ Ｐゴシック" pitchFamily="34" charset="-128"/>
                <a:cs typeface="Arial" charset="0"/>
              </a:rPr>
              <a:t>General  Comment on article 5 </a:t>
            </a:r>
            <a:r>
              <a:rPr lang="en-US" sz="2200" dirty="0" smtClean="0">
                <a:latin typeface="Arial" charset="0"/>
                <a:ea typeface="ＭＳ Ｐゴシック" pitchFamily="34" charset="-128"/>
                <a:cs typeface="Arial" charset="0"/>
              </a:rPr>
              <a:t>on equality and non-discrimination (draft)</a:t>
            </a:r>
          </a:p>
          <a:p>
            <a:pPr eaLnBrk="1" hangingPunct="1"/>
            <a:r>
              <a:rPr lang="en-US" sz="2200" dirty="0">
                <a:latin typeface="Arial" charset="0"/>
                <a:ea typeface="ＭＳ Ｐゴシック" pitchFamily="34" charset="-128"/>
                <a:cs typeface="Arial" charset="0"/>
              </a:rPr>
              <a:t>Committee on the Rights of Persons with Disabilities, General  Comment on article </a:t>
            </a:r>
            <a:r>
              <a:rPr lang="en-US" sz="2200" dirty="0" smtClean="0">
                <a:latin typeface="Arial" charset="0"/>
                <a:ea typeface="ＭＳ Ｐゴシック" pitchFamily="34" charset="-128"/>
                <a:cs typeface="Arial" charset="0"/>
              </a:rPr>
              <a:t>6 </a:t>
            </a:r>
            <a:r>
              <a:rPr lang="en-US" sz="2200" dirty="0">
                <a:latin typeface="Arial" charset="0"/>
                <a:ea typeface="ＭＳ Ｐゴシック" pitchFamily="34" charset="-128"/>
                <a:cs typeface="Arial" charset="0"/>
              </a:rPr>
              <a:t>on </a:t>
            </a:r>
            <a:r>
              <a:rPr lang="en-US" sz="2200" dirty="0" smtClean="0">
                <a:latin typeface="Arial" charset="0"/>
                <a:ea typeface="ＭＳ Ｐゴシック" pitchFamily="34" charset="-128"/>
                <a:cs typeface="Arial" charset="0"/>
              </a:rPr>
              <a:t>women and girls </a:t>
            </a:r>
            <a:r>
              <a:rPr lang="en-US" sz="2200" smtClean="0">
                <a:latin typeface="Arial" charset="0"/>
                <a:ea typeface="ＭＳ Ｐゴシック" pitchFamily="34" charset="-128"/>
                <a:cs typeface="Arial" charset="0"/>
              </a:rPr>
              <a:t>with disabilities</a:t>
            </a:r>
            <a:endParaRPr lang="en-US" sz="2200" dirty="0">
              <a:latin typeface="Arial" charset="0"/>
              <a:ea typeface="ＭＳ Ｐゴシック" pitchFamily="34" charset="-128"/>
              <a:cs typeface="Arial" charset="0"/>
            </a:endParaRPr>
          </a:p>
          <a:p>
            <a:pPr eaLnBrk="1" hangingPunct="1"/>
            <a:endParaRPr lang="en-US" sz="2200" dirty="0" smtClean="0">
              <a:latin typeface="Arial" charset="0"/>
              <a:ea typeface="ＭＳ Ｐゴシック" pitchFamily="34" charset="-128"/>
              <a:cs typeface="Arial" charset="0"/>
            </a:endParaRPr>
          </a:p>
          <a:p>
            <a:pPr eaLnBrk="1" hangingPunct="1">
              <a:buFont typeface="Arial" charset="0"/>
              <a:buNone/>
            </a:pPr>
            <a:endParaRPr lang="en-US" sz="2800" dirty="0" smtClean="0">
              <a:latin typeface="Arial" charset="0"/>
              <a:ea typeface="ＭＳ Ｐゴシック" pitchFamily="34" charset="-128"/>
              <a:cs typeface="Arial" charset="0"/>
            </a:endParaRPr>
          </a:p>
          <a:p>
            <a:pPr eaLnBrk="1" hangingPunct="1"/>
            <a:endParaRPr lang="en-US" dirty="0" smtClean="0">
              <a:latin typeface="Arial" charset="0"/>
              <a:ea typeface="ＭＳ Ｐゴシック" pitchFamily="34" charset="-128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Connecteur droit 5"/>
          <p:cNvCxnSpPr/>
          <p:nvPr/>
        </p:nvCxnSpPr>
        <p:spPr>
          <a:xfrm>
            <a:off x="301625" y="6308725"/>
            <a:ext cx="2698750" cy="1588"/>
          </a:xfrm>
          <a:prstGeom prst="line">
            <a:avLst/>
          </a:prstGeom>
          <a:ln w="381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147" name="TextBox 11"/>
          <p:cNvSpPr txBox="1">
            <a:spLocks noChangeArrowheads="1"/>
          </p:cNvSpPr>
          <p:nvPr/>
        </p:nvSpPr>
        <p:spPr bwMode="auto">
          <a:xfrm>
            <a:off x="838200" y="1101725"/>
            <a:ext cx="3276600" cy="432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§"/>
            </a:pPr>
            <a:r>
              <a:rPr lang="en-US" sz="1600" dirty="0">
                <a:cs typeface="Arial" charset="0"/>
              </a:rPr>
              <a:t>Understand how discrimination on the basis of disability manifests itself</a:t>
            </a:r>
          </a:p>
          <a:p>
            <a:pPr eaLnBrk="1" hangingPunct="1"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§"/>
            </a:pPr>
            <a:endParaRPr lang="en-US" sz="1600" dirty="0">
              <a:cs typeface="Arial" charset="0"/>
            </a:endParaRPr>
          </a:p>
          <a:p>
            <a:pPr eaLnBrk="1" hangingPunct="1"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§"/>
            </a:pPr>
            <a:r>
              <a:rPr lang="en-US" sz="1600" dirty="0">
                <a:cs typeface="Arial" charset="0"/>
              </a:rPr>
              <a:t>Recognize different forms of discrimination against persons with disabilities</a:t>
            </a:r>
          </a:p>
          <a:p>
            <a:pPr eaLnBrk="1" hangingPunct="1"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§"/>
            </a:pPr>
            <a:endParaRPr lang="en-US" sz="1600" dirty="0">
              <a:cs typeface="Arial" charset="0"/>
            </a:endParaRPr>
          </a:p>
          <a:p>
            <a:pPr eaLnBrk="1" hangingPunct="1"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§"/>
            </a:pPr>
            <a:r>
              <a:rPr lang="en-US" sz="1600" dirty="0">
                <a:cs typeface="Arial" charset="0"/>
              </a:rPr>
              <a:t>Understand the link between non-discrimination and equality</a:t>
            </a:r>
          </a:p>
          <a:p>
            <a:pPr eaLnBrk="1" hangingPunct="1"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§"/>
            </a:pPr>
            <a:endParaRPr lang="en-US" sz="1600" dirty="0">
              <a:cs typeface="Arial" charset="0"/>
            </a:endParaRPr>
          </a:p>
          <a:p>
            <a:pPr eaLnBrk="1" hangingPunct="1"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§"/>
            </a:pPr>
            <a:r>
              <a:rPr lang="en-US" sz="1600" dirty="0">
                <a:cs typeface="Arial" charset="0"/>
              </a:rPr>
              <a:t>Understand who is responsible </a:t>
            </a:r>
            <a:r>
              <a:rPr lang="en-US" sz="1600" dirty="0" smtClean="0">
                <a:cs typeface="Arial" charset="0"/>
              </a:rPr>
              <a:t>for combating </a:t>
            </a:r>
            <a:r>
              <a:rPr lang="en-US" sz="1600" dirty="0">
                <a:cs typeface="Arial" charset="0"/>
              </a:rPr>
              <a:t>discrimination and what measures they should take</a:t>
            </a:r>
          </a:p>
        </p:txBody>
      </p:sp>
      <p:sp>
        <p:nvSpPr>
          <p:cNvPr id="6148" name="Rectangle 10"/>
          <p:cNvSpPr>
            <a:spLocks noChangeArrowheads="1"/>
          </p:cNvSpPr>
          <p:nvPr/>
        </p:nvSpPr>
        <p:spPr bwMode="auto">
          <a:xfrm>
            <a:off x="4370388" y="1112838"/>
            <a:ext cx="3657600" cy="4770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285750" indent="-28575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§"/>
              <a:defRPr/>
            </a:pPr>
            <a:r>
              <a:rPr lang="en-US" sz="1600" dirty="0" smtClean="0">
                <a:ea typeface="ＭＳ Ｐゴシック" pitchFamily="-108" charset="-128"/>
                <a:cs typeface="Arial" charset="0"/>
              </a:rPr>
              <a:t>Forms </a:t>
            </a:r>
            <a:r>
              <a:rPr lang="en-US" sz="1600" dirty="0">
                <a:ea typeface="ＭＳ Ｐゴシック" pitchFamily="-108" charset="-128"/>
                <a:cs typeface="Arial" charset="0"/>
              </a:rPr>
              <a:t>of discrimination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Font typeface="Wingdings" pitchFamily="-108" charset="2"/>
              <a:buChar char="§"/>
              <a:defRPr/>
            </a:pPr>
            <a:endParaRPr lang="en-US" sz="1600" dirty="0">
              <a:ea typeface="ＭＳ Ｐゴシック" pitchFamily="-108" charset="-128"/>
              <a:cs typeface="Arial" charset="0"/>
            </a:endParaRP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Font typeface="Wingdings" pitchFamily="-108" charset="2"/>
              <a:buChar char="§"/>
              <a:defRPr/>
            </a:pPr>
            <a:r>
              <a:rPr lang="en-US" sz="1600" dirty="0">
                <a:ea typeface="ＭＳ Ｐゴシック" pitchFamily="-108" charset="-128"/>
                <a:cs typeface="Arial" charset="0"/>
              </a:rPr>
              <a:t>Non-discrimination in the </a:t>
            </a:r>
            <a:r>
              <a:rPr lang="en-US" sz="1600" dirty="0" smtClean="0">
                <a:ea typeface="ＭＳ Ｐゴシック" pitchFamily="-108" charset="-128"/>
                <a:cs typeface="Arial" charset="0"/>
              </a:rPr>
              <a:t>Convention</a:t>
            </a:r>
            <a:endParaRPr lang="en-US" sz="1600" dirty="0">
              <a:ea typeface="ＭＳ Ｐゴシック" pitchFamily="-108" charset="-128"/>
              <a:cs typeface="Arial" charset="0"/>
            </a:endParaRP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Font typeface="Wingdings" pitchFamily="-108" charset="2"/>
              <a:buChar char="§"/>
              <a:defRPr/>
            </a:pPr>
            <a:endParaRPr lang="en-US" sz="1600" dirty="0">
              <a:ea typeface="ＭＳ Ｐゴシック" pitchFamily="-108" charset="-128"/>
              <a:cs typeface="Arial" charset="0"/>
            </a:endParaRP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Font typeface="Wingdings" pitchFamily="-108" charset="2"/>
              <a:buChar char="§"/>
              <a:defRPr/>
            </a:pPr>
            <a:r>
              <a:rPr lang="en-US" sz="1600" dirty="0">
                <a:ea typeface="ＭＳ Ｐゴシック" pitchFamily="-108" charset="-128"/>
                <a:cs typeface="Arial" charset="0"/>
              </a:rPr>
              <a:t>Reasonable accommodation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Font typeface="Wingdings" pitchFamily="-108" charset="2"/>
              <a:buChar char="§"/>
              <a:defRPr/>
            </a:pPr>
            <a:endParaRPr lang="en-US" sz="1600" dirty="0">
              <a:ea typeface="ＭＳ Ｐゴシック" pitchFamily="-108" charset="-128"/>
              <a:cs typeface="Arial" charset="0"/>
            </a:endParaRP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Font typeface="Wingdings" pitchFamily="-108" charset="2"/>
              <a:buChar char="§"/>
              <a:defRPr/>
            </a:pPr>
            <a:r>
              <a:rPr lang="en-US" sz="1600" dirty="0">
                <a:ea typeface="ＭＳ Ｐゴシック" pitchFamily="-108" charset="-128"/>
                <a:cs typeface="Arial" charset="0"/>
              </a:rPr>
              <a:t>Examples of discrimination on the basis of disability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Font typeface="Wingdings" pitchFamily="-108" charset="2"/>
              <a:buChar char="§"/>
              <a:defRPr/>
            </a:pPr>
            <a:endParaRPr lang="en-US" sz="1600" dirty="0">
              <a:ea typeface="ＭＳ Ｐゴシック" pitchFamily="-108" charset="-128"/>
              <a:cs typeface="Arial" charset="0"/>
            </a:endParaRP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Font typeface="Wingdings" pitchFamily="-108" charset="2"/>
              <a:buChar char="§"/>
              <a:defRPr/>
            </a:pPr>
            <a:r>
              <a:rPr lang="en-US" sz="1600" dirty="0">
                <a:ea typeface="ＭＳ Ｐゴシック" pitchFamily="-108" charset="-128"/>
                <a:cs typeface="Arial" charset="0"/>
              </a:rPr>
              <a:t>Specific measures to promote equality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Font typeface="Wingdings" pitchFamily="-108" charset="2"/>
              <a:buChar char="§"/>
              <a:defRPr/>
            </a:pPr>
            <a:endParaRPr lang="en-US" sz="1600" dirty="0">
              <a:ea typeface="ＭＳ Ｐゴシック" pitchFamily="-108" charset="-128"/>
              <a:cs typeface="Arial" charset="0"/>
            </a:endParaRP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Font typeface="Wingdings" pitchFamily="-108" charset="2"/>
              <a:buChar char="§"/>
              <a:defRPr/>
            </a:pPr>
            <a:r>
              <a:rPr lang="en-US" sz="1600" dirty="0">
                <a:ea typeface="ＭＳ Ｐゴシック" pitchFamily="-108" charset="-128"/>
                <a:cs typeface="Arial" charset="0"/>
              </a:rPr>
              <a:t>Who’s responsible?</a:t>
            </a:r>
          </a:p>
          <a:p>
            <a:pPr>
              <a:spcBef>
                <a:spcPct val="20000"/>
              </a:spcBef>
              <a:buClr>
                <a:schemeClr val="tx2"/>
              </a:buClr>
              <a:defRPr/>
            </a:pPr>
            <a:endParaRPr lang="en-US" sz="2000" dirty="0">
              <a:ea typeface="ＭＳ Ｐゴシック" pitchFamily="-108" charset="-128"/>
              <a:cs typeface="Arial" charset="0"/>
            </a:endParaRP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Font typeface="Wingdings" pitchFamily="-108" charset="2"/>
              <a:buChar char="§"/>
              <a:defRPr/>
            </a:pPr>
            <a:endParaRPr lang="en-US" sz="2000" dirty="0">
              <a:ea typeface="ＭＳ Ｐゴシック" pitchFamily="-108" charset="-128"/>
              <a:cs typeface="Arial" charset="0"/>
            </a:endParaRPr>
          </a:p>
        </p:txBody>
      </p:sp>
      <p:sp>
        <p:nvSpPr>
          <p:cNvPr id="6149" name="TextBox 17"/>
          <p:cNvSpPr txBox="1">
            <a:spLocks noChangeArrowheads="1"/>
          </p:cNvSpPr>
          <p:nvPr/>
        </p:nvSpPr>
        <p:spPr bwMode="auto">
          <a:xfrm>
            <a:off x="1066800" y="366713"/>
            <a:ext cx="1687513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en-US" sz="2600" b="1">
                <a:solidFill>
                  <a:schemeClr val="tx2"/>
                </a:solidFill>
                <a:cs typeface="Arial" charset="0"/>
              </a:rPr>
              <a:t>Objective</a:t>
            </a:r>
          </a:p>
        </p:txBody>
      </p:sp>
      <p:sp>
        <p:nvSpPr>
          <p:cNvPr id="6150" name="TextBox 18"/>
          <p:cNvSpPr txBox="1">
            <a:spLocks noChangeArrowheads="1"/>
          </p:cNvSpPr>
          <p:nvPr/>
        </p:nvSpPr>
        <p:spPr bwMode="auto">
          <a:xfrm>
            <a:off x="4699000" y="366713"/>
            <a:ext cx="2111375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en-US" sz="2600" b="1">
                <a:solidFill>
                  <a:schemeClr val="tx2"/>
                </a:solidFill>
                <a:cs typeface="Arial" charset="0"/>
              </a:rPr>
              <a:t>Module flow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re 1"/>
          <p:cNvSpPr>
            <a:spLocks noGrp="1"/>
          </p:cNvSpPr>
          <p:nvPr>
            <p:ph type="title"/>
          </p:nvPr>
        </p:nvSpPr>
        <p:spPr>
          <a:xfrm>
            <a:off x="444500" y="274638"/>
            <a:ext cx="8396288" cy="1090612"/>
          </a:xfrm>
        </p:spPr>
        <p:txBody>
          <a:bodyPr/>
          <a:lstStyle/>
          <a:p>
            <a:pPr algn="ctr" eaLnBrk="1" hangingPunct="1"/>
            <a:r>
              <a:rPr lang="fr-FR" sz="3600" smtClean="0">
                <a:latin typeface="Arial" charset="0"/>
                <a:ea typeface="ＭＳ Ｐゴシック" pitchFamily="34" charset="-128"/>
                <a:cs typeface="Arial" charset="0"/>
              </a:rPr>
              <a:t>Forms of discrimination</a:t>
            </a:r>
          </a:p>
        </p:txBody>
      </p:sp>
      <p:sp>
        <p:nvSpPr>
          <p:cNvPr id="8195" name="Content Placeholder 2"/>
          <p:cNvSpPr txBox="1">
            <a:spLocks/>
          </p:cNvSpPr>
          <p:nvPr/>
        </p:nvSpPr>
        <p:spPr bwMode="auto">
          <a:xfrm>
            <a:off x="1016000" y="1365250"/>
            <a:ext cx="7056438" cy="4075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</a:pPr>
            <a:endParaRPr lang="en-US" sz="2700">
              <a:cs typeface="Arial" charset="0"/>
            </a:endParaRPr>
          </a:p>
        </p:txBody>
      </p:sp>
      <p:grpSp>
        <p:nvGrpSpPr>
          <p:cNvPr id="8196" name="Group 25"/>
          <p:cNvGrpSpPr>
            <a:grpSpLocks/>
          </p:cNvGrpSpPr>
          <p:nvPr/>
        </p:nvGrpSpPr>
        <p:grpSpPr bwMode="auto">
          <a:xfrm>
            <a:off x="3886200" y="4191000"/>
            <a:ext cx="1905000" cy="1143000"/>
            <a:chOff x="0" y="127000"/>
            <a:chExt cx="1904999" cy="1143000"/>
          </a:xfrm>
        </p:grpSpPr>
        <p:sp>
          <p:nvSpPr>
            <p:cNvPr id="5" name="Rectangle 4"/>
            <p:cNvSpPr/>
            <p:nvPr/>
          </p:nvSpPr>
          <p:spPr>
            <a:xfrm>
              <a:off x="0" y="127000"/>
              <a:ext cx="1904999" cy="1143000"/>
            </a:xfrm>
            <a:prstGeom prst="rect">
              <a:avLst/>
            </a:prstGeom>
            <a:solidFill>
              <a:srgbClr val="FF0000">
                <a:alpha val="53000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" name="Rectangle 5"/>
            <p:cNvSpPr/>
            <p:nvPr/>
          </p:nvSpPr>
          <p:spPr>
            <a:xfrm>
              <a:off x="0" y="127000"/>
              <a:ext cx="1904999" cy="114300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76200" tIns="76200" rIns="76200" bIns="76200" anchor="ctr"/>
            <a:lstStyle/>
            <a:p>
              <a:pPr algn="ctr">
                <a:defRPr/>
              </a:pPr>
              <a:endParaRPr lang="en-US" sz="2000">
                <a:solidFill>
                  <a:schemeClr val="tx1"/>
                </a:solidFill>
                <a:cs typeface="Arial" charset="0"/>
              </a:endParaRPr>
            </a:p>
            <a:p>
              <a:pPr algn="ctr">
                <a:defRPr/>
              </a:pPr>
              <a:r>
                <a:rPr lang="en-US" sz="2000">
                  <a:solidFill>
                    <a:schemeClr val="tx1"/>
                  </a:solidFill>
                  <a:cs typeface="Arial" charset="0"/>
                </a:rPr>
                <a:t>multiple</a:t>
              </a:r>
            </a:p>
            <a:p>
              <a:pPr algn="ctr">
                <a:defRPr/>
              </a:pPr>
              <a:r>
                <a:rPr lang="en-US" sz="2000">
                  <a:solidFill>
                    <a:schemeClr val="tx1"/>
                  </a:solidFill>
                  <a:cs typeface="Arial" charset="0"/>
                </a:rPr>
                <a:t>discrimination</a:t>
              </a:r>
            </a:p>
            <a:p>
              <a:pPr algn="ctr">
                <a:spcAft>
                  <a:spcPct val="35000"/>
                </a:spcAft>
                <a:defRPr/>
              </a:pPr>
              <a:endParaRPr lang="en-US">
                <a:solidFill>
                  <a:srgbClr val="FFFFFF"/>
                </a:solidFill>
                <a:cs typeface="Arial" charset="0"/>
              </a:endParaRPr>
            </a:p>
          </p:txBody>
        </p:sp>
      </p:grpSp>
      <p:cxnSp>
        <p:nvCxnSpPr>
          <p:cNvPr id="7" name="Straight Connector 6"/>
          <p:cNvCxnSpPr/>
          <p:nvPr/>
        </p:nvCxnSpPr>
        <p:spPr>
          <a:xfrm rot="5400000">
            <a:off x="7087394" y="3428206"/>
            <a:ext cx="3505200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rot="10800000">
            <a:off x="1371600" y="6553200"/>
            <a:ext cx="4343400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Diagram 8"/>
          <p:cNvGraphicFramePr/>
          <p:nvPr>
            <p:extLst>
              <p:ext uri="{D42A27DB-BD31-4B8C-83A1-F6EECF244321}">
                <p14:modId xmlns:p14="http://schemas.microsoft.com/office/powerpoint/2010/main" val="1393491178"/>
              </p:ext>
            </p:extLst>
          </p:nvPr>
        </p:nvGraphicFramePr>
        <p:xfrm>
          <a:off x="1752600" y="13716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re 1"/>
          <p:cNvSpPr>
            <a:spLocks noGrp="1"/>
          </p:cNvSpPr>
          <p:nvPr>
            <p:ph type="title"/>
          </p:nvPr>
        </p:nvSpPr>
        <p:spPr>
          <a:xfrm>
            <a:off x="835025" y="274638"/>
            <a:ext cx="8308975" cy="1090612"/>
          </a:xfrm>
        </p:spPr>
        <p:txBody>
          <a:bodyPr/>
          <a:lstStyle/>
          <a:p>
            <a:pPr eaLnBrk="1" hangingPunct="1"/>
            <a:r>
              <a:rPr lang="fr-FR" sz="3200" smtClean="0">
                <a:latin typeface="Arial" charset="0"/>
                <a:ea typeface="ＭＳ Ｐゴシック" pitchFamily="34" charset="-128"/>
                <a:cs typeface="Arial" charset="0"/>
              </a:rPr>
              <a:t>Discrimination on the basis of disability</a:t>
            </a:r>
          </a:p>
        </p:txBody>
      </p:sp>
      <p:sp>
        <p:nvSpPr>
          <p:cNvPr id="9219" name="Content Placeholder 2"/>
          <p:cNvSpPr txBox="1">
            <a:spLocks/>
          </p:cNvSpPr>
          <p:nvPr/>
        </p:nvSpPr>
        <p:spPr bwMode="auto">
          <a:xfrm>
            <a:off x="1016000" y="1365250"/>
            <a:ext cx="7056438" cy="4075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</a:pPr>
            <a:endParaRPr lang="en-US" sz="2700">
              <a:cs typeface="Arial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 bwMode="auto">
          <a:xfrm>
            <a:off x="858838" y="917575"/>
            <a:ext cx="7467600" cy="5251450"/>
          </a:xfrm>
          <a:prstGeom prst="rect">
            <a:avLst/>
          </a:prstGeom>
          <a:solidFill>
            <a:srgbClr val="C00000">
              <a:alpha val="43921"/>
            </a:srgbClr>
          </a:solidFill>
          <a:ln>
            <a:noFill/>
          </a:ln>
          <a:extLst/>
        </p:spPr>
        <p:txBody>
          <a:bodyPr/>
          <a:lstStyle>
            <a:lvl1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2600" b="1" kern="1200">
                <a:solidFill>
                  <a:schemeClr val="tx2"/>
                </a:solidFill>
                <a:latin typeface="Arial"/>
                <a:ea typeface="ＭＳ Ｐゴシック" pitchFamily="-108" charset="-128"/>
                <a:cs typeface="Arial"/>
              </a:defRPr>
            </a:lvl1pPr>
            <a:lvl2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2"/>
                </a:solidFill>
                <a:latin typeface="Arial" pitchFamily="-108" charset="0"/>
                <a:ea typeface="ＭＳ Ｐゴシック" pitchFamily="-108" charset="-128"/>
                <a:cs typeface="Arial" charset="0"/>
              </a:defRPr>
            </a:lvl2pPr>
            <a:lvl3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2"/>
                </a:solidFill>
                <a:latin typeface="Arial" pitchFamily="-108" charset="0"/>
                <a:ea typeface="ＭＳ Ｐゴシック" pitchFamily="-108" charset="-128"/>
                <a:cs typeface="Arial" charset="0"/>
              </a:defRPr>
            </a:lvl3pPr>
            <a:lvl4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2"/>
                </a:solidFill>
                <a:latin typeface="Arial" pitchFamily="-108" charset="0"/>
                <a:ea typeface="ＭＳ Ｐゴシック" pitchFamily="-108" charset="-128"/>
                <a:cs typeface="Arial" charset="0"/>
              </a:defRPr>
            </a:lvl4pPr>
            <a:lvl5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2"/>
                </a:solidFill>
                <a:latin typeface="Arial" pitchFamily="-108" charset="0"/>
                <a:ea typeface="ＭＳ Ｐゴシック" pitchFamily="-108" charset="-128"/>
                <a:cs typeface="Arial" charset="0"/>
              </a:defRPr>
            </a:lvl5pPr>
            <a:lvl6pPr marL="457200" algn="l" defTabSz="457200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pitchFamily="-108" charset="0"/>
                <a:ea typeface="ＭＳ Ｐゴシック" pitchFamily="-108" charset="-128"/>
              </a:defRPr>
            </a:lvl6pPr>
            <a:lvl7pPr marL="914400" algn="l" defTabSz="457200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pitchFamily="-108" charset="0"/>
                <a:ea typeface="ＭＳ Ｐゴシック" pitchFamily="-108" charset="-128"/>
              </a:defRPr>
            </a:lvl7pPr>
            <a:lvl8pPr marL="1371600" algn="l" defTabSz="457200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pitchFamily="-108" charset="0"/>
                <a:ea typeface="ＭＳ Ｐゴシック" pitchFamily="-108" charset="-128"/>
              </a:defRPr>
            </a:lvl8pPr>
            <a:lvl9pPr marL="1828800" algn="l" defTabSz="457200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pitchFamily="-108" charset="0"/>
                <a:ea typeface="ＭＳ Ｐゴシック" pitchFamily="-108" charset="-128"/>
              </a:defRPr>
            </a:lvl9pPr>
          </a:lstStyle>
          <a:p>
            <a:pPr algn="ctr" eaLnBrk="1" hangingPunct="1">
              <a:defRPr/>
            </a:pPr>
            <a:r>
              <a:rPr lang="en-US" sz="2800" b="0" dirty="0" smtClean="0">
                <a:solidFill>
                  <a:schemeClr val="tx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Any 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distinction, exclusion</a:t>
            </a:r>
            <a:r>
              <a:rPr lang="en-US" sz="2800" b="0" dirty="0" smtClean="0">
                <a:solidFill>
                  <a:schemeClr val="tx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or 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restriction </a:t>
            </a:r>
            <a:r>
              <a:rPr lang="en-US" sz="2800" b="0" dirty="0" smtClean="0">
                <a:solidFill>
                  <a:schemeClr val="tx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/>
            </a:r>
            <a:br>
              <a:rPr lang="en-US" sz="2800" b="0" dirty="0" smtClean="0">
                <a:solidFill>
                  <a:schemeClr val="tx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</a:br>
            <a:r>
              <a:rPr lang="en-US" sz="2800" b="0" dirty="0" smtClean="0">
                <a:solidFill>
                  <a:schemeClr val="tx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on the basis of disability </a:t>
            </a:r>
            <a:br>
              <a:rPr lang="en-US" sz="2800" b="0" dirty="0" smtClean="0">
                <a:solidFill>
                  <a:schemeClr val="tx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</a:br>
            <a:r>
              <a:rPr lang="en-US" sz="2800" b="0" dirty="0" smtClean="0">
                <a:solidFill>
                  <a:schemeClr val="tx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which has the </a:t>
            </a:r>
            <a:r>
              <a:rPr lang="en-US" sz="2800" b="0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purpose</a:t>
            </a:r>
            <a:r>
              <a:rPr lang="en-US" sz="2800" b="0" dirty="0" smtClean="0">
                <a:solidFill>
                  <a:schemeClr val="tx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or </a:t>
            </a:r>
            <a:r>
              <a:rPr lang="en-US" sz="2800" b="0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effect </a:t>
            </a:r>
            <a:r>
              <a:rPr lang="en-US" sz="2800" b="0" dirty="0" smtClean="0">
                <a:solidFill>
                  <a:schemeClr val="tx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br>
              <a:rPr lang="en-US" sz="2800" b="0" dirty="0" smtClean="0">
                <a:solidFill>
                  <a:schemeClr val="tx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</a:br>
            <a:r>
              <a:rPr lang="en-US" sz="2800" b="0" dirty="0" smtClean="0">
                <a:solidFill>
                  <a:schemeClr val="tx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of impairing or nullifying </a:t>
            </a:r>
            <a:br>
              <a:rPr lang="en-US" sz="2800" b="0" dirty="0" smtClean="0">
                <a:solidFill>
                  <a:schemeClr val="tx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</a:br>
            <a:r>
              <a:rPr lang="en-US" sz="2800" b="0" dirty="0" smtClean="0">
                <a:solidFill>
                  <a:schemeClr val="tx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the </a:t>
            </a:r>
            <a:r>
              <a:rPr lang="en-US" sz="2800" b="0" u="sng" dirty="0" smtClean="0">
                <a:solidFill>
                  <a:schemeClr val="tx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recognition</a:t>
            </a:r>
            <a:r>
              <a:rPr lang="en-US" sz="2800" b="0" dirty="0" smtClean="0">
                <a:solidFill>
                  <a:schemeClr val="tx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, </a:t>
            </a:r>
            <a:r>
              <a:rPr lang="en-US" sz="2800" b="0" u="sng" dirty="0" smtClean="0">
                <a:solidFill>
                  <a:schemeClr val="tx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enjoyment</a:t>
            </a:r>
            <a:r>
              <a:rPr lang="en-US" sz="2800" b="0" dirty="0" smtClean="0">
                <a:solidFill>
                  <a:schemeClr val="tx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or </a:t>
            </a:r>
            <a:r>
              <a:rPr lang="en-US" sz="2800" b="0" u="sng" dirty="0" smtClean="0">
                <a:solidFill>
                  <a:schemeClr val="tx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exercise</a:t>
            </a:r>
            <a:r>
              <a:rPr lang="en-US" sz="2800" b="0" dirty="0" smtClean="0">
                <a:solidFill>
                  <a:schemeClr val="tx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/>
            </a:r>
            <a:br>
              <a:rPr lang="en-US" sz="2800" b="0" dirty="0" smtClean="0">
                <a:solidFill>
                  <a:schemeClr val="tx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</a:br>
            <a:r>
              <a:rPr lang="en-US" sz="2800" b="0" dirty="0" smtClean="0">
                <a:solidFill>
                  <a:schemeClr val="tx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on an equal basis with others</a:t>
            </a:r>
            <a:br>
              <a:rPr lang="en-US" sz="2800" b="0" dirty="0" smtClean="0">
                <a:solidFill>
                  <a:schemeClr val="tx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</a:br>
            <a:r>
              <a:rPr lang="en-US" sz="2800" b="0" dirty="0" smtClean="0">
                <a:solidFill>
                  <a:schemeClr val="tx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of all human rights and fundamental freedoms in the political, economic, social, cultural, civil or any other field. </a:t>
            </a:r>
            <a:br>
              <a:rPr lang="en-US" sz="2800" b="0" dirty="0" smtClean="0">
                <a:solidFill>
                  <a:schemeClr val="tx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</a:br>
            <a:r>
              <a:rPr lang="en-US" sz="2800" b="0" dirty="0" smtClean="0">
                <a:solidFill>
                  <a:schemeClr val="tx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It encompasses 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all forms of discrimination</a:t>
            </a:r>
            <a:r>
              <a:rPr lang="en-US" sz="2800" b="0" dirty="0" smtClean="0">
                <a:solidFill>
                  <a:schemeClr val="tx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, including denial of reasonable accommodation</a:t>
            </a:r>
            <a:r>
              <a:rPr lang="en-US" sz="3200" dirty="0" smtClean="0">
                <a:ea typeface="Calibri" pitchFamily="34" charset="0"/>
                <a:cs typeface="Times New Roman" pitchFamily="18" charset="0"/>
              </a:rPr>
              <a:t/>
            </a:r>
            <a:br>
              <a:rPr lang="en-US" sz="3200" dirty="0" smtClean="0">
                <a:ea typeface="Calibri" pitchFamily="34" charset="0"/>
                <a:cs typeface="Times New Roman" pitchFamily="18" charset="0"/>
              </a:rPr>
            </a:br>
            <a:r>
              <a:rPr lang="en-US" sz="3200" dirty="0" smtClean="0">
                <a:ea typeface="Calibri" pitchFamily="34" charset="0"/>
                <a:cs typeface="Times New Roman" pitchFamily="18" charset="0"/>
              </a:rPr>
              <a:t/>
            </a:r>
            <a:br>
              <a:rPr lang="en-US" sz="3200" dirty="0" smtClean="0">
                <a:ea typeface="Calibri" pitchFamily="34" charset="0"/>
                <a:cs typeface="Times New Roman" pitchFamily="18" charset="0"/>
              </a:rPr>
            </a:br>
            <a:endParaRPr lang="en-US" sz="3200" dirty="0" smtClean="0">
              <a:solidFill>
                <a:srgbClr val="000000"/>
              </a:solidFill>
              <a:ea typeface="Calibri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re 1"/>
          <p:cNvSpPr>
            <a:spLocks noGrp="1"/>
          </p:cNvSpPr>
          <p:nvPr>
            <p:ph type="title"/>
          </p:nvPr>
        </p:nvSpPr>
        <p:spPr>
          <a:xfrm>
            <a:off x="390525" y="274638"/>
            <a:ext cx="8485188" cy="1090612"/>
          </a:xfrm>
        </p:spPr>
        <p:txBody>
          <a:bodyPr/>
          <a:lstStyle/>
          <a:p>
            <a:pPr algn="ctr" eaLnBrk="1" hangingPunct="1"/>
            <a:r>
              <a:rPr lang="fr-FR" sz="3600" smtClean="0">
                <a:latin typeface="Arial" charset="0"/>
                <a:ea typeface="ＭＳ Ｐゴシック" pitchFamily="34" charset="-128"/>
                <a:cs typeface="Arial" charset="0"/>
              </a:rPr>
              <a:t>Reasonable accommodation</a:t>
            </a:r>
          </a:p>
        </p:txBody>
      </p:sp>
      <p:sp>
        <p:nvSpPr>
          <p:cNvPr id="10243" name="Content Placeholder 2"/>
          <p:cNvSpPr txBox="1">
            <a:spLocks/>
          </p:cNvSpPr>
          <p:nvPr/>
        </p:nvSpPr>
        <p:spPr bwMode="auto">
          <a:xfrm>
            <a:off x="1016000" y="1563688"/>
            <a:ext cx="7056438" cy="4075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</a:pPr>
            <a:endParaRPr lang="en-US" sz="2700">
              <a:cs typeface="Arial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901700" y="1563688"/>
            <a:ext cx="7489825" cy="4379912"/>
          </a:xfrm>
          <a:prstGeom prst="rect">
            <a:avLst/>
          </a:prstGeom>
          <a:solidFill>
            <a:srgbClr val="00B0F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defRPr/>
            </a:pPr>
            <a:r>
              <a:rPr lang="en-US" sz="2800" i="1" dirty="0">
                <a:cs typeface="Arial" charset="0"/>
              </a:rPr>
              <a:t>Necessary and appropriate </a:t>
            </a:r>
            <a:r>
              <a:rPr lang="en-US" sz="2800" b="1" i="1" dirty="0">
                <a:cs typeface="Arial" charset="0"/>
              </a:rPr>
              <a:t>modification and adjustments</a:t>
            </a:r>
            <a:r>
              <a:rPr lang="en-US" sz="2800" i="1" dirty="0">
                <a:cs typeface="Arial" charset="0"/>
              </a:rPr>
              <a:t> not imposing a </a:t>
            </a:r>
            <a:r>
              <a:rPr lang="en-US" sz="2800" b="1" i="1" dirty="0">
                <a:cs typeface="Arial" charset="0"/>
              </a:rPr>
              <a:t>disproportionate or undue burden</a:t>
            </a:r>
            <a:r>
              <a:rPr lang="en-US" sz="2800" i="1" dirty="0">
                <a:cs typeface="Arial" charset="0"/>
              </a:rPr>
              <a:t>, where needed </a:t>
            </a:r>
            <a:r>
              <a:rPr lang="en-US" sz="2800" b="1" i="1" dirty="0">
                <a:cs typeface="Arial" charset="0"/>
              </a:rPr>
              <a:t>in a particular case</a:t>
            </a:r>
            <a:r>
              <a:rPr lang="en-US" sz="2800" i="1" dirty="0">
                <a:cs typeface="Arial" charset="0"/>
              </a:rPr>
              <a:t>, to ensure to persons with disabilities the enjoyment or </a:t>
            </a:r>
            <a:r>
              <a:rPr lang="en-US" sz="2800" b="1" i="1" dirty="0">
                <a:cs typeface="Arial" charset="0"/>
              </a:rPr>
              <a:t>exercise on an equal basis </a:t>
            </a:r>
            <a:r>
              <a:rPr lang="en-US" sz="2800" i="1" dirty="0">
                <a:cs typeface="Arial" charset="0"/>
              </a:rPr>
              <a:t>with others of all human rights and fundamental freedoms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re 1"/>
          <p:cNvSpPr>
            <a:spLocks noGrp="1"/>
          </p:cNvSpPr>
          <p:nvPr>
            <p:ph type="title"/>
          </p:nvPr>
        </p:nvSpPr>
        <p:spPr>
          <a:xfrm>
            <a:off x="390525" y="274638"/>
            <a:ext cx="8485188" cy="1090612"/>
          </a:xfrm>
        </p:spPr>
        <p:txBody>
          <a:bodyPr/>
          <a:lstStyle/>
          <a:p>
            <a:pPr algn="ctr" eaLnBrk="1" hangingPunct="1"/>
            <a:r>
              <a:rPr lang="fr-FR" sz="3600" dirty="0" err="1" smtClean="0">
                <a:latin typeface="Arial" charset="0"/>
                <a:ea typeface="ＭＳ Ｐゴシック" pitchFamily="34" charset="-128"/>
                <a:cs typeface="Arial" charset="0"/>
              </a:rPr>
              <a:t>Reasonable</a:t>
            </a:r>
            <a:r>
              <a:rPr lang="fr-FR" sz="3600" dirty="0" smtClean="0">
                <a:latin typeface="Arial" charset="0"/>
                <a:ea typeface="ＭＳ Ｐゴシック" pitchFamily="34" charset="-128"/>
                <a:cs typeface="Arial" charset="0"/>
              </a:rPr>
              <a:t> accommodation</a:t>
            </a:r>
          </a:p>
        </p:txBody>
      </p:sp>
      <p:sp>
        <p:nvSpPr>
          <p:cNvPr id="10243" name="Content Placeholder 2"/>
          <p:cNvSpPr txBox="1">
            <a:spLocks/>
          </p:cNvSpPr>
          <p:nvPr/>
        </p:nvSpPr>
        <p:spPr bwMode="auto">
          <a:xfrm>
            <a:off x="1016000" y="1563688"/>
            <a:ext cx="7056438" cy="4075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</a:pPr>
            <a:r>
              <a:rPr lang="en-US" sz="2600" b="1" dirty="0" smtClean="0">
                <a:solidFill>
                  <a:schemeClr val="tx2"/>
                </a:solidFill>
                <a:cs typeface="Arial" charset="0"/>
              </a:rPr>
              <a:t>Elements</a:t>
            </a:r>
            <a:endParaRPr lang="en-US" sz="2600" b="1" dirty="0">
              <a:solidFill>
                <a:schemeClr val="tx2"/>
              </a:solidFill>
              <a:cs typeface="Arial" charset="0"/>
            </a:endParaRP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</a:pPr>
            <a:endParaRPr lang="en-US" sz="3600" b="1" dirty="0">
              <a:solidFill>
                <a:schemeClr val="tx2"/>
              </a:solidFill>
              <a:cs typeface="Arial" charset="0"/>
            </a:endParaRPr>
          </a:p>
          <a:p>
            <a:pPr marL="457200" indent="-457200"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2200" dirty="0" smtClean="0">
                <a:cs typeface="Arial" charset="0"/>
              </a:rPr>
              <a:t>Is of immediate realization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</a:pPr>
            <a:endParaRPr lang="en-US" sz="2200" dirty="0">
              <a:cs typeface="Arial" charset="0"/>
            </a:endParaRPr>
          </a:p>
          <a:p>
            <a:pPr marL="457200" indent="-457200"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2200" dirty="0">
                <a:cs typeface="Arial" charset="0"/>
              </a:rPr>
              <a:t>Applies in individual </a:t>
            </a:r>
            <a:r>
              <a:rPr lang="en-US" sz="2200" dirty="0" smtClean="0">
                <a:cs typeface="Arial" charset="0"/>
              </a:rPr>
              <a:t>cases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</a:pPr>
            <a:endParaRPr lang="en-US" sz="2200" dirty="0">
              <a:cs typeface="Arial" charset="0"/>
            </a:endParaRPr>
          </a:p>
          <a:p>
            <a:pPr marL="457200" indent="-457200"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2200" dirty="0">
                <a:cs typeface="Arial" charset="0"/>
              </a:rPr>
              <a:t>Applies upon request of a person with </a:t>
            </a:r>
            <a:r>
              <a:rPr lang="en-US" sz="2200" dirty="0" smtClean="0">
                <a:cs typeface="Arial" charset="0"/>
              </a:rPr>
              <a:t>disability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</a:pPr>
            <a:endParaRPr lang="en-US" sz="2200" dirty="0">
              <a:cs typeface="Arial" charset="0"/>
            </a:endParaRPr>
          </a:p>
          <a:p>
            <a:pPr marL="457200" indent="-457200"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2200" dirty="0">
                <a:cs typeface="Arial" charset="0"/>
              </a:rPr>
              <a:t>Implies </a:t>
            </a:r>
            <a:r>
              <a:rPr lang="en-US" sz="2200" dirty="0" smtClean="0">
                <a:cs typeface="Arial" charset="0"/>
              </a:rPr>
              <a:t>an objective </a:t>
            </a:r>
            <a:r>
              <a:rPr lang="en-US" sz="2200" dirty="0">
                <a:cs typeface="Arial" charset="0"/>
              </a:rPr>
              <a:t>reasonableness test</a:t>
            </a:r>
          </a:p>
        </p:txBody>
      </p:sp>
    </p:spTree>
    <p:extLst>
      <p:ext uri="{BB962C8B-B14F-4D97-AF65-F5344CB8AC3E}">
        <p14:creationId xmlns:p14="http://schemas.microsoft.com/office/powerpoint/2010/main" val="2289561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re 1"/>
          <p:cNvSpPr>
            <a:spLocks noGrp="1"/>
          </p:cNvSpPr>
          <p:nvPr>
            <p:ph type="title"/>
          </p:nvPr>
        </p:nvSpPr>
        <p:spPr>
          <a:xfrm>
            <a:off x="390525" y="274638"/>
            <a:ext cx="8485188" cy="1090612"/>
          </a:xfrm>
        </p:spPr>
        <p:txBody>
          <a:bodyPr/>
          <a:lstStyle/>
          <a:p>
            <a:pPr algn="ctr" eaLnBrk="1" hangingPunct="1"/>
            <a:r>
              <a:rPr lang="fr-FR" sz="3600" dirty="0" err="1" smtClean="0">
                <a:latin typeface="Arial" charset="0"/>
                <a:ea typeface="ＭＳ Ｐゴシック" pitchFamily="34" charset="-128"/>
                <a:cs typeface="Arial" charset="0"/>
              </a:rPr>
              <a:t>Reasonable</a:t>
            </a:r>
            <a:r>
              <a:rPr lang="fr-FR" sz="3600" dirty="0" smtClean="0">
                <a:latin typeface="Arial" charset="0"/>
                <a:ea typeface="ＭＳ Ｐゴシック" pitchFamily="34" charset="-128"/>
                <a:cs typeface="Arial" charset="0"/>
              </a:rPr>
              <a:t> accommodation</a:t>
            </a:r>
            <a:br>
              <a:rPr lang="fr-FR" sz="3600" dirty="0" smtClean="0">
                <a:latin typeface="Arial" charset="0"/>
                <a:ea typeface="ＭＳ Ｐゴシック" pitchFamily="34" charset="-128"/>
                <a:cs typeface="Arial" charset="0"/>
              </a:rPr>
            </a:br>
            <a:r>
              <a:rPr lang="fr-FR" sz="2400" dirty="0" smtClean="0">
                <a:latin typeface="Arial" charset="0"/>
                <a:ea typeface="ＭＳ Ｐゴシック" pitchFamily="34" charset="-128"/>
                <a:cs typeface="Arial" charset="0"/>
              </a:rPr>
              <a:t>Objective </a:t>
            </a:r>
            <a:r>
              <a:rPr lang="fr-FR" sz="2400" dirty="0" err="1" smtClean="0">
                <a:latin typeface="Arial" charset="0"/>
                <a:ea typeface="ＭＳ Ｐゴシック" pitchFamily="34" charset="-128"/>
                <a:cs typeface="Arial" charset="0"/>
              </a:rPr>
              <a:t>Reasonableness</a:t>
            </a:r>
            <a:r>
              <a:rPr lang="fr-FR" sz="2400" dirty="0" smtClean="0">
                <a:latin typeface="Arial" charset="0"/>
                <a:ea typeface="ＭＳ Ｐゴシック" pitchFamily="34" charset="-128"/>
                <a:cs typeface="Arial" charset="0"/>
              </a:rPr>
              <a:t> Test</a:t>
            </a:r>
            <a:r>
              <a:rPr lang="en-US" sz="3600" dirty="0">
                <a:cs typeface="Arial" charset="0"/>
              </a:rPr>
              <a:t/>
            </a:r>
            <a:br>
              <a:rPr lang="en-US" sz="3600" dirty="0">
                <a:cs typeface="Arial" charset="0"/>
              </a:rPr>
            </a:br>
            <a:endParaRPr lang="fr-FR" sz="3600" dirty="0" smtClean="0">
              <a:latin typeface="Arial" charset="0"/>
              <a:ea typeface="ＭＳ Ｐゴシック" pitchFamily="34" charset="-128"/>
              <a:cs typeface="Arial" charset="0"/>
            </a:endParaRPr>
          </a:p>
        </p:txBody>
      </p:sp>
      <p:sp>
        <p:nvSpPr>
          <p:cNvPr id="10243" name="Content Placeholder 2"/>
          <p:cNvSpPr txBox="1">
            <a:spLocks/>
          </p:cNvSpPr>
          <p:nvPr/>
        </p:nvSpPr>
        <p:spPr bwMode="auto">
          <a:xfrm>
            <a:off x="1016000" y="1563687"/>
            <a:ext cx="7056438" cy="45046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</a:pPr>
            <a:r>
              <a:rPr lang="en-US" sz="2600" b="1" dirty="0" smtClean="0">
                <a:solidFill>
                  <a:schemeClr val="tx2"/>
                </a:solidFill>
                <a:cs typeface="Arial" charset="0"/>
              </a:rPr>
              <a:t>Elements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</a:pPr>
            <a:endParaRPr lang="en-US" sz="2800" b="1" dirty="0" smtClean="0">
              <a:solidFill>
                <a:schemeClr val="tx2"/>
              </a:solidFill>
              <a:cs typeface="Arial" charset="0"/>
            </a:endParaRPr>
          </a:p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2200" dirty="0" smtClean="0">
                <a:cs typeface="Arial" charset="0"/>
              </a:rPr>
              <a:t>Confidentiality</a:t>
            </a:r>
          </a:p>
          <a:p>
            <a:pPr lvl="1" indent="0"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</a:pPr>
            <a:endParaRPr lang="en-US" sz="2200" dirty="0" smtClean="0">
              <a:cs typeface="Arial" charset="0"/>
            </a:endParaRPr>
          </a:p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2200" dirty="0" smtClean="0">
                <a:cs typeface="Arial" charset="0"/>
              </a:rPr>
              <a:t>Interactive dialogue</a:t>
            </a:r>
          </a:p>
          <a:p>
            <a:pPr lvl="1" indent="0"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</a:pPr>
            <a:endParaRPr lang="en-US" sz="2200" dirty="0">
              <a:cs typeface="Arial" charset="0"/>
            </a:endParaRPr>
          </a:p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2200" dirty="0" smtClean="0">
                <a:cs typeface="Arial" charset="0"/>
              </a:rPr>
              <a:t>Objective justification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</a:pPr>
            <a:endParaRPr lang="en-US" sz="2200" dirty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8839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sz="4000" dirty="0" err="1">
                <a:latin typeface="Arial" charset="0"/>
                <a:ea typeface="ＭＳ Ｐゴシック" pitchFamily="34" charset="-128"/>
                <a:cs typeface="Arial" charset="0"/>
              </a:rPr>
              <a:t>Reasonable</a:t>
            </a:r>
            <a:r>
              <a:rPr lang="fr-FR" sz="4000" dirty="0">
                <a:latin typeface="Arial" charset="0"/>
                <a:ea typeface="ＭＳ Ｐゴシック" pitchFamily="34" charset="-128"/>
                <a:cs typeface="Arial" charset="0"/>
              </a:rPr>
              <a:t> </a:t>
            </a:r>
            <a:r>
              <a:rPr lang="fr-FR" sz="4000" dirty="0" smtClean="0">
                <a:latin typeface="Arial" charset="0"/>
                <a:ea typeface="ＭＳ Ｐゴシック" pitchFamily="34" charset="-128"/>
                <a:cs typeface="Arial" charset="0"/>
              </a:rPr>
              <a:t>accommodation</a:t>
            </a:r>
            <a:endParaRPr lang="en-GB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41363" y="1797859"/>
            <a:ext cx="7567085" cy="4477698"/>
          </a:xfrm>
        </p:spPr>
        <p:txBody>
          <a:bodyPr/>
          <a:lstStyle/>
          <a:p>
            <a:pPr marL="0" indent="0">
              <a:buNone/>
            </a:pPr>
            <a:r>
              <a:rPr lang="en-GB" b="1" dirty="0" smtClean="0">
                <a:solidFill>
                  <a:schemeClr val="tx2"/>
                </a:solidFill>
              </a:rPr>
              <a:t>Confidentiality</a:t>
            </a:r>
          </a:p>
          <a:p>
            <a:pPr marL="0" indent="0">
              <a:buNone/>
            </a:pPr>
            <a:endParaRPr lang="en-GB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en-GB" sz="2400" dirty="0" smtClean="0"/>
              <a:t>Confidentiality should be ensured throughout the process</a:t>
            </a:r>
          </a:p>
          <a:p>
            <a:pPr marL="0" indent="0">
              <a:buNone/>
            </a:pPr>
            <a:endParaRPr lang="en-GB" sz="2400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en-GB" sz="2400" dirty="0" smtClean="0"/>
              <a:t>Disclosure of accommodation needs must be up to the individual concerned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2010998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sz="4000" dirty="0" err="1">
                <a:solidFill>
                  <a:srgbClr val="006FB7"/>
                </a:solidFill>
                <a:latin typeface="Arial" charset="0"/>
                <a:ea typeface="ＭＳ Ｐゴシック" pitchFamily="34" charset="-128"/>
                <a:cs typeface="Arial" charset="0"/>
              </a:rPr>
              <a:t>Reasonable</a:t>
            </a:r>
            <a:r>
              <a:rPr lang="fr-FR" sz="4000" dirty="0">
                <a:solidFill>
                  <a:srgbClr val="006FB7"/>
                </a:solidFill>
                <a:latin typeface="Arial" charset="0"/>
                <a:ea typeface="ＭＳ Ｐゴシック" pitchFamily="34" charset="-128"/>
                <a:cs typeface="Arial" charset="0"/>
              </a:rPr>
              <a:t> accommodation</a:t>
            </a:r>
            <a:r>
              <a:rPr lang="en-US" sz="4000" dirty="0">
                <a:solidFill>
                  <a:srgbClr val="006FB7"/>
                </a:solidFill>
                <a:cs typeface="Arial" charset="0"/>
              </a:rPr>
              <a:t/>
            </a:r>
            <a:br>
              <a:rPr lang="en-US" sz="4000" dirty="0">
                <a:solidFill>
                  <a:srgbClr val="006FB7"/>
                </a:solidFill>
                <a:cs typeface="Arial" charset="0"/>
              </a:rPr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41363" y="1534160"/>
            <a:ext cx="7567085" cy="5035204"/>
          </a:xfrm>
        </p:spPr>
        <p:txBody>
          <a:bodyPr/>
          <a:lstStyle/>
          <a:p>
            <a:pPr marL="0" indent="0">
              <a:buNone/>
            </a:pPr>
            <a:r>
              <a:rPr lang="en-GB" b="1" dirty="0" smtClean="0">
                <a:solidFill>
                  <a:schemeClr val="tx2"/>
                </a:solidFill>
              </a:rPr>
              <a:t>Interactive Dialogue</a:t>
            </a:r>
          </a:p>
          <a:p>
            <a:pPr marL="0" indent="0">
              <a:buNone/>
            </a:pPr>
            <a:endParaRPr lang="en-GB" sz="2000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en-GB" sz="2400" dirty="0" smtClean="0"/>
              <a:t>The duty bearer and the right holder should engage in an interactive dialogue in order to identify the necessary accommodation</a:t>
            </a:r>
          </a:p>
          <a:p>
            <a:pPr marL="0" indent="0">
              <a:buNone/>
            </a:pPr>
            <a:endParaRPr lang="en-GB" sz="2400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en-GB" sz="2400" i="1" dirty="0" smtClean="0"/>
              <a:t>If there is agreement </a:t>
            </a:r>
            <a:r>
              <a:rPr lang="en-GB" sz="2400" dirty="0" smtClean="0"/>
              <a:t>among them, the accommodation is provided and the process ends</a:t>
            </a:r>
          </a:p>
          <a:p>
            <a:pPr marL="0" indent="0">
              <a:buNone/>
            </a:pPr>
            <a:endParaRPr lang="en-GB" sz="2400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en-GB" sz="2400" i="1" dirty="0" smtClean="0"/>
              <a:t>If there is no agreement</a:t>
            </a:r>
            <a:r>
              <a:rPr lang="en-GB" sz="2400" dirty="0" smtClean="0"/>
              <a:t>, the duty bearer must prove the objective justification to avoid responsibility on the basis of discrimination</a:t>
            </a:r>
          </a:p>
        </p:txBody>
      </p:sp>
    </p:spTree>
    <p:extLst>
      <p:ext uri="{BB962C8B-B14F-4D97-AF65-F5344CB8AC3E}">
        <p14:creationId xmlns:p14="http://schemas.microsoft.com/office/powerpoint/2010/main" val="1217938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Personnalisée 7">
      <a:dk1>
        <a:srgbClr val="333333"/>
      </a:dk1>
      <a:lt1>
        <a:sysClr val="window" lastClr="FFFFFF"/>
      </a:lt1>
      <a:dk2>
        <a:srgbClr val="006FB7"/>
      </a:dk2>
      <a:lt2>
        <a:srgbClr val="CCCCCC"/>
      </a:lt2>
      <a:accent1>
        <a:srgbClr val="006FB7"/>
      </a:accent1>
      <a:accent2>
        <a:srgbClr val="5693C9"/>
      </a:accent2>
      <a:accent3>
        <a:srgbClr val="F18E00"/>
      </a:accent3>
      <a:accent4>
        <a:srgbClr val="8C1713"/>
      </a:accent4>
      <a:accent5>
        <a:srgbClr val="7FBADF"/>
      </a:accent5>
      <a:accent6>
        <a:srgbClr val="C58781"/>
      </a:accent6>
      <a:hlink>
        <a:srgbClr val="006FB7"/>
      </a:hlink>
      <a:folHlink>
        <a:srgbClr val="5693C9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LongProperties xmlns="http://schemas.microsoft.com/office/2006/metadata/longProperties"/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822B9E06671B54FA89F14538B9B0FEA" ma:contentTypeVersion="1" ma:contentTypeDescription="Create a new document." ma:contentTypeScope="" ma:versionID="362711686602768b23db736653e4ac1a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48c5b5cd9b8d25ff6dd15848836f4270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8E1EA8F-47EC-4EB5-AF7F-28BA73081CB3}">
  <ds:schemaRefs>
    <ds:schemaRef ds:uri="http://schemas.microsoft.com/office/2006/metadata/longProperties"/>
  </ds:schemaRefs>
</ds:datastoreItem>
</file>

<file path=customXml/itemProps2.xml><?xml version="1.0" encoding="utf-8"?>
<ds:datastoreItem xmlns:ds="http://schemas.openxmlformats.org/officeDocument/2006/customXml" ds:itemID="{191062C1-2DDB-4A5E-AAD7-75746880D9E7}"/>
</file>

<file path=customXml/itemProps3.xml><?xml version="1.0" encoding="utf-8"?>
<ds:datastoreItem xmlns:ds="http://schemas.openxmlformats.org/officeDocument/2006/customXml" ds:itemID="{4B0021C1-1FC0-404B-98C8-4254CE025968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purl.org/dc/dcmitype/"/>
    <ds:schemaRef ds:uri="http://purl.org/dc/elements/1.1/"/>
    <ds:schemaRef ds:uri="http://schemas.microsoft.com/office/2006/metadata/properties"/>
    <ds:schemaRef ds:uri="b4e33e86-409b-44c1-8485-331954efb210"/>
    <ds:schemaRef ds:uri="http://schemas.microsoft.com/sharepoint/v3"/>
    <ds:schemaRef ds:uri="http://www.w3.org/XML/1998/namespace"/>
  </ds:schemaRefs>
</ds:datastoreItem>
</file>

<file path=customXml/itemProps4.xml><?xml version="1.0" encoding="utf-8"?>
<ds:datastoreItem xmlns:ds="http://schemas.openxmlformats.org/officeDocument/2006/customXml" ds:itemID="{58BBA707-B4D5-4148-8120-CA27406FBE5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3823</TotalTime>
  <Words>1061</Words>
  <Application>Microsoft Office PowerPoint</Application>
  <PresentationFormat>On-screen Show (4:3)</PresentationFormat>
  <Paragraphs>215</Paragraphs>
  <Slides>18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4" baseType="lpstr">
      <vt:lpstr>ＭＳ Ｐゴシック</vt:lpstr>
      <vt:lpstr>Arial</vt:lpstr>
      <vt:lpstr>Calibri</vt:lpstr>
      <vt:lpstr>Times New Roman</vt:lpstr>
      <vt:lpstr>Wingdings</vt:lpstr>
      <vt:lpstr>Thème Office</vt:lpstr>
      <vt:lpstr>Discrimination on the basis of disability </vt:lpstr>
      <vt:lpstr>PowerPoint Presentation</vt:lpstr>
      <vt:lpstr>Forms of discrimination</vt:lpstr>
      <vt:lpstr>Discrimination on the basis of disability</vt:lpstr>
      <vt:lpstr>Reasonable accommodation</vt:lpstr>
      <vt:lpstr>Reasonable accommodation</vt:lpstr>
      <vt:lpstr>Reasonable accommodation Objective Reasonableness Test </vt:lpstr>
      <vt:lpstr>Reasonable accommodation</vt:lpstr>
      <vt:lpstr>Reasonable accommodation </vt:lpstr>
      <vt:lpstr>Reasonable accommodation Objective Resonableness Test </vt:lpstr>
      <vt:lpstr>  Reasonable accommodation Objective justification</vt:lpstr>
      <vt:lpstr>Reasonable accommodation Objective justification </vt:lpstr>
      <vt:lpstr>Reasonable accommodation Objective justification </vt:lpstr>
      <vt:lpstr>PowerPoint Presentation</vt:lpstr>
      <vt:lpstr>Discrimination on the basis of disability</vt:lpstr>
      <vt:lpstr>Specific measures</vt:lpstr>
      <vt:lpstr>Who is responsible?</vt:lpstr>
      <vt:lpstr>Resources</vt:lpstr>
    </vt:vector>
  </TitlesOfParts>
  <Company>Eddy Hill Design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Eddy Hill</dc:creator>
  <cp:lastModifiedBy>Facundo Chavez Penillas</cp:lastModifiedBy>
  <cp:revision>232</cp:revision>
  <cp:lastPrinted>2011-08-23T07:30:07Z</cp:lastPrinted>
  <dcterms:created xsi:type="dcterms:W3CDTF">2010-05-19T14:44:31Z</dcterms:created>
  <dcterms:modified xsi:type="dcterms:W3CDTF">2017-10-25T15:00:25Z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isplay_urn:schemas-microsoft-com:office:office#Editor">
    <vt:lpwstr>David McCreery</vt:lpwstr>
  </property>
  <property fmtid="{D5CDD505-2E9C-101B-9397-08002B2CF9AE}" pid="3" name="xd_Signature">
    <vt:lpwstr/>
  </property>
  <property fmtid="{D5CDD505-2E9C-101B-9397-08002B2CF9AE}" pid="4" name="display_urn:schemas-microsoft-com:office:office#Author">
    <vt:lpwstr>David McCreery</vt:lpwstr>
  </property>
  <property fmtid="{D5CDD505-2E9C-101B-9397-08002B2CF9AE}" pid="5" name="TemplateUrl">
    <vt:lpwstr/>
  </property>
  <property fmtid="{D5CDD505-2E9C-101B-9397-08002B2CF9AE}" pid="6" name="xd_ProgID">
    <vt:lpwstr/>
  </property>
  <property fmtid="{D5CDD505-2E9C-101B-9397-08002B2CF9AE}" pid="7" name="_SourceUrl">
    <vt:lpwstr/>
  </property>
  <property fmtid="{D5CDD505-2E9C-101B-9397-08002B2CF9AE}" pid="8" name="_SharedFileIndex">
    <vt:lpwstr/>
  </property>
  <property fmtid="{D5CDD505-2E9C-101B-9397-08002B2CF9AE}" pid="9" name="ContentTypeId">
    <vt:lpwstr>0x0101008822B9E06671B54FA89F14538B9B0FEA</vt:lpwstr>
  </property>
  <property fmtid="{D5CDD505-2E9C-101B-9397-08002B2CF9AE}" pid="10" name="Order">
    <vt:r8>2767200</vt:r8>
  </property>
</Properties>
</file>