
<file path=[Content_Types].xml><?xml version="1.0" encoding="utf-8"?>
<Types xmlns="http://schemas.openxmlformats.org/package/2006/content-types">
  <Default Extension="bin" ContentType="application/vnd.openxmlformats-officedocument.presentationml.printerSettings"/>
  <Default Extension="png" ContentType="image/png"/>
  <Default Extension="jpeg" ContentType="image/jpeg"/>
  <Default Extension="rels" ContentType="application/vnd.openxmlformats-package.relationships+xml"/>
  <Default Extension="xml" ContentType="application/xml"/>
  <Override PartName="/ppt/diagrams/data1.xml" ContentType="application/vnd.openxmlformats-officedocument.drawingml.diagramData+xml"/>
  <Override PartName="/ppt/diagrams/data3.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3.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Layouts/slideLayout1.xml" ContentType="application/vnd.openxmlformats-officedocument.presentationml.slideLayout+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slideMasters/slideMaster1.xml" ContentType="application/vnd.openxmlformats-officedocument.presentationml.slideMaster+xml"/>
  <Override PartName="/ppt/notesSlides/notesSlide2.xml" ContentType="application/vnd.openxmlformats-officedocument.presentationml.notesSlid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5.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3.xml" ContentType="application/vnd.openxmlformats-officedocument.presentationml.notesSlide+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4.xml" ContentType="application/vnd.openxmlformats-officedocument.presentationml.slideLayout+xml"/>
  <Override PartName="/ppt/diagrams/layout1.xml" ContentType="application/vnd.openxmlformats-officedocument.drawingml.diagramLayout+xml"/>
  <Override PartName="/ppt/theme/theme2.xml" ContentType="application/vnd.openxmlformats-officedocument.theme+xml"/>
  <Override PartName="/ppt/diagrams/quickStyle1.xml" ContentType="application/vnd.openxmlformats-officedocument.drawingml.diagramStyle+xml"/>
  <Override PartName="/ppt/diagrams/colors1.xml" ContentType="application/vnd.openxmlformats-officedocument.drawingml.diagramColors+xml"/>
  <Override PartName="/ppt/diagrams/drawing3.xml" ContentType="application/vnd.ms-office.drawingml.diagramDrawing+xml"/>
  <Override PartName="/ppt/diagrams/colors3.xml" ContentType="application/vnd.openxmlformats-officedocument.drawingml.diagramColors+xml"/>
  <Override PartName="/ppt/diagrams/quickStyle3.xml" ContentType="application/vnd.openxmlformats-officedocument.drawingml.diagramStyle+xml"/>
  <Override PartName="/ppt/diagrams/layout3.xml" ContentType="application/vnd.openxmlformats-officedocument.drawingml.diagramLayout+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Masters/notesMaster1.xml" ContentType="application/vnd.openxmlformats-officedocument.presentationml.notesMaster+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7" r:id="rId2"/>
    <p:sldId id="270" r:id="rId3"/>
    <p:sldId id="266" r:id="rId4"/>
    <p:sldId id="273" r:id="rId5"/>
    <p:sldId id="271" r:id="rId6"/>
    <p:sldId id="275" r:id="rId7"/>
    <p:sldId id="259" r:id="rId8"/>
    <p:sldId id="260" r:id="rId9"/>
    <p:sldId id="269" r:id="rId10"/>
    <p:sldId id="276"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2529" autoAdjust="0"/>
  </p:normalViewPr>
  <p:slideViewPr>
    <p:cSldViewPr snapToGrid="0" snapToObjects="1">
      <p:cViewPr varScale="1">
        <p:scale>
          <a:sx n="41" d="100"/>
          <a:sy n="41" d="100"/>
        </p:scale>
        <p:origin x="-118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printerSettings" Target="printerSettings/printerSettings1.bin"/><Relationship Id="rId8" Type="http://schemas.openxmlformats.org/officeDocument/2006/relationships/slide" Target="slides/slide7.xml"/><Relationship Id="rId18" Type="http://schemas.openxmlformats.org/officeDocument/2006/relationships/customXml" Target="../customXml/item1.xml"/><Relationship Id="rId3"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7" Type="http://schemas.openxmlformats.org/officeDocument/2006/relationships/slide" Target="slides/slide6.xml"/><Relationship Id="rId16" Type="http://schemas.openxmlformats.org/officeDocument/2006/relationships/theme" Target="theme/theme1.xml"/><Relationship Id="rId2" Type="http://schemas.openxmlformats.org/officeDocument/2006/relationships/slide" Target="slides/slide1.xml"/><Relationship Id="rId20" Type="http://schemas.openxmlformats.org/officeDocument/2006/relationships/customXml" Target="../customXml/item3.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customXml" Target="../customXml/item2.xml"/><Relationship Id="rId1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_rels/data3.xml.rels><?xml version="1.0" encoding="UTF-8" standalone="yes"?>
<Relationships xmlns="http://schemas.openxmlformats.org/package/2006/relationships"><Relationship Id="rId1" Type="http://schemas.openxmlformats.org/officeDocument/2006/relationships/image" Target="../media/image10.png"/></Relationships>
</file>

<file path=ppt/diagrams/_rels/drawing3.xml.rels><?xml version="1.0" encoding="UTF-8" standalone="yes"?>
<Relationships xmlns="http://schemas.openxmlformats.org/package/2006/relationships"><Relationship Id="rId1"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97B4BF-E55F-1444-9B5F-A97948ACC8BE}" type="doc">
      <dgm:prSet loTypeId="urn:microsoft.com/office/officeart/2005/8/layout/hierarchy4" loCatId="" qsTypeId="urn:microsoft.com/office/officeart/2005/8/quickstyle/simple2" qsCatId="simple" csTypeId="urn:microsoft.com/office/officeart/2005/8/colors/accent0_2" csCatId="mainScheme" phldr="1"/>
      <dgm:spPr/>
      <dgm:t>
        <a:bodyPr/>
        <a:lstStyle/>
        <a:p>
          <a:endParaRPr lang="en-US"/>
        </a:p>
      </dgm:t>
    </dgm:pt>
    <dgm:pt modelId="{75B03B67-397C-E045-8743-76274A919073}">
      <dgm:prSet phldrT="[Text]" custT="1"/>
      <dgm:spPr/>
      <dgm:t>
        <a:bodyPr/>
        <a:lstStyle/>
        <a:p>
          <a:r>
            <a:rPr lang="en-US" sz="2800" dirty="0" smtClean="0"/>
            <a:t>Active discussion of the most challenging topics</a:t>
          </a:r>
          <a:endParaRPr lang="en-US" sz="2800" dirty="0"/>
        </a:p>
      </dgm:t>
    </dgm:pt>
    <dgm:pt modelId="{F486F5AF-A928-2A42-98EA-CD08D2A6E95F}" type="parTrans" cxnId="{AC99C39A-FADC-0145-B6DD-8C3E01F4A747}">
      <dgm:prSet/>
      <dgm:spPr/>
      <dgm:t>
        <a:bodyPr/>
        <a:lstStyle/>
        <a:p>
          <a:endParaRPr lang="en-US"/>
        </a:p>
      </dgm:t>
    </dgm:pt>
    <dgm:pt modelId="{91E92F7F-5182-0842-A2E6-246474168990}" type="sibTrans" cxnId="{AC99C39A-FADC-0145-B6DD-8C3E01F4A747}">
      <dgm:prSet/>
      <dgm:spPr/>
      <dgm:t>
        <a:bodyPr/>
        <a:lstStyle/>
        <a:p>
          <a:endParaRPr lang="en-US"/>
        </a:p>
      </dgm:t>
    </dgm:pt>
    <dgm:pt modelId="{EFAF995A-9AB5-7040-AAF1-9F9D5B5C9B1F}">
      <dgm:prSet phldrT="[Text]" custT="1"/>
      <dgm:spPr/>
      <dgm:t>
        <a:bodyPr/>
        <a:lstStyle/>
        <a:p>
          <a:r>
            <a:rPr lang="en-US" sz="2800" dirty="0" smtClean="0"/>
            <a:t>Challenges identified</a:t>
          </a:r>
          <a:endParaRPr lang="en-US" sz="2800" dirty="0"/>
        </a:p>
      </dgm:t>
    </dgm:pt>
    <dgm:pt modelId="{FE6A0F45-1230-C14A-8920-523B301F6FE3}" type="parTrans" cxnId="{3460C27E-60EB-3E41-A198-6E1A28799AC1}">
      <dgm:prSet/>
      <dgm:spPr/>
      <dgm:t>
        <a:bodyPr/>
        <a:lstStyle/>
        <a:p>
          <a:endParaRPr lang="en-US"/>
        </a:p>
      </dgm:t>
    </dgm:pt>
    <dgm:pt modelId="{5821B900-26E1-8E47-8941-8C282AB0B142}" type="sibTrans" cxnId="{3460C27E-60EB-3E41-A198-6E1A28799AC1}">
      <dgm:prSet/>
      <dgm:spPr/>
      <dgm:t>
        <a:bodyPr/>
        <a:lstStyle/>
        <a:p>
          <a:endParaRPr lang="en-US"/>
        </a:p>
      </dgm:t>
    </dgm:pt>
    <dgm:pt modelId="{B399D858-41E3-274E-BF0C-DFC437E4BFD5}">
      <dgm:prSet phldrT="[Text]"/>
      <dgm:spPr/>
      <dgm:t>
        <a:bodyPr/>
        <a:lstStyle/>
        <a:p>
          <a:r>
            <a:rPr lang="en-US" dirty="0" smtClean="0"/>
            <a:t>Long held view points confronted </a:t>
          </a:r>
          <a:endParaRPr lang="en-US" dirty="0"/>
        </a:p>
      </dgm:t>
    </dgm:pt>
    <dgm:pt modelId="{542525F1-35F8-0749-B368-6078D8601C12}" type="parTrans" cxnId="{F2E9A993-D928-4E43-9A98-694DA61A4B33}">
      <dgm:prSet/>
      <dgm:spPr/>
      <dgm:t>
        <a:bodyPr/>
        <a:lstStyle/>
        <a:p>
          <a:endParaRPr lang="en-US"/>
        </a:p>
      </dgm:t>
    </dgm:pt>
    <dgm:pt modelId="{6566D618-0C6C-914B-B58B-6F7A57712FD2}" type="sibTrans" cxnId="{F2E9A993-D928-4E43-9A98-694DA61A4B33}">
      <dgm:prSet/>
      <dgm:spPr/>
      <dgm:t>
        <a:bodyPr/>
        <a:lstStyle/>
        <a:p>
          <a:endParaRPr lang="en-US"/>
        </a:p>
      </dgm:t>
    </dgm:pt>
    <dgm:pt modelId="{345285EE-381E-474F-B758-4BCA582B734E}">
      <dgm:prSet phldrT="[Text]"/>
      <dgm:spPr/>
      <dgm:t>
        <a:bodyPr/>
        <a:lstStyle/>
        <a:p>
          <a:r>
            <a:rPr lang="en-US" dirty="0" smtClean="0"/>
            <a:t>Complex scenarios adapted to local context</a:t>
          </a:r>
          <a:endParaRPr lang="en-US" dirty="0"/>
        </a:p>
      </dgm:t>
    </dgm:pt>
    <dgm:pt modelId="{3A79AA33-2578-8944-A767-28505257A867}" type="parTrans" cxnId="{744C8E6C-41AD-D44E-9C61-B7FD929DA898}">
      <dgm:prSet/>
      <dgm:spPr/>
      <dgm:t>
        <a:bodyPr/>
        <a:lstStyle/>
        <a:p>
          <a:endParaRPr lang="en-US"/>
        </a:p>
      </dgm:t>
    </dgm:pt>
    <dgm:pt modelId="{1DC0242C-9A52-B04F-AB6A-1FAEEB2A4B6A}" type="sibTrans" cxnId="{744C8E6C-41AD-D44E-9C61-B7FD929DA898}">
      <dgm:prSet/>
      <dgm:spPr/>
      <dgm:t>
        <a:bodyPr/>
        <a:lstStyle/>
        <a:p>
          <a:endParaRPr lang="en-US"/>
        </a:p>
      </dgm:t>
    </dgm:pt>
    <dgm:pt modelId="{90193F8B-62E8-0C4A-97E9-F198B15B895F}">
      <dgm:prSet phldrT="[Text]"/>
      <dgm:spPr/>
      <dgm:t>
        <a:bodyPr/>
        <a:lstStyle/>
        <a:p>
          <a:r>
            <a:rPr lang="en-US" dirty="0" smtClean="0"/>
            <a:t>Resistance &amp; hierarchy </a:t>
          </a:r>
          <a:endParaRPr lang="en-US" dirty="0"/>
        </a:p>
      </dgm:t>
    </dgm:pt>
    <dgm:pt modelId="{C9478E7E-DCCD-3C4A-B448-8BA0DDD42972}" type="parTrans" cxnId="{9BDBB54C-E7A1-0547-9041-C4C857883468}">
      <dgm:prSet/>
      <dgm:spPr/>
      <dgm:t>
        <a:bodyPr/>
        <a:lstStyle/>
        <a:p>
          <a:endParaRPr lang="en-US"/>
        </a:p>
      </dgm:t>
    </dgm:pt>
    <dgm:pt modelId="{3D1C41A3-24BA-A142-9F5B-577608DF0C6D}" type="sibTrans" cxnId="{9BDBB54C-E7A1-0547-9041-C4C857883468}">
      <dgm:prSet/>
      <dgm:spPr/>
      <dgm:t>
        <a:bodyPr/>
        <a:lstStyle/>
        <a:p>
          <a:endParaRPr lang="en-US"/>
        </a:p>
      </dgm:t>
    </dgm:pt>
    <dgm:pt modelId="{50245FE4-2088-784E-B446-7638CA29363D}">
      <dgm:prSet phldrT="[Text]"/>
      <dgm:spPr/>
      <dgm:t>
        <a:bodyPr/>
        <a:lstStyle/>
        <a:p>
          <a:r>
            <a:rPr lang="en-US" dirty="0" smtClean="0"/>
            <a:t>All stakeholders as part of the training </a:t>
          </a:r>
          <a:r>
            <a:rPr lang="mr-IN" dirty="0" smtClean="0"/>
            <a:t>–</a:t>
          </a:r>
          <a:r>
            <a:rPr lang="en-US" dirty="0" smtClean="0"/>
            <a:t> mixed groups </a:t>
          </a:r>
          <a:endParaRPr lang="en-US" dirty="0"/>
        </a:p>
      </dgm:t>
    </dgm:pt>
    <dgm:pt modelId="{284CF9D1-5A49-734F-8282-4D18B892AB1C}" type="parTrans" cxnId="{4A23A5BE-6DF4-7545-B7C5-B60964474699}">
      <dgm:prSet/>
      <dgm:spPr/>
      <dgm:t>
        <a:bodyPr/>
        <a:lstStyle/>
        <a:p>
          <a:endParaRPr lang="en-US"/>
        </a:p>
      </dgm:t>
    </dgm:pt>
    <dgm:pt modelId="{B6C0B871-D9C0-964D-8827-9B746E30BA34}" type="sibTrans" cxnId="{4A23A5BE-6DF4-7545-B7C5-B60964474699}">
      <dgm:prSet/>
      <dgm:spPr/>
      <dgm:t>
        <a:bodyPr/>
        <a:lstStyle/>
        <a:p>
          <a:endParaRPr lang="en-US"/>
        </a:p>
      </dgm:t>
    </dgm:pt>
    <dgm:pt modelId="{6AC1054D-09BD-AE46-AC0D-4F02EC35712D}" type="pres">
      <dgm:prSet presAssocID="{3597B4BF-E55F-1444-9B5F-A97948ACC8BE}" presName="Name0" presStyleCnt="0">
        <dgm:presLayoutVars>
          <dgm:chPref val="1"/>
          <dgm:dir/>
          <dgm:animOne val="branch"/>
          <dgm:animLvl val="lvl"/>
          <dgm:resizeHandles/>
        </dgm:presLayoutVars>
      </dgm:prSet>
      <dgm:spPr/>
    </dgm:pt>
    <dgm:pt modelId="{C7423C30-212C-034D-97F6-ABD310C7CED8}" type="pres">
      <dgm:prSet presAssocID="{50245FE4-2088-784E-B446-7638CA29363D}" presName="vertOne" presStyleCnt="0"/>
      <dgm:spPr/>
    </dgm:pt>
    <dgm:pt modelId="{83E33B06-BDA2-664C-9A28-446709CEFA26}" type="pres">
      <dgm:prSet presAssocID="{50245FE4-2088-784E-B446-7638CA29363D}" presName="txOne" presStyleLbl="node0" presStyleIdx="0" presStyleCnt="1">
        <dgm:presLayoutVars>
          <dgm:chPref val="3"/>
        </dgm:presLayoutVars>
      </dgm:prSet>
      <dgm:spPr/>
      <dgm:t>
        <a:bodyPr/>
        <a:lstStyle/>
        <a:p>
          <a:endParaRPr lang="en-US"/>
        </a:p>
      </dgm:t>
    </dgm:pt>
    <dgm:pt modelId="{5C8B65C0-4F12-954F-930B-7B55E9D96B76}" type="pres">
      <dgm:prSet presAssocID="{50245FE4-2088-784E-B446-7638CA29363D}" presName="parTransOne" presStyleCnt="0"/>
      <dgm:spPr/>
    </dgm:pt>
    <dgm:pt modelId="{F1BF4072-CC94-6849-A36C-98A67CFD8702}" type="pres">
      <dgm:prSet presAssocID="{50245FE4-2088-784E-B446-7638CA29363D}" presName="horzOne" presStyleCnt="0"/>
      <dgm:spPr/>
    </dgm:pt>
    <dgm:pt modelId="{0A9C1345-9DB8-5148-8F64-BD8C4F92DE91}" type="pres">
      <dgm:prSet presAssocID="{75B03B67-397C-E045-8743-76274A919073}" presName="vertTwo" presStyleCnt="0"/>
      <dgm:spPr/>
    </dgm:pt>
    <dgm:pt modelId="{7C63D94C-5C81-1241-B2E7-9D23F62510C9}" type="pres">
      <dgm:prSet presAssocID="{75B03B67-397C-E045-8743-76274A919073}" presName="txTwo" presStyleLbl="node2" presStyleIdx="0" presStyleCnt="2">
        <dgm:presLayoutVars>
          <dgm:chPref val="3"/>
        </dgm:presLayoutVars>
      </dgm:prSet>
      <dgm:spPr/>
      <dgm:t>
        <a:bodyPr/>
        <a:lstStyle/>
        <a:p>
          <a:endParaRPr lang="en-US"/>
        </a:p>
      </dgm:t>
    </dgm:pt>
    <dgm:pt modelId="{905FF331-87CE-1A4A-B7C2-21EA13CAC717}" type="pres">
      <dgm:prSet presAssocID="{75B03B67-397C-E045-8743-76274A919073}" presName="parTransTwo" presStyleCnt="0"/>
      <dgm:spPr/>
    </dgm:pt>
    <dgm:pt modelId="{2F052427-15B3-3249-99FD-741F883FE37C}" type="pres">
      <dgm:prSet presAssocID="{75B03B67-397C-E045-8743-76274A919073}" presName="horzTwo" presStyleCnt="0"/>
      <dgm:spPr/>
    </dgm:pt>
    <dgm:pt modelId="{A20EBA4D-754E-234A-848A-77A49EE7B67B}" type="pres">
      <dgm:prSet presAssocID="{EFAF995A-9AB5-7040-AAF1-9F9D5B5C9B1F}" presName="vertThree" presStyleCnt="0"/>
      <dgm:spPr/>
    </dgm:pt>
    <dgm:pt modelId="{22326230-F43D-7742-8587-3631A7421345}" type="pres">
      <dgm:prSet presAssocID="{EFAF995A-9AB5-7040-AAF1-9F9D5B5C9B1F}" presName="txThree" presStyleLbl="node3" presStyleIdx="0" presStyleCnt="3">
        <dgm:presLayoutVars>
          <dgm:chPref val="3"/>
        </dgm:presLayoutVars>
      </dgm:prSet>
      <dgm:spPr/>
      <dgm:t>
        <a:bodyPr/>
        <a:lstStyle/>
        <a:p>
          <a:endParaRPr lang="en-US"/>
        </a:p>
      </dgm:t>
    </dgm:pt>
    <dgm:pt modelId="{9B50D174-9D53-9A48-8FD4-97C370D8328D}" type="pres">
      <dgm:prSet presAssocID="{EFAF995A-9AB5-7040-AAF1-9F9D5B5C9B1F}" presName="horzThree" presStyleCnt="0"/>
      <dgm:spPr/>
    </dgm:pt>
    <dgm:pt modelId="{6C61DF20-F5F5-DB42-BBE2-E2BAC026CEC6}" type="pres">
      <dgm:prSet presAssocID="{5821B900-26E1-8E47-8941-8C282AB0B142}" presName="sibSpaceThree" presStyleCnt="0"/>
      <dgm:spPr/>
    </dgm:pt>
    <dgm:pt modelId="{CA07709B-5B1D-D24F-889D-182E73EA59E6}" type="pres">
      <dgm:prSet presAssocID="{B399D858-41E3-274E-BF0C-DFC437E4BFD5}" presName="vertThree" presStyleCnt="0"/>
      <dgm:spPr/>
    </dgm:pt>
    <dgm:pt modelId="{D4127E79-CDA9-7745-9C46-DE1F2A3BA34D}" type="pres">
      <dgm:prSet presAssocID="{B399D858-41E3-274E-BF0C-DFC437E4BFD5}" presName="txThree" presStyleLbl="node3" presStyleIdx="1" presStyleCnt="3">
        <dgm:presLayoutVars>
          <dgm:chPref val="3"/>
        </dgm:presLayoutVars>
      </dgm:prSet>
      <dgm:spPr/>
      <dgm:t>
        <a:bodyPr/>
        <a:lstStyle/>
        <a:p>
          <a:endParaRPr lang="en-US"/>
        </a:p>
      </dgm:t>
    </dgm:pt>
    <dgm:pt modelId="{3BA5871C-8EC3-2F41-BFF1-F7517B390894}" type="pres">
      <dgm:prSet presAssocID="{B399D858-41E3-274E-BF0C-DFC437E4BFD5}" presName="horzThree" presStyleCnt="0"/>
      <dgm:spPr/>
    </dgm:pt>
    <dgm:pt modelId="{389F09C5-F3B1-0E4C-B186-F0A9B9AE2DC8}" type="pres">
      <dgm:prSet presAssocID="{91E92F7F-5182-0842-A2E6-246474168990}" presName="sibSpaceTwo" presStyleCnt="0"/>
      <dgm:spPr/>
    </dgm:pt>
    <dgm:pt modelId="{5B6AF083-8566-3845-9DF5-8804EFFC08A2}" type="pres">
      <dgm:prSet presAssocID="{345285EE-381E-474F-B758-4BCA582B734E}" presName="vertTwo" presStyleCnt="0"/>
      <dgm:spPr/>
    </dgm:pt>
    <dgm:pt modelId="{5B06CF4C-5972-FB40-B4CB-CA74DC89DD8E}" type="pres">
      <dgm:prSet presAssocID="{345285EE-381E-474F-B758-4BCA582B734E}" presName="txTwo" presStyleLbl="node2" presStyleIdx="1" presStyleCnt="2">
        <dgm:presLayoutVars>
          <dgm:chPref val="3"/>
        </dgm:presLayoutVars>
      </dgm:prSet>
      <dgm:spPr/>
      <dgm:t>
        <a:bodyPr/>
        <a:lstStyle/>
        <a:p>
          <a:endParaRPr lang="en-US"/>
        </a:p>
      </dgm:t>
    </dgm:pt>
    <dgm:pt modelId="{D1931350-DE6D-0A48-B7DE-E095A1EF05DB}" type="pres">
      <dgm:prSet presAssocID="{345285EE-381E-474F-B758-4BCA582B734E}" presName="parTransTwo" presStyleCnt="0"/>
      <dgm:spPr/>
    </dgm:pt>
    <dgm:pt modelId="{86C4E3E6-9275-0545-B47E-BE6DD2829EB3}" type="pres">
      <dgm:prSet presAssocID="{345285EE-381E-474F-B758-4BCA582B734E}" presName="horzTwo" presStyleCnt="0"/>
      <dgm:spPr/>
    </dgm:pt>
    <dgm:pt modelId="{5B04E518-70C5-634A-AC38-51D2358E8E1E}" type="pres">
      <dgm:prSet presAssocID="{90193F8B-62E8-0C4A-97E9-F198B15B895F}" presName="vertThree" presStyleCnt="0"/>
      <dgm:spPr/>
    </dgm:pt>
    <dgm:pt modelId="{5E05451C-08F3-EC4A-8142-5368758590BF}" type="pres">
      <dgm:prSet presAssocID="{90193F8B-62E8-0C4A-97E9-F198B15B895F}" presName="txThree" presStyleLbl="node3" presStyleIdx="2" presStyleCnt="3">
        <dgm:presLayoutVars>
          <dgm:chPref val="3"/>
        </dgm:presLayoutVars>
      </dgm:prSet>
      <dgm:spPr/>
      <dgm:t>
        <a:bodyPr/>
        <a:lstStyle/>
        <a:p>
          <a:endParaRPr lang="en-US"/>
        </a:p>
      </dgm:t>
    </dgm:pt>
    <dgm:pt modelId="{C2FC529A-E539-FF41-B547-243453A92A29}" type="pres">
      <dgm:prSet presAssocID="{90193F8B-62E8-0C4A-97E9-F198B15B895F}" presName="horzThree" presStyleCnt="0"/>
      <dgm:spPr/>
    </dgm:pt>
  </dgm:ptLst>
  <dgm:cxnLst>
    <dgm:cxn modelId="{B803D93D-3A30-A34F-9377-6564E0B6E038}" type="presOf" srcId="{3597B4BF-E55F-1444-9B5F-A97948ACC8BE}" destId="{6AC1054D-09BD-AE46-AC0D-4F02EC35712D}" srcOrd="0" destOrd="0" presId="urn:microsoft.com/office/officeart/2005/8/layout/hierarchy4"/>
    <dgm:cxn modelId="{558ED29B-3141-F24F-89F1-E581B8F210DC}" type="presOf" srcId="{90193F8B-62E8-0C4A-97E9-F198B15B895F}" destId="{5E05451C-08F3-EC4A-8142-5368758590BF}" srcOrd="0" destOrd="0" presId="urn:microsoft.com/office/officeart/2005/8/layout/hierarchy4"/>
    <dgm:cxn modelId="{C1A9A587-D29C-A34A-BC79-8EAFF598707F}" type="presOf" srcId="{50245FE4-2088-784E-B446-7638CA29363D}" destId="{83E33B06-BDA2-664C-9A28-446709CEFA26}" srcOrd="0" destOrd="0" presId="urn:microsoft.com/office/officeart/2005/8/layout/hierarchy4"/>
    <dgm:cxn modelId="{4A23A5BE-6DF4-7545-B7C5-B60964474699}" srcId="{3597B4BF-E55F-1444-9B5F-A97948ACC8BE}" destId="{50245FE4-2088-784E-B446-7638CA29363D}" srcOrd="0" destOrd="0" parTransId="{284CF9D1-5A49-734F-8282-4D18B892AB1C}" sibTransId="{B6C0B871-D9C0-964D-8827-9B746E30BA34}"/>
    <dgm:cxn modelId="{8A83EB3C-8404-5A4B-BD18-D215BB3DF929}" type="presOf" srcId="{75B03B67-397C-E045-8743-76274A919073}" destId="{7C63D94C-5C81-1241-B2E7-9D23F62510C9}" srcOrd="0" destOrd="0" presId="urn:microsoft.com/office/officeart/2005/8/layout/hierarchy4"/>
    <dgm:cxn modelId="{5E59CD70-3CF8-6048-B1BA-C8896C51B56A}" type="presOf" srcId="{B399D858-41E3-274E-BF0C-DFC437E4BFD5}" destId="{D4127E79-CDA9-7745-9C46-DE1F2A3BA34D}" srcOrd="0" destOrd="0" presId="urn:microsoft.com/office/officeart/2005/8/layout/hierarchy4"/>
    <dgm:cxn modelId="{28A62A35-AA19-244E-B434-BCA66CBB9B5F}" type="presOf" srcId="{345285EE-381E-474F-B758-4BCA582B734E}" destId="{5B06CF4C-5972-FB40-B4CB-CA74DC89DD8E}" srcOrd="0" destOrd="0" presId="urn:microsoft.com/office/officeart/2005/8/layout/hierarchy4"/>
    <dgm:cxn modelId="{9BDBB54C-E7A1-0547-9041-C4C857883468}" srcId="{345285EE-381E-474F-B758-4BCA582B734E}" destId="{90193F8B-62E8-0C4A-97E9-F198B15B895F}" srcOrd="0" destOrd="0" parTransId="{C9478E7E-DCCD-3C4A-B448-8BA0DDD42972}" sibTransId="{3D1C41A3-24BA-A142-9F5B-577608DF0C6D}"/>
    <dgm:cxn modelId="{F2E9A993-D928-4E43-9A98-694DA61A4B33}" srcId="{75B03B67-397C-E045-8743-76274A919073}" destId="{B399D858-41E3-274E-BF0C-DFC437E4BFD5}" srcOrd="1" destOrd="0" parTransId="{542525F1-35F8-0749-B368-6078D8601C12}" sibTransId="{6566D618-0C6C-914B-B58B-6F7A57712FD2}"/>
    <dgm:cxn modelId="{744C8E6C-41AD-D44E-9C61-B7FD929DA898}" srcId="{50245FE4-2088-784E-B446-7638CA29363D}" destId="{345285EE-381E-474F-B758-4BCA582B734E}" srcOrd="1" destOrd="0" parTransId="{3A79AA33-2578-8944-A767-28505257A867}" sibTransId="{1DC0242C-9A52-B04F-AB6A-1FAEEB2A4B6A}"/>
    <dgm:cxn modelId="{AC99C39A-FADC-0145-B6DD-8C3E01F4A747}" srcId="{50245FE4-2088-784E-B446-7638CA29363D}" destId="{75B03B67-397C-E045-8743-76274A919073}" srcOrd="0" destOrd="0" parTransId="{F486F5AF-A928-2A42-98EA-CD08D2A6E95F}" sibTransId="{91E92F7F-5182-0842-A2E6-246474168990}"/>
    <dgm:cxn modelId="{3460C27E-60EB-3E41-A198-6E1A28799AC1}" srcId="{75B03B67-397C-E045-8743-76274A919073}" destId="{EFAF995A-9AB5-7040-AAF1-9F9D5B5C9B1F}" srcOrd="0" destOrd="0" parTransId="{FE6A0F45-1230-C14A-8920-523B301F6FE3}" sibTransId="{5821B900-26E1-8E47-8941-8C282AB0B142}"/>
    <dgm:cxn modelId="{7614DC92-A391-9844-8F4C-67DD995FBD3E}" type="presOf" srcId="{EFAF995A-9AB5-7040-AAF1-9F9D5B5C9B1F}" destId="{22326230-F43D-7742-8587-3631A7421345}" srcOrd="0" destOrd="0" presId="urn:microsoft.com/office/officeart/2005/8/layout/hierarchy4"/>
    <dgm:cxn modelId="{38F15CD0-BCAE-5649-BD37-94C743EB7D82}" type="presParOf" srcId="{6AC1054D-09BD-AE46-AC0D-4F02EC35712D}" destId="{C7423C30-212C-034D-97F6-ABD310C7CED8}" srcOrd="0" destOrd="0" presId="urn:microsoft.com/office/officeart/2005/8/layout/hierarchy4"/>
    <dgm:cxn modelId="{9F20DAD5-C04F-8E49-A728-B8572DB44AF6}" type="presParOf" srcId="{C7423C30-212C-034D-97F6-ABD310C7CED8}" destId="{83E33B06-BDA2-664C-9A28-446709CEFA26}" srcOrd="0" destOrd="0" presId="urn:microsoft.com/office/officeart/2005/8/layout/hierarchy4"/>
    <dgm:cxn modelId="{A8B3FBB4-F459-7F46-ACC0-2639B6022AB1}" type="presParOf" srcId="{C7423C30-212C-034D-97F6-ABD310C7CED8}" destId="{5C8B65C0-4F12-954F-930B-7B55E9D96B76}" srcOrd="1" destOrd="0" presId="urn:microsoft.com/office/officeart/2005/8/layout/hierarchy4"/>
    <dgm:cxn modelId="{6D654CA3-DD42-2D4E-BFEA-F79048E5E09F}" type="presParOf" srcId="{C7423C30-212C-034D-97F6-ABD310C7CED8}" destId="{F1BF4072-CC94-6849-A36C-98A67CFD8702}" srcOrd="2" destOrd="0" presId="urn:microsoft.com/office/officeart/2005/8/layout/hierarchy4"/>
    <dgm:cxn modelId="{A3C14DB2-046A-EE48-BFF4-58A36CB1FA09}" type="presParOf" srcId="{F1BF4072-CC94-6849-A36C-98A67CFD8702}" destId="{0A9C1345-9DB8-5148-8F64-BD8C4F92DE91}" srcOrd="0" destOrd="0" presId="urn:microsoft.com/office/officeart/2005/8/layout/hierarchy4"/>
    <dgm:cxn modelId="{977B9423-F2F2-964D-8347-E6F6579EA608}" type="presParOf" srcId="{0A9C1345-9DB8-5148-8F64-BD8C4F92DE91}" destId="{7C63D94C-5C81-1241-B2E7-9D23F62510C9}" srcOrd="0" destOrd="0" presId="urn:microsoft.com/office/officeart/2005/8/layout/hierarchy4"/>
    <dgm:cxn modelId="{3DC658D6-F1E6-DA46-B40D-F26EB33C7AAA}" type="presParOf" srcId="{0A9C1345-9DB8-5148-8F64-BD8C4F92DE91}" destId="{905FF331-87CE-1A4A-B7C2-21EA13CAC717}" srcOrd="1" destOrd="0" presId="urn:microsoft.com/office/officeart/2005/8/layout/hierarchy4"/>
    <dgm:cxn modelId="{6851E2D3-64E0-3D47-BE7A-EEEDE5E83BA2}" type="presParOf" srcId="{0A9C1345-9DB8-5148-8F64-BD8C4F92DE91}" destId="{2F052427-15B3-3249-99FD-741F883FE37C}" srcOrd="2" destOrd="0" presId="urn:microsoft.com/office/officeart/2005/8/layout/hierarchy4"/>
    <dgm:cxn modelId="{75E0135B-6E61-0B42-9AA4-D0FBBD3DFDC6}" type="presParOf" srcId="{2F052427-15B3-3249-99FD-741F883FE37C}" destId="{A20EBA4D-754E-234A-848A-77A49EE7B67B}" srcOrd="0" destOrd="0" presId="urn:microsoft.com/office/officeart/2005/8/layout/hierarchy4"/>
    <dgm:cxn modelId="{ED061AD7-3009-3F44-B302-0A5D34CF3DA0}" type="presParOf" srcId="{A20EBA4D-754E-234A-848A-77A49EE7B67B}" destId="{22326230-F43D-7742-8587-3631A7421345}" srcOrd="0" destOrd="0" presId="urn:microsoft.com/office/officeart/2005/8/layout/hierarchy4"/>
    <dgm:cxn modelId="{94DC4FC0-F742-E74F-ACD5-9212A946262E}" type="presParOf" srcId="{A20EBA4D-754E-234A-848A-77A49EE7B67B}" destId="{9B50D174-9D53-9A48-8FD4-97C370D8328D}" srcOrd="1" destOrd="0" presId="urn:microsoft.com/office/officeart/2005/8/layout/hierarchy4"/>
    <dgm:cxn modelId="{187ED7E3-34BF-524B-A3A2-9826DF1A2D67}" type="presParOf" srcId="{2F052427-15B3-3249-99FD-741F883FE37C}" destId="{6C61DF20-F5F5-DB42-BBE2-E2BAC026CEC6}" srcOrd="1" destOrd="0" presId="urn:microsoft.com/office/officeart/2005/8/layout/hierarchy4"/>
    <dgm:cxn modelId="{4890FFB2-CBFA-7B4E-A178-9AC5CF21C840}" type="presParOf" srcId="{2F052427-15B3-3249-99FD-741F883FE37C}" destId="{CA07709B-5B1D-D24F-889D-182E73EA59E6}" srcOrd="2" destOrd="0" presId="urn:microsoft.com/office/officeart/2005/8/layout/hierarchy4"/>
    <dgm:cxn modelId="{FAFE5586-F5A5-FC46-9B9E-D82502C0E79C}" type="presParOf" srcId="{CA07709B-5B1D-D24F-889D-182E73EA59E6}" destId="{D4127E79-CDA9-7745-9C46-DE1F2A3BA34D}" srcOrd="0" destOrd="0" presId="urn:microsoft.com/office/officeart/2005/8/layout/hierarchy4"/>
    <dgm:cxn modelId="{D274BE28-1487-B54F-9CDF-81E4E162EE59}" type="presParOf" srcId="{CA07709B-5B1D-D24F-889D-182E73EA59E6}" destId="{3BA5871C-8EC3-2F41-BFF1-F7517B390894}" srcOrd="1" destOrd="0" presId="urn:microsoft.com/office/officeart/2005/8/layout/hierarchy4"/>
    <dgm:cxn modelId="{546F32A8-B461-7641-AE23-029D691B1CC6}" type="presParOf" srcId="{F1BF4072-CC94-6849-A36C-98A67CFD8702}" destId="{389F09C5-F3B1-0E4C-B186-F0A9B9AE2DC8}" srcOrd="1" destOrd="0" presId="urn:microsoft.com/office/officeart/2005/8/layout/hierarchy4"/>
    <dgm:cxn modelId="{37D1BFDE-916C-1A40-9361-030CE186C8F8}" type="presParOf" srcId="{F1BF4072-CC94-6849-A36C-98A67CFD8702}" destId="{5B6AF083-8566-3845-9DF5-8804EFFC08A2}" srcOrd="2" destOrd="0" presId="urn:microsoft.com/office/officeart/2005/8/layout/hierarchy4"/>
    <dgm:cxn modelId="{2BC2FE09-36F7-0C46-BF02-069F205085A6}" type="presParOf" srcId="{5B6AF083-8566-3845-9DF5-8804EFFC08A2}" destId="{5B06CF4C-5972-FB40-B4CB-CA74DC89DD8E}" srcOrd="0" destOrd="0" presId="urn:microsoft.com/office/officeart/2005/8/layout/hierarchy4"/>
    <dgm:cxn modelId="{9407E6CD-4C1E-484F-8196-1C07094EB248}" type="presParOf" srcId="{5B6AF083-8566-3845-9DF5-8804EFFC08A2}" destId="{D1931350-DE6D-0A48-B7DE-E095A1EF05DB}" srcOrd="1" destOrd="0" presId="urn:microsoft.com/office/officeart/2005/8/layout/hierarchy4"/>
    <dgm:cxn modelId="{96C3D8A6-EAD1-0D40-B1F1-A4C0005F451D}" type="presParOf" srcId="{5B6AF083-8566-3845-9DF5-8804EFFC08A2}" destId="{86C4E3E6-9275-0545-B47E-BE6DD2829EB3}" srcOrd="2" destOrd="0" presId="urn:microsoft.com/office/officeart/2005/8/layout/hierarchy4"/>
    <dgm:cxn modelId="{7D98BA2B-54C7-A04A-98CA-18BF714045D7}" type="presParOf" srcId="{86C4E3E6-9275-0545-B47E-BE6DD2829EB3}" destId="{5B04E518-70C5-634A-AC38-51D2358E8E1E}" srcOrd="0" destOrd="0" presId="urn:microsoft.com/office/officeart/2005/8/layout/hierarchy4"/>
    <dgm:cxn modelId="{77D1AAB7-8CCA-4E44-B097-DBBA5A19CD4E}" type="presParOf" srcId="{5B04E518-70C5-634A-AC38-51D2358E8E1E}" destId="{5E05451C-08F3-EC4A-8142-5368758590BF}" srcOrd="0" destOrd="0" presId="urn:microsoft.com/office/officeart/2005/8/layout/hierarchy4"/>
    <dgm:cxn modelId="{4815981B-9580-8B41-B18D-AE504748E456}" type="presParOf" srcId="{5B04E518-70C5-634A-AC38-51D2358E8E1E}" destId="{C2FC529A-E539-FF41-B547-243453A92A29}"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1EB75E8-C23B-144F-80BC-3D2E75F3377A}" type="doc">
      <dgm:prSet loTypeId="urn:microsoft.com/office/officeart/2005/8/layout/process5" loCatId="" qsTypeId="urn:microsoft.com/office/officeart/2005/8/quickstyle/simple2" qsCatId="simple" csTypeId="urn:microsoft.com/office/officeart/2005/8/colors/accent0_2" csCatId="mainScheme" phldr="1"/>
      <dgm:spPr/>
      <dgm:t>
        <a:bodyPr/>
        <a:lstStyle/>
        <a:p>
          <a:endParaRPr lang="en-US"/>
        </a:p>
      </dgm:t>
    </dgm:pt>
    <dgm:pt modelId="{FE03B349-0E54-374F-AE18-F2C62300CAFE}">
      <dgm:prSet phldrT="[Text]" custT="1"/>
      <dgm:spPr/>
      <dgm:t>
        <a:bodyPr/>
        <a:lstStyle/>
        <a:p>
          <a:r>
            <a:rPr lang="en-US" sz="2400" b="1" dirty="0" smtClean="0"/>
            <a:t>Resistance</a:t>
          </a:r>
          <a:endParaRPr lang="en-US" sz="2400" b="1" dirty="0"/>
        </a:p>
      </dgm:t>
    </dgm:pt>
    <dgm:pt modelId="{1942CB84-6CE6-704E-BE6C-59802F4A1D35}" type="parTrans" cxnId="{EE0731CF-495E-624E-97DC-082DA57E5BD5}">
      <dgm:prSet/>
      <dgm:spPr/>
      <dgm:t>
        <a:bodyPr/>
        <a:lstStyle/>
        <a:p>
          <a:endParaRPr lang="en-US"/>
        </a:p>
      </dgm:t>
    </dgm:pt>
    <dgm:pt modelId="{06A01B3E-37B3-8646-BF7D-90550F77AC2C}" type="sibTrans" cxnId="{EE0731CF-495E-624E-97DC-082DA57E5BD5}">
      <dgm:prSet/>
      <dgm:spPr/>
      <dgm:t>
        <a:bodyPr/>
        <a:lstStyle/>
        <a:p>
          <a:endParaRPr lang="en-US"/>
        </a:p>
      </dgm:t>
    </dgm:pt>
    <dgm:pt modelId="{9817A656-00EF-D641-AE1B-BB67AC94E3D3}">
      <dgm:prSet phldrT="[Text]" custT="1"/>
      <dgm:spPr/>
      <dgm:t>
        <a:bodyPr/>
        <a:lstStyle/>
        <a:p>
          <a:r>
            <a:rPr lang="en-US" sz="2400" b="1" dirty="0" smtClean="0"/>
            <a:t>Initial Engagement</a:t>
          </a:r>
          <a:endParaRPr lang="en-US" sz="2400" b="1" dirty="0"/>
        </a:p>
      </dgm:t>
    </dgm:pt>
    <dgm:pt modelId="{E0E54EE3-93BB-2C42-8CA2-F7839B6D0ACD}" type="parTrans" cxnId="{B327D8E2-0296-DB4E-8E74-A246CBE9E6A7}">
      <dgm:prSet/>
      <dgm:spPr/>
      <dgm:t>
        <a:bodyPr/>
        <a:lstStyle/>
        <a:p>
          <a:endParaRPr lang="en-US"/>
        </a:p>
      </dgm:t>
    </dgm:pt>
    <dgm:pt modelId="{BDCFF50D-9AAD-6345-8F59-F0517FFC918D}" type="sibTrans" cxnId="{B327D8E2-0296-DB4E-8E74-A246CBE9E6A7}">
      <dgm:prSet/>
      <dgm:spPr/>
      <dgm:t>
        <a:bodyPr/>
        <a:lstStyle/>
        <a:p>
          <a:endParaRPr lang="en-US"/>
        </a:p>
      </dgm:t>
    </dgm:pt>
    <dgm:pt modelId="{A06E34A2-4738-3341-A2C3-F6F259E64A29}">
      <dgm:prSet phldrT="[Text]" custT="1"/>
      <dgm:spPr/>
      <dgm:t>
        <a:bodyPr/>
        <a:lstStyle/>
        <a:p>
          <a:r>
            <a:rPr lang="en-US" sz="2400" b="1" dirty="0" smtClean="0"/>
            <a:t>Too much to change?</a:t>
          </a:r>
          <a:endParaRPr lang="en-US" sz="2400" b="1" dirty="0"/>
        </a:p>
      </dgm:t>
    </dgm:pt>
    <dgm:pt modelId="{CAA465CE-CF86-CB41-9059-89754CF63061}" type="parTrans" cxnId="{7C5584D1-306F-DA4B-A6E0-0C69074B872E}">
      <dgm:prSet/>
      <dgm:spPr/>
      <dgm:t>
        <a:bodyPr/>
        <a:lstStyle/>
        <a:p>
          <a:endParaRPr lang="en-US"/>
        </a:p>
      </dgm:t>
    </dgm:pt>
    <dgm:pt modelId="{F36214B9-6A6F-104F-87B2-1508D7C04765}" type="sibTrans" cxnId="{7C5584D1-306F-DA4B-A6E0-0C69074B872E}">
      <dgm:prSet/>
      <dgm:spPr/>
      <dgm:t>
        <a:bodyPr/>
        <a:lstStyle/>
        <a:p>
          <a:endParaRPr lang="en-US"/>
        </a:p>
      </dgm:t>
    </dgm:pt>
    <dgm:pt modelId="{F8143953-55ED-9143-92BB-93F335D3EAB2}">
      <dgm:prSet phldrT="[Text]" custT="1"/>
      <dgm:spPr/>
      <dgm:t>
        <a:bodyPr/>
        <a:lstStyle/>
        <a:p>
          <a:r>
            <a:rPr lang="en-US" sz="2400" b="1" dirty="0" smtClean="0"/>
            <a:t>Rights promotion in practice</a:t>
          </a:r>
          <a:endParaRPr lang="en-US" sz="2400" b="1" dirty="0"/>
        </a:p>
      </dgm:t>
    </dgm:pt>
    <dgm:pt modelId="{802C43D5-F61E-FE41-9FBB-36CD702378DB}" type="parTrans" cxnId="{A9C7385F-7E08-5740-A7C7-D5997874A3F0}">
      <dgm:prSet/>
      <dgm:spPr/>
      <dgm:t>
        <a:bodyPr/>
        <a:lstStyle/>
        <a:p>
          <a:endParaRPr lang="en-US"/>
        </a:p>
      </dgm:t>
    </dgm:pt>
    <dgm:pt modelId="{C54737A3-CB6E-EC46-B796-6D94F1BD7868}" type="sibTrans" cxnId="{A9C7385F-7E08-5740-A7C7-D5997874A3F0}">
      <dgm:prSet/>
      <dgm:spPr/>
      <dgm:t>
        <a:bodyPr/>
        <a:lstStyle/>
        <a:p>
          <a:endParaRPr lang="en-US"/>
        </a:p>
      </dgm:t>
    </dgm:pt>
    <dgm:pt modelId="{174AFBA9-70F6-FB41-A438-879383E7187D}">
      <dgm:prSet phldrT="[Text]" custT="1"/>
      <dgm:spPr/>
      <dgm:t>
        <a:bodyPr/>
        <a:lstStyle/>
        <a:p>
          <a:r>
            <a:rPr lang="en-US" sz="2400" b="1" dirty="0" smtClean="0"/>
            <a:t>Rise of the service user voice</a:t>
          </a:r>
          <a:endParaRPr lang="en-US" sz="2400" b="1" dirty="0"/>
        </a:p>
      </dgm:t>
    </dgm:pt>
    <dgm:pt modelId="{2BA4B790-C72C-BC45-A675-AB6C3DCA2C07}" type="parTrans" cxnId="{3377FB55-1313-DC4E-B442-5C23ACEA5004}">
      <dgm:prSet/>
      <dgm:spPr/>
      <dgm:t>
        <a:bodyPr/>
        <a:lstStyle/>
        <a:p>
          <a:endParaRPr lang="en-US"/>
        </a:p>
      </dgm:t>
    </dgm:pt>
    <dgm:pt modelId="{CF5D7C0D-B361-3949-A5E3-11A8FC5A7610}" type="sibTrans" cxnId="{3377FB55-1313-DC4E-B442-5C23ACEA5004}">
      <dgm:prSet/>
      <dgm:spPr/>
      <dgm:t>
        <a:bodyPr/>
        <a:lstStyle/>
        <a:p>
          <a:endParaRPr lang="en-US"/>
        </a:p>
      </dgm:t>
    </dgm:pt>
    <dgm:pt modelId="{F6CAE9F4-2168-BB4C-B703-72400132B32A}">
      <dgm:prSet phldrT="[Text]"/>
      <dgm:spPr/>
      <dgm:t>
        <a:bodyPr/>
        <a:lstStyle/>
        <a:p>
          <a:r>
            <a:rPr lang="en-US" b="1" dirty="0" smtClean="0"/>
            <a:t>Meaningful improvement plans w/ shared ownership</a:t>
          </a:r>
          <a:endParaRPr lang="en-US" b="1" dirty="0"/>
        </a:p>
      </dgm:t>
    </dgm:pt>
    <dgm:pt modelId="{E0E16000-C54E-954E-B216-0C3C5E1A1D74}" type="parTrans" cxnId="{489CF2E0-0D36-0D4D-A173-F7F5AA9CF5F9}">
      <dgm:prSet/>
      <dgm:spPr/>
      <dgm:t>
        <a:bodyPr/>
        <a:lstStyle/>
        <a:p>
          <a:endParaRPr lang="en-US"/>
        </a:p>
      </dgm:t>
    </dgm:pt>
    <dgm:pt modelId="{B02CEF8B-F01B-AC4D-9CF0-7D672BEB5C0B}" type="sibTrans" cxnId="{489CF2E0-0D36-0D4D-A173-F7F5AA9CF5F9}">
      <dgm:prSet/>
      <dgm:spPr/>
      <dgm:t>
        <a:bodyPr/>
        <a:lstStyle/>
        <a:p>
          <a:endParaRPr lang="en-US"/>
        </a:p>
      </dgm:t>
    </dgm:pt>
    <dgm:pt modelId="{30E32D04-1839-6E4D-8157-58D6953A2ED9}" type="pres">
      <dgm:prSet presAssocID="{31EB75E8-C23B-144F-80BC-3D2E75F3377A}" presName="diagram" presStyleCnt="0">
        <dgm:presLayoutVars>
          <dgm:dir/>
          <dgm:resizeHandles val="exact"/>
        </dgm:presLayoutVars>
      </dgm:prSet>
      <dgm:spPr/>
    </dgm:pt>
    <dgm:pt modelId="{67DA790A-C86E-F542-84F9-69EBCDD0218E}" type="pres">
      <dgm:prSet presAssocID="{FE03B349-0E54-374F-AE18-F2C62300CAFE}" presName="node" presStyleLbl="node1" presStyleIdx="0" presStyleCnt="6">
        <dgm:presLayoutVars>
          <dgm:bulletEnabled val="1"/>
        </dgm:presLayoutVars>
      </dgm:prSet>
      <dgm:spPr/>
      <dgm:t>
        <a:bodyPr/>
        <a:lstStyle/>
        <a:p>
          <a:endParaRPr lang="en-US"/>
        </a:p>
      </dgm:t>
    </dgm:pt>
    <dgm:pt modelId="{932A67B7-E0AD-7248-A553-4101D13EED7E}" type="pres">
      <dgm:prSet presAssocID="{06A01B3E-37B3-8646-BF7D-90550F77AC2C}" presName="sibTrans" presStyleLbl="sibTrans2D1" presStyleIdx="0" presStyleCnt="5"/>
      <dgm:spPr/>
    </dgm:pt>
    <dgm:pt modelId="{1A53B3EA-AD36-6B4F-8F73-3212F45D62CA}" type="pres">
      <dgm:prSet presAssocID="{06A01B3E-37B3-8646-BF7D-90550F77AC2C}" presName="connectorText" presStyleLbl="sibTrans2D1" presStyleIdx="0" presStyleCnt="5"/>
      <dgm:spPr/>
    </dgm:pt>
    <dgm:pt modelId="{A5A33150-34F5-F543-A893-3CB4250E4283}" type="pres">
      <dgm:prSet presAssocID="{9817A656-00EF-D641-AE1B-BB67AC94E3D3}" presName="node" presStyleLbl="node1" presStyleIdx="1" presStyleCnt="6">
        <dgm:presLayoutVars>
          <dgm:bulletEnabled val="1"/>
        </dgm:presLayoutVars>
      </dgm:prSet>
      <dgm:spPr/>
      <dgm:t>
        <a:bodyPr/>
        <a:lstStyle/>
        <a:p>
          <a:endParaRPr lang="en-US"/>
        </a:p>
      </dgm:t>
    </dgm:pt>
    <dgm:pt modelId="{9D8099A5-0CDD-9549-9E5C-FF05EBD241F4}" type="pres">
      <dgm:prSet presAssocID="{BDCFF50D-9AAD-6345-8F59-F0517FFC918D}" presName="sibTrans" presStyleLbl="sibTrans2D1" presStyleIdx="1" presStyleCnt="5"/>
      <dgm:spPr/>
    </dgm:pt>
    <dgm:pt modelId="{0EB5657C-49B7-4B4C-8383-8A0568C55E05}" type="pres">
      <dgm:prSet presAssocID="{BDCFF50D-9AAD-6345-8F59-F0517FFC918D}" presName="connectorText" presStyleLbl="sibTrans2D1" presStyleIdx="1" presStyleCnt="5"/>
      <dgm:spPr/>
    </dgm:pt>
    <dgm:pt modelId="{154E4C84-783B-C648-A556-B1D562E9F116}" type="pres">
      <dgm:prSet presAssocID="{A06E34A2-4738-3341-A2C3-F6F259E64A29}" presName="node" presStyleLbl="node1" presStyleIdx="2" presStyleCnt="6">
        <dgm:presLayoutVars>
          <dgm:bulletEnabled val="1"/>
        </dgm:presLayoutVars>
      </dgm:prSet>
      <dgm:spPr/>
      <dgm:t>
        <a:bodyPr/>
        <a:lstStyle/>
        <a:p>
          <a:endParaRPr lang="en-US"/>
        </a:p>
      </dgm:t>
    </dgm:pt>
    <dgm:pt modelId="{BEFD8663-F1F6-4C41-8603-A28FB0E53DFB}" type="pres">
      <dgm:prSet presAssocID="{F36214B9-6A6F-104F-87B2-1508D7C04765}" presName="sibTrans" presStyleLbl="sibTrans2D1" presStyleIdx="2" presStyleCnt="5"/>
      <dgm:spPr/>
    </dgm:pt>
    <dgm:pt modelId="{6FDBF07C-D160-8341-8D5C-5E9C173842DB}" type="pres">
      <dgm:prSet presAssocID="{F36214B9-6A6F-104F-87B2-1508D7C04765}" presName="connectorText" presStyleLbl="sibTrans2D1" presStyleIdx="2" presStyleCnt="5"/>
      <dgm:spPr/>
    </dgm:pt>
    <dgm:pt modelId="{02BC7733-39CA-D14E-B75F-2495198842BA}" type="pres">
      <dgm:prSet presAssocID="{F8143953-55ED-9143-92BB-93F335D3EAB2}" presName="node" presStyleLbl="node1" presStyleIdx="3" presStyleCnt="6">
        <dgm:presLayoutVars>
          <dgm:bulletEnabled val="1"/>
        </dgm:presLayoutVars>
      </dgm:prSet>
      <dgm:spPr/>
      <dgm:t>
        <a:bodyPr/>
        <a:lstStyle/>
        <a:p>
          <a:endParaRPr lang="en-US"/>
        </a:p>
      </dgm:t>
    </dgm:pt>
    <dgm:pt modelId="{159CE808-40D0-C14F-A0E0-A2847E1E3E43}" type="pres">
      <dgm:prSet presAssocID="{C54737A3-CB6E-EC46-B796-6D94F1BD7868}" presName="sibTrans" presStyleLbl="sibTrans2D1" presStyleIdx="3" presStyleCnt="5"/>
      <dgm:spPr/>
    </dgm:pt>
    <dgm:pt modelId="{E084AB98-A723-354A-AF39-B1E7A97FEB50}" type="pres">
      <dgm:prSet presAssocID="{C54737A3-CB6E-EC46-B796-6D94F1BD7868}" presName="connectorText" presStyleLbl="sibTrans2D1" presStyleIdx="3" presStyleCnt="5"/>
      <dgm:spPr/>
    </dgm:pt>
    <dgm:pt modelId="{1C542058-1C8A-8E4B-A1D1-7AE36D20B4A7}" type="pres">
      <dgm:prSet presAssocID="{174AFBA9-70F6-FB41-A438-879383E7187D}" presName="node" presStyleLbl="node1" presStyleIdx="4" presStyleCnt="6">
        <dgm:presLayoutVars>
          <dgm:bulletEnabled val="1"/>
        </dgm:presLayoutVars>
      </dgm:prSet>
      <dgm:spPr/>
    </dgm:pt>
    <dgm:pt modelId="{623278A2-5113-6D41-8A92-2575FE3F8690}" type="pres">
      <dgm:prSet presAssocID="{CF5D7C0D-B361-3949-A5E3-11A8FC5A7610}" presName="sibTrans" presStyleLbl="sibTrans2D1" presStyleIdx="4" presStyleCnt="5"/>
      <dgm:spPr/>
    </dgm:pt>
    <dgm:pt modelId="{4E7836E7-5363-AC49-89D9-9DF2C2D8700A}" type="pres">
      <dgm:prSet presAssocID="{CF5D7C0D-B361-3949-A5E3-11A8FC5A7610}" presName="connectorText" presStyleLbl="sibTrans2D1" presStyleIdx="4" presStyleCnt="5"/>
      <dgm:spPr/>
    </dgm:pt>
    <dgm:pt modelId="{1E59631F-0929-E440-9D07-C775F0808BEE}" type="pres">
      <dgm:prSet presAssocID="{F6CAE9F4-2168-BB4C-B703-72400132B32A}" presName="node" presStyleLbl="node1" presStyleIdx="5" presStyleCnt="6">
        <dgm:presLayoutVars>
          <dgm:bulletEnabled val="1"/>
        </dgm:presLayoutVars>
      </dgm:prSet>
      <dgm:spPr/>
      <dgm:t>
        <a:bodyPr/>
        <a:lstStyle/>
        <a:p>
          <a:endParaRPr lang="en-US"/>
        </a:p>
      </dgm:t>
    </dgm:pt>
  </dgm:ptLst>
  <dgm:cxnLst>
    <dgm:cxn modelId="{AB9357DF-9B98-974B-8256-DB0845EBE61C}" type="presOf" srcId="{BDCFF50D-9AAD-6345-8F59-F0517FFC918D}" destId="{9D8099A5-0CDD-9549-9E5C-FF05EBD241F4}" srcOrd="0" destOrd="0" presId="urn:microsoft.com/office/officeart/2005/8/layout/process5"/>
    <dgm:cxn modelId="{A86D8941-395E-1E49-9922-6E370C9D46EF}" type="presOf" srcId="{CF5D7C0D-B361-3949-A5E3-11A8FC5A7610}" destId="{4E7836E7-5363-AC49-89D9-9DF2C2D8700A}" srcOrd="1" destOrd="0" presId="urn:microsoft.com/office/officeart/2005/8/layout/process5"/>
    <dgm:cxn modelId="{489CF2E0-0D36-0D4D-A173-F7F5AA9CF5F9}" srcId="{31EB75E8-C23B-144F-80BC-3D2E75F3377A}" destId="{F6CAE9F4-2168-BB4C-B703-72400132B32A}" srcOrd="5" destOrd="0" parTransId="{E0E16000-C54E-954E-B216-0C3C5E1A1D74}" sibTransId="{B02CEF8B-F01B-AC4D-9CF0-7D672BEB5C0B}"/>
    <dgm:cxn modelId="{14A4BD3A-F0FD-5146-89FA-1FA5781EFAD6}" type="presOf" srcId="{A06E34A2-4738-3341-A2C3-F6F259E64A29}" destId="{154E4C84-783B-C648-A556-B1D562E9F116}" srcOrd="0" destOrd="0" presId="urn:microsoft.com/office/officeart/2005/8/layout/process5"/>
    <dgm:cxn modelId="{74944435-D278-6D4C-BEEF-40000CA4DC3E}" type="presOf" srcId="{06A01B3E-37B3-8646-BF7D-90550F77AC2C}" destId="{932A67B7-E0AD-7248-A553-4101D13EED7E}" srcOrd="0" destOrd="0" presId="urn:microsoft.com/office/officeart/2005/8/layout/process5"/>
    <dgm:cxn modelId="{43BD98E4-6D87-3C4D-B345-CF8B568E4F94}" type="presOf" srcId="{C54737A3-CB6E-EC46-B796-6D94F1BD7868}" destId="{159CE808-40D0-C14F-A0E0-A2847E1E3E43}" srcOrd="0" destOrd="0" presId="urn:microsoft.com/office/officeart/2005/8/layout/process5"/>
    <dgm:cxn modelId="{DE6B7D98-859A-E84D-AFCD-FE72BA5F6362}" type="presOf" srcId="{F36214B9-6A6F-104F-87B2-1508D7C04765}" destId="{6FDBF07C-D160-8341-8D5C-5E9C173842DB}" srcOrd="1" destOrd="0" presId="urn:microsoft.com/office/officeart/2005/8/layout/process5"/>
    <dgm:cxn modelId="{49DEB348-C4B1-9142-98F7-AE6FB78C9CDF}" type="presOf" srcId="{31EB75E8-C23B-144F-80BC-3D2E75F3377A}" destId="{30E32D04-1839-6E4D-8157-58D6953A2ED9}" srcOrd="0" destOrd="0" presId="urn:microsoft.com/office/officeart/2005/8/layout/process5"/>
    <dgm:cxn modelId="{66217624-B37E-5340-83A8-F306BCBBC90A}" type="presOf" srcId="{174AFBA9-70F6-FB41-A438-879383E7187D}" destId="{1C542058-1C8A-8E4B-A1D1-7AE36D20B4A7}" srcOrd="0" destOrd="0" presId="urn:microsoft.com/office/officeart/2005/8/layout/process5"/>
    <dgm:cxn modelId="{B327D8E2-0296-DB4E-8E74-A246CBE9E6A7}" srcId="{31EB75E8-C23B-144F-80BC-3D2E75F3377A}" destId="{9817A656-00EF-D641-AE1B-BB67AC94E3D3}" srcOrd="1" destOrd="0" parTransId="{E0E54EE3-93BB-2C42-8CA2-F7839B6D0ACD}" sibTransId="{BDCFF50D-9AAD-6345-8F59-F0517FFC918D}"/>
    <dgm:cxn modelId="{7C5584D1-306F-DA4B-A6E0-0C69074B872E}" srcId="{31EB75E8-C23B-144F-80BC-3D2E75F3377A}" destId="{A06E34A2-4738-3341-A2C3-F6F259E64A29}" srcOrd="2" destOrd="0" parTransId="{CAA465CE-CF86-CB41-9059-89754CF63061}" sibTransId="{F36214B9-6A6F-104F-87B2-1508D7C04765}"/>
    <dgm:cxn modelId="{15087968-317F-544B-BFDB-AE1EF52BD8D9}" type="presOf" srcId="{BDCFF50D-9AAD-6345-8F59-F0517FFC918D}" destId="{0EB5657C-49B7-4B4C-8383-8A0568C55E05}" srcOrd="1" destOrd="0" presId="urn:microsoft.com/office/officeart/2005/8/layout/process5"/>
    <dgm:cxn modelId="{A9C7385F-7E08-5740-A7C7-D5997874A3F0}" srcId="{31EB75E8-C23B-144F-80BC-3D2E75F3377A}" destId="{F8143953-55ED-9143-92BB-93F335D3EAB2}" srcOrd="3" destOrd="0" parTransId="{802C43D5-F61E-FE41-9FBB-36CD702378DB}" sibTransId="{C54737A3-CB6E-EC46-B796-6D94F1BD7868}"/>
    <dgm:cxn modelId="{06C2DE04-45B6-2D4B-B664-156254DDEF33}" type="presOf" srcId="{F8143953-55ED-9143-92BB-93F335D3EAB2}" destId="{02BC7733-39CA-D14E-B75F-2495198842BA}" srcOrd="0" destOrd="0" presId="urn:microsoft.com/office/officeart/2005/8/layout/process5"/>
    <dgm:cxn modelId="{284241AD-2B81-E64B-B7F6-8851A31C3CC0}" type="presOf" srcId="{F6CAE9F4-2168-BB4C-B703-72400132B32A}" destId="{1E59631F-0929-E440-9D07-C775F0808BEE}" srcOrd="0" destOrd="0" presId="urn:microsoft.com/office/officeart/2005/8/layout/process5"/>
    <dgm:cxn modelId="{97F3CCA1-4D81-9942-B4AD-9036140A829D}" type="presOf" srcId="{FE03B349-0E54-374F-AE18-F2C62300CAFE}" destId="{67DA790A-C86E-F542-84F9-69EBCDD0218E}" srcOrd="0" destOrd="0" presId="urn:microsoft.com/office/officeart/2005/8/layout/process5"/>
    <dgm:cxn modelId="{B1DBC3BD-805B-694C-90B8-8C721A2651AD}" type="presOf" srcId="{F36214B9-6A6F-104F-87B2-1508D7C04765}" destId="{BEFD8663-F1F6-4C41-8603-A28FB0E53DFB}" srcOrd="0" destOrd="0" presId="urn:microsoft.com/office/officeart/2005/8/layout/process5"/>
    <dgm:cxn modelId="{84FD6A23-BAB3-F14F-9158-A4AEBE89EF98}" type="presOf" srcId="{C54737A3-CB6E-EC46-B796-6D94F1BD7868}" destId="{E084AB98-A723-354A-AF39-B1E7A97FEB50}" srcOrd="1" destOrd="0" presId="urn:microsoft.com/office/officeart/2005/8/layout/process5"/>
    <dgm:cxn modelId="{3377FB55-1313-DC4E-B442-5C23ACEA5004}" srcId="{31EB75E8-C23B-144F-80BC-3D2E75F3377A}" destId="{174AFBA9-70F6-FB41-A438-879383E7187D}" srcOrd="4" destOrd="0" parTransId="{2BA4B790-C72C-BC45-A675-AB6C3DCA2C07}" sibTransId="{CF5D7C0D-B361-3949-A5E3-11A8FC5A7610}"/>
    <dgm:cxn modelId="{EE0731CF-495E-624E-97DC-082DA57E5BD5}" srcId="{31EB75E8-C23B-144F-80BC-3D2E75F3377A}" destId="{FE03B349-0E54-374F-AE18-F2C62300CAFE}" srcOrd="0" destOrd="0" parTransId="{1942CB84-6CE6-704E-BE6C-59802F4A1D35}" sibTransId="{06A01B3E-37B3-8646-BF7D-90550F77AC2C}"/>
    <dgm:cxn modelId="{4C737BB0-988F-7D4D-8027-6CA9306809C4}" type="presOf" srcId="{06A01B3E-37B3-8646-BF7D-90550F77AC2C}" destId="{1A53B3EA-AD36-6B4F-8F73-3212F45D62CA}" srcOrd="1" destOrd="0" presId="urn:microsoft.com/office/officeart/2005/8/layout/process5"/>
    <dgm:cxn modelId="{B9C09818-0BFA-8A40-B3A2-9F668557DD1C}" type="presOf" srcId="{CF5D7C0D-B361-3949-A5E3-11A8FC5A7610}" destId="{623278A2-5113-6D41-8A92-2575FE3F8690}" srcOrd="0" destOrd="0" presId="urn:microsoft.com/office/officeart/2005/8/layout/process5"/>
    <dgm:cxn modelId="{CE8637BD-B575-EE40-865E-EA47DB5B2FCA}" type="presOf" srcId="{9817A656-00EF-D641-AE1B-BB67AC94E3D3}" destId="{A5A33150-34F5-F543-A893-3CB4250E4283}" srcOrd="0" destOrd="0" presId="urn:microsoft.com/office/officeart/2005/8/layout/process5"/>
    <dgm:cxn modelId="{B456090A-3CD9-6B43-8E48-4B9F2706D74D}" type="presParOf" srcId="{30E32D04-1839-6E4D-8157-58D6953A2ED9}" destId="{67DA790A-C86E-F542-84F9-69EBCDD0218E}" srcOrd="0" destOrd="0" presId="urn:microsoft.com/office/officeart/2005/8/layout/process5"/>
    <dgm:cxn modelId="{9EF164A0-3CE7-634A-B9BF-525E98BACDEF}" type="presParOf" srcId="{30E32D04-1839-6E4D-8157-58D6953A2ED9}" destId="{932A67B7-E0AD-7248-A553-4101D13EED7E}" srcOrd="1" destOrd="0" presId="urn:microsoft.com/office/officeart/2005/8/layout/process5"/>
    <dgm:cxn modelId="{963DE91C-39E8-044D-A6F0-9C3B2728545A}" type="presParOf" srcId="{932A67B7-E0AD-7248-A553-4101D13EED7E}" destId="{1A53B3EA-AD36-6B4F-8F73-3212F45D62CA}" srcOrd="0" destOrd="0" presId="urn:microsoft.com/office/officeart/2005/8/layout/process5"/>
    <dgm:cxn modelId="{856F0C1E-113E-EA4D-B377-A9687AF7E0A1}" type="presParOf" srcId="{30E32D04-1839-6E4D-8157-58D6953A2ED9}" destId="{A5A33150-34F5-F543-A893-3CB4250E4283}" srcOrd="2" destOrd="0" presId="urn:microsoft.com/office/officeart/2005/8/layout/process5"/>
    <dgm:cxn modelId="{05DF5ACD-261D-0741-AE1F-016E98AC0984}" type="presParOf" srcId="{30E32D04-1839-6E4D-8157-58D6953A2ED9}" destId="{9D8099A5-0CDD-9549-9E5C-FF05EBD241F4}" srcOrd="3" destOrd="0" presId="urn:microsoft.com/office/officeart/2005/8/layout/process5"/>
    <dgm:cxn modelId="{15AC5678-6358-6D42-AC2D-4031DD6D7D6F}" type="presParOf" srcId="{9D8099A5-0CDD-9549-9E5C-FF05EBD241F4}" destId="{0EB5657C-49B7-4B4C-8383-8A0568C55E05}" srcOrd="0" destOrd="0" presId="urn:microsoft.com/office/officeart/2005/8/layout/process5"/>
    <dgm:cxn modelId="{5A23BD89-3817-0D48-9275-6F456CDE36B9}" type="presParOf" srcId="{30E32D04-1839-6E4D-8157-58D6953A2ED9}" destId="{154E4C84-783B-C648-A556-B1D562E9F116}" srcOrd="4" destOrd="0" presId="urn:microsoft.com/office/officeart/2005/8/layout/process5"/>
    <dgm:cxn modelId="{1E8E52DD-8FF8-C140-B1AC-9896D2F0F8EB}" type="presParOf" srcId="{30E32D04-1839-6E4D-8157-58D6953A2ED9}" destId="{BEFD8663-F1F6-4C41-8603-A28FB0E53DFB}" srcOrd="5" destOrd="0" presId="urn:microsoft.com/office/officeart/2005/8/layout/process5"/>
    <dgm:cxn modelId="{1E35B0CF-E325-6245-AC0F-23B1D55C4CBB}" type="presParOf" srcId="{BEFD8663-F1F6-4C41-8603-A28FB0E53DFB}" destId="{6FDBF07C-D160-8341-8D5C-5E9C173842DB}" srcOrd="0" destOrd="0" presId="urn:microsoft.com/office/officeart/2005/8/layout/process5"/>
    <dgm:cxn modelId="{712C1756-AC44-4D41-855D-4B0595399E6E}" type="presParOf" srcId="{30E32D04-1839-6E4D-8157-58D6953A2ED9}" destId="{02BC7733-39CA-D14E-B75F-2495198842BA}" srcOrd="6" destOrd="0" presId="urn:microsoft.com/office/officeart/2005/8/layout/process5"/>
    <dgm:cxn modelId="{BC57AD53-D5CF-034F-8657-9CC6B1637A5A}" type="presParOf" srcId="{30E32D04-1839-6E4D-8157-58D6953A2ED9}" destId="{159CE808-40D0-C14F-A0E0-A2847E1E3E43}" srcOrd="7" destOrd="0" presId="urn:microsoft.com/office/officeart/2005/8/layout/process5"/>
    <dgm:cxn modelId="{2224B7C5-90E7-3A45-92AD-73D59F5C0EB8}" type="presParOf" srcId="{159CE808-40D0-C14F-A0E0-A2847E1E3E43}" destId="{E084AB98-A723-354A-AF39-B1E7A97FEB50}" srcOrd="0" destOrd="0" presId="urn:microsoft.com/office/officeart/2005/8/layout/process5"/>
    <dgm:cxn modelId="{F56DD66D-48E8-9842-BBF2-40ECA5B0412E}" type="presParOf" srcId="{30E32D04-1839-6E4D-8157-58D6953A2ED9}" destId="{1C542058-1C8A-8E4B-A1D1-7AE36D20B4A7}" srcOrd="8" destOrd="0" presId="urn:microsoft.com/office/officeart/2005/8/layout/process5"/>
    <dgm:cxn modelId="{32B07464-83B4-DA46-80AC-C2708A5AAE43}" type="presParOf" srcId="{30E32D04-1839-6E4D-8157-58D6953A2ED9}" destId="{623278A2-5113-6D41-8A92-2575FE3F8690}" srcOrd="9" destOrd="0" presId="urn:microsoft.com/office/officeart/2005/8/layout/process5"/>
    <dgm:cxn modelId="{55561BA3-7F10-8B42-8024-544B71827E66}" type="presParOf" srcId="{623278A2-5113-6D41-8A92-2575FE3F8690}" destId="{4E7836E7-5363-AC49-89D9-9DF2C2D8700A}" srcOrd="0" destOrd="0" presId="urn:microsoft.com/office/officeart/2005/8/layout/process5"/>
    <dgm:cxn modelId="{982CB9BE-7B14-3844-A257-F166A3E92D72}" type="presParOf" srcId="{30E32D04-1839-6E4D-8157-58D6953A2ED9}" destId="{1E59631F-0929-E440-9D07-C775F0808BEE}" srcOrd="10" destOrd="0" presId="urn:microsoft.com/office/officeart/2005/8/layout/process5"/>
  </dgm:cxnLst>
  <dgm:bg>
    <a:solidFill>
      <a:schemeClr val="accent1">
        <a:lumMod val="20000"/>
        <a:lumOff val="8000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07B7CD4-43D8-EF48-9FEC-870F04000ABD}" type="doc">
      <dgm:prSet loTypeId="urn:microsoft.com/office/officeart/2005/8/layout/vList3" loCatId="" qsTypeId="urn:microsoft.com/office/officeart/2005/8/quickstyle/simple4" qsCatId="simple" csTypeId="urn:microsoft.com/office/officeart/2005/8/colors/accent1_5" csCatId="accent1" phldr="1"/>
      <dgm:spPr/>
    </dgm:pt>
    <dgm:pt modelId="{3E3A504B-5BE4-2142-8304-463395977149}">
      <dgm:prSet phldrT="[Text]"/>
      <dgm:spPr/>
      <dgm:t>
        <a:bodyPr/>
        <a:lstStyle/>
        <a:p>
          <a:r>
            <a:rPr lang="en-US" dirty="0" smtClean="0">
              <a:solidFill>
                <a:schemeClr val="tx1"/>
              </a:solidFill>
            </a:rPr>
            <a:t>People that use services must be at the centre of driving reform.</a:t>
          </a:r>
          <a:endParaRPr lang="en-US" dirty="0">
            <a:solidFill>
              <a:schemeClr val="tx1"/>
            </a:solidFill>
          </a:endParaRPr>
        </a:p>
      </dgm:t>
    </dgm:pt>
    <dgm:pt modelId="{AA7F6FE5-047E-7E44-9C2F-7F8A40C061F8}" type="parTrans" cxnId="{D496C91E-A435-294B-B4A8-B7DB24227EF8}">
      <dgm:prSet/>
      <dgm:spPr/>
      <dgm:t>
        <a:bodyPr/>
        <a:lstStyle/>
        <a:p>
          <a:endParaRPr lang="en-US"/>
        </a:p>
      </dgm:t>
    </dgm:pt>
    <dgm:pt modelId="{182B1D46-6160-7E4F-95D7-94A5AFBF789A}" type="sibTrans" cxnId="{D496C91E-A435-294B-B4A8-B7DB24227EF8}">
      <dgm:prSet/>
      <dgm:spPr/>
      <dgm:t>
        <a:bodyPr/>
        <a:lstStyle/>
        <a:p>
          <a:endParaRPr lang="en-US"/>
        </a:p>
      </dgm:t>
    </dgm:pt>
    <dgm:pt modelId="{B5E8B4F5-F683-A448-A41E-8FD53E8CDA89}">
      <dgm:prSet phldrT="[Text]"/>
      <dgm:spPr/>
      <dgm:t>
        <a:bodyPr/>
        <a:lstStyle/>
        <a:p>
          <a:r>
            <a:rPr lang="en-US" dirty="0" smtClean="0">
              <a:solidFill>
                <a:srgbClr val="000000"/>
              </a:solidFill>
            </a:rPr>
            <a:t>Diversity of personal and professional background is key to the success of trainings</a:t>
          </a:r>
          <a:endParaRPr lang="en-US" dirty="0">
            <a:solidFill>
              <a:srgbClr val="000000"/>
            </a:solidFill>
          </a:endParaRPr>
        </a:p>
      </dgm:t>
    </dgm:pt>
    <dgm:pt modelId="{0C99236B-60E5-E447-B115-C85E22CDE2F5}" type="parTrans" cxnId="{29C0087D-B699-454B-AF6F-0AB9DDACDA16}">
      <dgm:prSet/>
      <dgm:spPr/>
      <dgm:t>
        <a:bodyPr/>
        <a:lstStyle/>
        <a:p>
          <a:endParaRPr lang="en-US"/>
        </a:p>
      </dgm:t>
    </dgm:pt>
    <dgm:pt modelId="{71C07E7D-4CB4-0147-B49B-125E3B86E1DA}" type="sibTrans" cxnId="{29C0087D-B699-454B-AF6F-0AB9DDACDA16}">
      <dgm:prSet/>
      <dgm:spPr/>
      <dgm:t>
        <a:bodyPr/>
        <a:lstStyle/>
        <a:p>
          <a:endParaRPr lang="en-US"/>
        </a:p>
      </dgm:t>
    </dgm:pt>
    <dgm:pt modelId="{292D0A30-AD5F-024A-809B-4EA97D0FDDF0}">
      <dgm:prSet phldrT="[Text]"/>
      <dgm:spPr/>
      <dgm:t>
        <a:bodyPr/>
        <a:lstStyle/>
        <a:p>
          <a:r>
            <a:rPr lang="en-US" dirty="0" smtClean="0">
              <a:solidFill>
                <a:srgbClr val="000000"/>
              </a:solidFill>
            </a:rPr>
            <a:t>The most challenging topics are confronted and clear rights based solutions outlined.</a:t>
          </a:r>
          <a:endParaRPr lang="en-US" dirty="0">
            <a:solidFill>
              <a:srgbClr val="000000"/>
            </a:solidFill>
          </a:endParaRPr>
        </a:p>
      </dgm:t>
    </dgm:pt>
    <dgm:pt modelId="{779CF1CB-C36F-F44A-B94D-A975F09CC7A6}" type="parTrans" cxnId="{66D98AC9-3E6F-634F-890C-72A66F01622B}">
      <dgm:prSet/>
      <dgm:spPr/>
      <dgm:t>
        <a:bodyPr/>
        <a:lstStyle/>
        <a:p>
          <a:endParaRPr lang="en-US"/>
        </a:p>
      </dgm:t>
    </dgm:pt>
    <dgm:pt modelId="{D3B902D0-F603-7D47-B61D-4B7C33CC3D33}" type="sibTrans" cxnId="{66D98AC9-3E6F-634F-890C-72A66F01622B}">
      <dgm:prSet/>
      <dgm:spPr/>
      <dgm:t>
        <a:bodyPr/>
        <a:lstStyle/>
        <a:p>
          <a:endParaRPr lang="en-US"/>
        </a:p>
      </dgm:t>
    </dgm:pt>
    <dgm:pt modelId="{58A4481B-6099-DB4D-B4C1-BBAA9702A326}">
      <dgm:prSet phldrT="[Text]"/>
      <dgm:spPr/>
      <dgm:t>
        <a:bodyPr/>
        <a:lstStyle/>
        <a:p>
          <a:r>
            <a:rPr lang="en-US" dirty="0" smtClean="0">
              <a:solidFill>
                <a:srgbClr val="000000"/>
              </a:solidFill>
            </a:rPr>
            <a:t>QR encourages shared ownership of service improvement plans - as solutions are rooted in the reality in which services exist</a:t>
          </a:r>
          <a:endParaRPr lang="en-US" dirty="0">
            <a:solidFill>
              <a:srgbClr val="000000"/>
            </a:solidFill>
          </a:endParaRPr>
        </a:p>
      </dgm:t>
    </dgm:pt>
    <dgm:pt modelId="{9FD79EE1-6F4C-904A-A75E-11A2EA97F4F5}" type="parTrans" cxnId="{A7918557-78EB-1444-96A4-833E1520C59F}">
      <dgm:prSet/>
      <dgm:spPr/>
      <dgm:t>
        <a:bodyPr/>
        <a:lstStyle/>
        <a:p>
          <a:endParaRPr lang="en-US"/>
        </a:p>
      </dgm:t>
    </dgm:pt>
    <dgm:pt modelId="{DCF5EEB4-981B-1747-8BAA-DADD412BC8E9}" type="sibTrans" cxnId="{A7918557-78EB-1444-96A4-833E1520C59F}">
      <dgm:prSet/>
      <dgm:spPr/>
      <dgm:t>
        <a:bodyPr/>
        <a:lstStyle/>
        <a:p>
          <a:endParaRPr lang="en-US"/>
        </a:p>
      </dgm:t>
    </dgm:pt>
    <dgm:pt modelId="{C3CC92E6-7BF5-0C45-B472-67F953D50BBF}" type="pres">
      <dgm:prSet presAssocID="{507B7CD4-43D8-EF48-9FEC-870F04000ABD}" presName="linearFlow" presStyleCnt="0">
        <dgm:presLayoutVars>
          <dgm:dir/>
          <dgm:resizeHandles val="exact"/>
        </dgm:presLayoutVars>
      </dgm:prSet>
      <dgm:spPr/>
    </dgm:pt>
    <dgm:pt modelId="{D9F6D788-EA62-B04B-A169-1FA5EBBDD993}" type="pres">
      <dgm:prSet presAssocID="{3E3A504B-5BE4-2142-8304-463395977149}" presName="composite" presStyleCnt="0"/>
      <dgm:spPr/>
    </dgm:pt>
    <dgm:pt modelId="{AAAF8911-87EA-154A-B578-17BA876200C8}" type="pres">
      <dgm:prSet presAssocID="{3E3A504B-5BE4-2142-8304-463395977149}" presName="imgShp" presStyleLbl="fgImgPlace1" presStyleIdx="0"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dgm:spPr>
    </dgm:pt>
    <dgm:pt modelId="{239F2672-2E60-9848-ACCA-C55DB42F8E05}" type="pres">
      <dgm:prSet presAssocID="{3E3A504B-5BE4-2142-8304-463395977149}" presName="txShp" presStyleLbl="node1" presStyleIdx="0" presStyleCnt="4">
        <dgm:presLayoutVars>
          <dgm:bulletEnabled val="1"/>
        </dgm:presLayoutVars>
      </dgm:prSet>
      <dgm:spPr/>
      <dgm:t>
        <a:bodyPr/>
        <a:lstStyle/>
        <a:p>
          <a:endParaRPr lang="en-US"/>
        </a:p>
      </dgm:t>
    </dgm:pt>
    <dgm:pt modelId="{2B00D418-BD6F-AF40-97F4-7AFBF524D8C1}" type="pres">
      <dgm:prSet presAssocID="{182B1D46-6160-7E4F-95D7-94A5AFBF789A}" presName="spacing" presStyleCnt="0"/>
      <dgm:spPr/>
    </dgm:pt>
    <dgm:pt modelId="{8C32D932-AFEB-1747-83C9-1A409620644E}" type="pres">
      <dgm:prSet presAssocID="{B5E8B4F5-F683-A448-A41E-8FD53E8CDA89}" presName="composite" presStyleCnt="0"/>
      <dgm:spPr/>
    </dgm:pt>
    <dgm:pt modelId="{F0DC40AD-9F66-624D-AB87-8C238A67116F}" type="pres">
      <dgm:prSet presAssocID="{B5E8B4F5-F683-A448-A41E-8FD53E8CDA89}" presName="imgShp" presStyleLbl="fgImgPlace1" presStyleIdx="1"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dgm:spPr>
    </dgm:pt>
    <dgm:pt modelId="{2436BF2C-D043-2E4C-A1B8-D356C599502B}" type="pres">
      <dgm:prSet presAssocID="{B5E8B4F5-F683-A448-A41E-8FD53E8CDA89}" presName="txShp" presStyleLbl="node1" presStyleIdx="1" presStyleCnt="4">
        <dgm:presLayoutVars>
          <dgm:bulletEnabled val="1"/>
        </dgm:presLayoutVars>
      </dgm:prSet>
      <dgm:spPr/>
      <dgm:t>
        <a:bodyPr/>
        <a:lstStyle/>
        <a:p>
          <a:endParaRPr lang="en-US"/>
        </a:p>
      </dgm:t>
    </dgm:pt>
    <dgm:pt modelId="{A9ECD9A1-82FA-DA45-B5BD-EEF095388F11}" type="pres">
      <dgm:prSet presAssocID="{71C07E7D-4CB4-0147-B49B-125E3B86E1DA}" presName="spacing" presStyleCnt="0"/>
      <dgm:spPr/>
    </dgm:pt>
    <dgm:pt modelId="{255DE152-70A7-E240-AF2E-E9BFC9FC8DCC}" type="pres">
      <dgm:prSet presAssocID="{292D0A30-AD5F-024A-809B-4EA97D0FDDF0}" presName="composite" presStyleCnt="0"/>
      <dgm:spPr/>
    </dgm:pt>
    <dgm:pt modelId="{584BBD3E-A007-DE45-B56C-250C984AD3AF}" type="pres">
      <dgm:prSet presAssocID="{292D0A30-AD5F-024A-809B-4EA97D0FDDF0}" presName="imgShp" presStyleLbl="fgImgPlace1" presStyleIdx="2"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dgm:spPr>
    </dgm:pt>
    <dgm:pt modelId="{A9C15BEE-4A55-B446-82EF-78452F871E05}" type="pres">
      <dgm:prSet presAssocID="{292D0A30-AD5F-024A-809B-4EA97D0FDDF0}" presName="txShp" presStyleLbl="node1" presStyleIdx="2" presStyleCnt="4">
        <dgm:presLayoutVars>
          <dgm:bulletEnabled val="1"/>
        </dgm:presLayoutVars>
      </dgm:prSet>
      <dgm:spPr/>
      <dgm:t>
        <a:bodyPr/>
        <a:lstStyle/>
        <a:p>
          <a:endParaRPr lang="en-US"/>
        </a:p>
      </dgm:t>
    </dgm:pt>
    <dgm:pt modelId="{A0A27D11-951E-6A48-879E-455B1C0EFDFE}" type="pres">
      <dgm:prSet presAssocID="{D3B902D0-F603-7D47-B61D-4B7C33CC3D33}" presName="spacing" presStyleCnt="0"/>
      <dgm:spPr/>
    </dgm:pt>
    <dgm:pt modelId="{03ED2D17-1951-354F-A5E2-8D04FF62AEAD}" type="pres">
      <dgm:prSet presAssocID="{58A4481B-6099-DB4D-B4C1-BBAA9702A326}" presName="composite" presStyleCnt="0"/>
      <dgm:spPr/>
    </dgm:pt>
    <dgm:pt modelId="{560BA13A-157D-BE49-86B5-ADB3A2426AE9}" type="pres">
      <dgm:prSet presAssocID="{58A4481B-6099-DB4D-B4C1-BBAA9702A326}" presName="imgShp" presStyleLbl="fgImgPlace1" presStyleIdx="3"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dgm:spPr>
    </dgm:pt>
    <dgm:pt modelId="{F92B9B0D-47E0-0741-B82B-B938821A59FF}" type="pres">
      <dgm:prSet presAssocID="{58A4481B-6099-DB4D-B4C1-BBAA9702A326}" presName="txShp" presStyleLbl="node1" presStyleIdx="3" presStyleCnt="4">
        <dgm:presLayoutVars>
          <dgm:bulletEnabled val="1"/>
        </dgm:presLayoutVars>
      </dgm:prSet>
      <dgm:spPr/>
      <dgm:t>
        <a:bodyPr/>
        <a:lstStyle/>
        <a:p>
          <a:endParaRPr lang="en-US"/>
        </a:p>
      </dgm:t>
    </dgm:pt>
  </dgm:ptLst>
  <dgm:cxnLst>
    <dgm:cxn modelId="{D3A693EB-FE9A-E54F-ACA8-657122DB49F3}" type="presOf" srcId="{58A4481B-6099-DB4D-B4C1-BBAA9702A326}" destId="{F92B9B0D-47E0-0741-B82B-B938821A59FF}" srcOrd="0" destOrd="0" presId="urn:microsoft.com/office/officeart/2005/8/layout/vList3"/>
    <dgm:cxn modelId="{D496C91E-A435-294B-B4A8-B7DB24227EF8}" srcId="{507B7CD4-43D8-EF48-9FEC-870F04000ABD}" destId="{3E3A504B-5BE4-2142-8304-463395977149}" srcOrd="0" destOrd="0" parTransId="{AA7F6FE5-047E-7E44-9C2F-7F8A40C061F8}" sibTransId="{182B1D46-6160-7E4F-95D7-94A5AFBF789A}"/>
    <dgm:cxn modelId="{C04B8AAD-7325-E143-A7DC-D4A646876872}" type="presOf" srcId="{292D0A30-AD5F-024A-809B-4EA97D0FDDF0}" destId="{A9C15BEE-4A55-B446-82EF-78452F871E05}" srcOrd="0" destOrd="0" presId="urn:microsoft.com/office/officeart/2005/8/layout/vList3"/>
    <dgm:cxn modelId="{4EC0FC84-A396-F146-97E4-34BA66C14068}" type="presOf" srcId="{3E3A504B-5BE4-2142-8304-463395977149}" destId="{239F2672-2E60-9848-ACCA-C55DB42F8E05}" srcOrd="0" destOrd="0" presId="urn:microsoft.com/office/officeart/2005/8/layout/vList3"/>
    <dgm:cxn modelId="{66D98AC9-3E6F-634F-890C-72A66F01622B}" srcId="{507B7CD4-43D8-EF48-9FEC-870F04000ABD}" destId="{292D0A30-AD5F-024A-809B-4EA97D0FDDF0}" srcOrd="2" destOrd="0" parTransId="{779CF1CB-C36F-F44A-B94D-A975F09CC7A6}" sibTransId="{D3B902D0-F603-7D47-B61D-4B7C33CC3D33}"/>
    <dgm:cxn modelId="{E2ED47C0-60D8-4947-8927-1DCAD917E1FB}" type="presOf" srcId="{B5E8B4F5-F683-A448-A41E-8FD53E8CDA89}" destId="{2436BF2C-D043-2E4C-A1B8-D356C599502B}" srcOrd="0" destOrd="0" presId="urn:microsoft.com/office/officeart/2005/8/layout/vList3"/>
    <dgm:cxn modelId="{29C0087D-B699-454B-AF6F-0AB9DDACDA16}" srcId="{507B7CD4-43D8-EF48-9FEC-870F04000ABD}" destId="{B5E8B4F5-F683-A448-A41E-8FD53E8CDA89}" srcOrd="1" destOrd="0" parTransId="{0C99236B-60E5-E447-B115-C85E22CDE2F5}" sibTransId="{71C07E7D-4CB4-0147-B49B-125E3B86E1DA}"/>
    <dgm:cxn modelId="{B7B0BD39-0659-7945-8311-4B88AC7B0A8B}" type="presOf" srcId="{507B7CD4-43D8-EF48-9FEC-870F04000ABD}" destId="{C3CC92E6-7BF5-0C45-B472-67F953D50BBF}" srcOrd="0" destOrd="0" presId="urn:microsoft.com/office/officeart/2005/8/layout/vList3"/>
    <dgm:cxn modelId="{A7918557-78EB-1444-96A4-833E1520C59F}" srcId="{507B7CD4-43D8-EF48-9FEC-870F04000ABD}" destId="{58A4481B-6099-DB4D-B4C1-BBAA9702A326}" srcOrd="3" destOrd="0" parTransId="{9FD79EE1-6F4C-904A-A75E-11A2EA97F4F5}" sibTransId="{DCF5EEB4-981B-1747-8BAA-DADD412BC8E9}"/>
    <dgm:cxn modelId="{5D87D14C-EBA1-3C47-9AA2-50F4ABCFE7F7}" type="presParOf" srcId="{C3CC92E6-7BF5-0C45-B472-67F953D50BBF}" destId="{D9F6D788-EA62-B04B-A169-1FA5EBBDD993}" srcOrd="0" destOrd="0" presId="urn:microsoft.com/office/officeart/2005/8/layout/vList3"/>
    <dgm:cxn modelId="{BE1FB5E2-50B8-3F41-92B5-6B8DFFDCD2DF}" type="presParOf" srcId="{D9F6D788-EA62-B04B-A169-1FA5EBBDD993}" destId="{AAAF8911-87EA-154A-B578-17BA876200C8}" srcOrd="0" destOrd="0" presId="urn:microsoft.com/office/officeart/2005/8/layout/vList3"/>
    <dgm:cxn modelId="{AA9DFFCE-349A-234C-B1C2-BED5153E3908}" type="presParOf" srcId="{D9F6D788-EA62-B04B-A169-1FA5EBBDD993}" destId="{239F2672-2E60-9848-ACCA-C55DB42F8E05}" srcOrd="1" destOrd="0" presId="urn:microsoft.com/office/officeart/2005/8/layout/vList3"/>
    <dgm:cxn modelId="{FF728A15-17A0-AE4E-9839-449471C89A0B}" type="presParOf" srcId="{C3CC92E6-7BF5-0C45-B472-67F953D50BBF}" destId="{2B00D418-BD6F-AF40-97F4-7AFBF524D8C1}" srcOrd="1" destOrd="0" presId="urn:microsoft.com/office/officeart/2005/8/layout/vList3"/>
    <dgm:cxn modelId="{4F0D83E5-A813-F24C-930F-C5BCFD59AB4A}" type="presParOf" srcId="{C3CC92E6-7BF5-0C45-B472-67F953D50BBF}" destId="{8C32D932-AFEB-1747-83C9-1A409620644E}" srcOrd="2" destOrd="0" presId="urn:microsoft.com/office/officeart/2005/8/layout/vList3"/>
    <dgm:cxn modelId="{C09C1592-120E-F745-830F-EA29BDE26684}" type="presParOf" srcId="{8C32D932-AFEB-1747-83C9-1A409620644E}" destId="{F0DC40AD-9F66-624D-AB87-8C238A67116F}" srcOrd="0" destOrd="0" presId="urn:microsoft.com/office/officeart/2005/8/layout/vList3"/>
    <dgm:cxn modelId="{2DDDEEDF-7442-BD4E-8DFA-F7F02FC1C192}" type="presParOf" srcId="{8C32D932-AFEB-1747-83C9-1A409620644E}" destId="{2436BF2C-D043-2E4C-A1B8-D356C599502B}" srcOrd="1" destOrd="0" presId="urn:microsoft.com/office/officeart/2005/8/layout/vList3"/>
    <dgm:cxn modelId="{1E1BAE03-4DE2-1F4F-B4B7-695AEF3ECDE2}" type="presParOf" srcId="{C3CC92E6-7BF5-0C45-B472-67F953D50BBF}" destId="{A9ECD9A1-82FA-DA45-B5BD-EEF095388F11}" srcOrd="3" destOrd="0" presId="urn:microsoft.com/office/officeart/2005/8/layout/vList3"/>
    <dgm:cxn modelId="{C69A6154-97D8-A84C-B451-918C953FEF17}" type="presParOf" srcId="{C3CC92E6-7BF5-0C45-B472-67F953D50BBF}" destId="{255DE152-70A7-E240-AF2E-E9BFC9FC8DCC}" srcOrd="4" destOrd="0" presId="urn:microsoft.com/office/officeart/2005/8/layout/vList3"/>
    <dgm:cxn modelId="{1B6F941E-3500-F94B-9E31-320089B25942}" type="presParOf" srcId="{255DE152-70A7-E240-AF2E-E9BFC9FC8DCC}" destId="{584BBD3E-A007-DE45-B56C-250C984AD3AF}" srcOrd="0" destOrd="0" presId="urn:microsoft.com/office/officeart/2005/8/layout/vList3"/>
    <dgm:cxn modelId="{FB0E55B8-5794-B44C-8A0D-DB3E9BFEAA2A}" type="presParOf" srcId="{255DE152-70A7-E240-AF2E-E9BFC9FC8DCC}" destId="{A9C15BEE-4A55-B446-82EF-78452F871E05}" srcOrd="1" destOrd="0" presId="urn:microsoft.com/office/officeart/2005/8/layout/vList3"/>
    <dgm:cxn modelId="{A4BF38A9-30FC-F046-980F-E75EBCE4145B}" type="presParOf" srcId="{C3CC92E6-7BF5-0C45-B472-67F953D50BBF}" destId="{A0A27D11-951E-6A48-879E-455B1C0EFDFE}" srcOrd="5" destOrd="0" presId="urn:microsoft.com/office/officeart/2005/8/layout/vList3"/>
    <dgm:cxn modelId="{E5971584-54C4-0945-958D-D30D1226AE2C}" type="presParOf" srcId="{C3CC92E6-7BF5-0C45-B472-67F953D50BBF}" destId="{03ED2D17-1951-354F-A5E2-8D04FF62AEAD}" srcOrd="6" destOrd="0" presId="urn:microsoft.com/office/officeart/2005/8/layout/vList3"/>
    <dgm:cxn modelId="{DF9EE3F0-D842-5043-9895-62F5D89A60EA}" type="presParOf" srcId="{03ED2D17-1951-354F-A5E2-8D04FF62AEAD}" destId="{560BA13A-157D-BE49-86B5-ADB3A2426AE9}" srcOrd="0" destOrd="0" presId="urn:microsoft.com/office/officeart/2005/8/layout/vList3"/>
    <dgm:cxn modelId="{B072DA67-FA59-3846-8EDC-58535F275AC6}" type="presParOf" srcId="{03ED2D17-1951-354F-A5E2-8D04FF62AEAD}" destId="{F92B9B0D-47E0-0741-B82B-B938821A59FF}"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E33B06-BDA2-664C-9A28-446709CEFA26}">
      <dsp:nvSpPr>
        <dsp:cNvPr id="0" name=""/>
        <dsp:cNvSpPr/>
      </dsp:nvSpPr>
      <dsp:spPr>
        <a:xfrm>
          <a:off x="945" y="2705"/>
          <a:ext cx="8238405" cy="1689987"/>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en-US" sz="4500" kern="1200" dirty="0" smtClean="0"/>
            <a:t>All stakeholders as part of the training </a:t>
          </a:r>
          <a:r>
            <a:rPr lang="mr-IN" sz="4500" kern="1200" dirty="0" smtClean="0"/>
            <a:t>–</a:t>
          </a:r>
          <a:r>
            <a:rPr lang="en-US" sz="4500" kern="1200" dirty="0" smtClean="0"/>
            <a:t> mixed groups </a:t>
          </a:r>
          <a:endParaRPr lang="en-US" sz="4500" kern="1200" dirty="0"/>
        </a:p>
      </dsp:txBody>
      <dsp:txXfrm>
        <a:off x="50443" y="52203"/>
        <a:ext cx="8139409" cy="1590991"/>
      </dsp:txXfrm>
    </dsp:sp>
    <dsp:sp modelId="{7C63D94C-5C81-1241-B2E7-9D23F62510C9}">
      <dsp:nvSpPr>
        <dsp:cNvPr id="0" name=""/>
        <dsp:cNvSpPr/>
      </dsp:nvSpPr>
      <dsp:spPr>
        <a:xfrm>
          <a:off x="945" y="1838025"/>
          <a:ext cx="5381581" cy="1689987"/>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Active discussion of the most challenging topics</a:t>
          </a:r>
          <a:endParaRPr lang="en-US" sz="2800" kern="1200" dirty="0"/>
        </a:p>
      </dsp:txBody>
      <dsp:txXfrm>
        <a:off x="50443" y="1887523"/>
        <a:ext cx="5282585" cy="1590991"/>
      </dsp:txXfrm>
    </dsp:sp>
    <dsp:sp modelId="{22326230-F43D-7742-8587-3631A7421345}">
      <dsp:nvSpPr>
        <dsp:cNvPr id="0" name=""/>
        <dsp:cNvSpPr/>
      </dsp:nvSpPr>
      <dsp:spPr>
        <a:xfrm>
          <a:off x="945" y="3673345"/>
          <a:ext cx="2635446" cy="1689987"/>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Challenges identified</a:t>
          </a:r>
          <a:endParaRPr lang="en-US" sz="2800" kern="1200" dirty="0"/>
        </a:p>
      </dsp:txBody>
      <dsp:txXfrm>
        <a:off x="50443" y="3722843"/>
        <a:ext cx="2536450" cy="1590991"/>
      </dsp:txXfrm>
    </dsp:sp>
    <dsp:sp modelId="{D4127E79-CDA9-7745-9C46-DE1F2A3BA34D}">
      <dsp:nvSpPr>
        <dsp:cNvPr id="0" name=""/>
        <dsp:cNvSpPr/>
      </dsp:nvSpPr>
      <dsp:spPr>
        <a:xfrm>
          <a:off x="2747080" y="3673345"/>
          <a:ext cx="2635446" cy="1689987"/>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smtClean="0"/>
            <a:t>Long held view points confronted </a:t>
          </a:r>
          <a:endParaRPr lang="en-US" sz="2500" kern="1200" dirty="0"/>
        </a:p>
      </dsp:txBody>
      <dsp:txXfrm>
        <a:off x="2796578" y="3722843"/>
        <a:ext cx="2536450" cy="1590991"/>
      </dsp:txXfrm>
    </dsp:sp>
    <dsp:sp modelId="{5B06CF4C-5972-FB40-B4CB-CA74DC89DD8E}">
      <dsp:nvSpPr>
        <dsp:cNvPr id="0" name=""/>
        <dsp:cNvSpPr/>
      </dsp:nvSpPr>
      <dsp:spPr>
        <a:xfrm>
          <a:off x="5603904" y="1838025"/>
          <a:ext cx="2635446" cy="1689987"/>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smtClean="0"/>
            <a:t>Complex scenarios adapted to local context</a:t>
          </a:r>
          <a:endParaRPr lang="en-US" sz="2500" kern="1200" dirty="0"/>
        </a:p>
      </dsp:txBody>
      <dsp:txXfrm>
        <a:off x="5653402" y="1887523"/>
        <a:ext cx="2536450" cy="1590991"/>
      </dsp:txXfrm>
    </dsp:sp>
    <dsp:sp modelId="{5E05451C-08F3-EC4A-8142-5368758590BF}">
      <dsp:nvSpPr>
        <dsp:cNvPr id="0" name=""/>
        <dsp:cNvSpPr/>
      </dsp:nvSpPr>
      <dsp:spPr>
        <a:xfrm>
          <a:off x="5603904" y="3673345"/>
          <a:ext cx="2635446" cy="1689987"/>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smtClean="0"/>
            <a:t>Resistance &amp; hierarchy </a:t>
          </a:r>
          <a:endParaRPr lang="en-US" sz="2500" kern="1200" dirty="0"/>
        </a:p>
      </dsp:txBody>
      <dsp:txXfrm>
        <a:off x="5653402" y="3722843"/>
        <a:ext cx="2536450" cy="15909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DA790A-C86E-F542-84F9-69EBCDD0218E}">
      <dsp:nvSpPr>
        <dsp:cNvPr id="0" name=""/>
        <dsp:cNvSpPr/>
      </dsp:nvSpPr>
      <dsp:spPr>
        <a:xfrm>
          <a:off x="7412" y="694462"/>
          <a:ext cx="2215429" cy="1329257"/>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Resistance</a:t>
          </a:r>
          <a:endParaRPr lang="en-US" sz="2400" b="1" kern="1200" dirty="0"/>
        </a:p>
      </dsp:txBody>
      <dsp:txXfrm>
        <a:off x="46345" y="733395"/>
        <a:ext cx="2137563" cy="1251391"/>
      </dsp:txXfrm>
    </dsp:sp>
    <dsp:sp modelId="{932A67B7-E0AD-7248-A553-4101D13EED7E}">
      <dsp:nvSpPr>
        <dsp:cNvPr id="0" name=""/>
        <dsp:cNvSpPr/>
      </dsp:nvSpPr>
      <dsp:spPr>
        <a:xfrm>
          <a:off x="2417799" y="1084378"/>
          <a:ext cx="469671" cy="549426"/>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a:off x="2417799" y="1194263"/>
        <a:ext cx="328770" cy="329656"/>
      </dsp:txXfrm>
    </dsp:sp>
    <dsp:sp modelId="{A5A33150-34F5-F543-A893-3CB4250E4283}">
      <dsp:nvSpPr>
        <dsp:cNvPr id="0" name=""/>
        <dsp:cNvSpPr/>
      </dsp:nvSpPr>
      <dsp:spPr>
        <a:xfrm>
          <a:off x="3109013" y="694462"/>
          <a:ext cx="2215429" cy="1329257"/>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Initial Engagement</a:t>
          </a:r>
          <a:endParaRPr lang="en-US" sz="2400" b="1" kern="1200" dirty="0"/>
        </a:p>
      </dsp:txBody>
      <dsp:txXfrm>
        <a:off x="3147946" y="733395"/>
        <a:ext cx="2137563" cy="1251391"/>
      </dsp:txXfrm>
    </dsp:sp>
    <dsp:sp modelId="{9D8099A5-0CDD-9549-9E5C-FF05EBD241F4}">
      <dsp:nvSpPr>
        <dsp:cNvPr id="0" name=""/>
        <dsp:cNvSpPr/>
      </dsp:nvSpPr>
      <dsp:spPr>
        <a:xfrm>
          <a:off x="5519401" y="1084378"/>
          <a:ext cx="469671" cy="549426"/>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a:off x="5519401" y="1194263"/>
        <a:ext cx="328770" cy="329656"/>
      </dsp:txXfrm>
    </dsp:sp>
    <dsp:sp modelId="{154E4C84-783B-C648-A556-B1D562E9F116}">
      <dsp:nvSpPr>
        <dsp:cNvPr id="0" name=""/>
        <dsp:cNvSpPr/>
      </dsp:nvSpPr>
      <dsp:spPr>
        <a:xfrm>
          <a:off x="6210615" y="694462"/>
          <a:ext cx="2215429" cy="1329257"/>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Too much to change?</a:t>
          </a:r>
          <a:endParaRPr lang="en-US" sz="2400" b="1" kern="1200" dirty="0"/>
        </a:p>
      </dsp:txBody>
      <dsp:txXfrm>
        <a:off x="6249548" y="733395"/>
        <a:ext cx="2137563" cy="1251391"/>
      </dsp:txXfrm>
    </dsp:sp>
    <dsp:sp modelId="{BEFD8663-F1F6-4C41-8603-A28FB0E53DFB}">
      <dsp:nvSpPr>
        <dsp:cNvPr id="0" name=""/>
        <dsp:cNvSpPr/>
      </dsp:nvSpPr>
      <dsp:spPr>
        <a:xfrm rot="5400000">
          <a:off x="7083494" y="2178800"/>
          <a:ext cx="469671" cy="549426"/>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rot="-5400000">
        <a:off x="7153502" y="2218678"/>
        <a:ext cx="329656" cy="328770"/>
      </dsp:txXfrm>
    </dsp:sp>
    <dsp:sp modelId="{02BC7733-39CA-D14E-B75F-2495198842BA}">
      <dsp:nvSpPr>
        <dsp:cNvPr id="0" name=""/>
        <dsp:cNvSpPr/>
      </dsp:nvSpPr>
      <dsp:spPr>
        <a:xfrm>
          <a:off x="6210615" y="2909892"/>
          <a:ext cx="2215429" cy="1329257"/>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Rights promotion in practice</a:t>
          </a:r>
          <a:endParaRPr lang="en-US" sz="2400" b="1" kern="1200" dirty="0"/>
        </a:p>
      </dsp:txBody>
      <dsp:txXfrm>
        <a:off x="6249548" y="2948825"/>
        <a:ext cx="2137563" cy="1251391"/>
      </dsp:txXfrm>
    </dsp:sp>
    <dsp:sp modelId="{159CE808-40D0-C14F-A0E0-A2847E1E3E43}">
      <dsp:nvSpPr>
        <dsp:cNvPr id="0" name=""/>
        <dsp:cNvSpPr/>
      </dsp:nvSpPr>
      <dsp:spPr>
        <a:xfrm rot="10800000">
          <a:off x="5545986" y="3299808"/>
          <a:ext cx="469671" cy="549426"/>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rot="10800000">
        <a:off x="5686887" y="3409693"/>
        <a:ext cx="328770" cy="329656"/>
      </dsp:txXfrm>
    </dsp:sp>
    <dsp:sp modelId="{1C542058-1C8A-8E4B-A1D1-7AE36D20B4A7}">
      <dsp:nvSpPr>
        <dsp:cNvPr id="0" name=""/>
        <dsp:cNvSpPr/>
      </dsp:nvSpPr>
      <dsp:spPr>
        <a:xfrm>
          <a:off x="3109013" y="2909892"/>
          <a:ext cx="2215429" cy="1329257"/>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Rise of the service user voice</a:t>
          </a:r>
          <a:endParaRPr lang="en-US" sz="2400" b="1" kern="1200" dirty="0"/>
        </a:p>
      </dsp:txBody>
      <dsp:txXfrm>
        <a:off x="3147946" y="2948825"/>
        <a:ext cx="2137563" cy="1251391"/>
      </dsp:txXfrm>
    </dsp:sp>
    <dsp:sp modelId="{623278A2-5113-6D41-8A92-2575FE3F8690}">
      <dsp:nvSpPr>
        <dsp:cNvPr id="0" name=""/>
        <dsp:cNvSpPr/>
      </dsp:nvSpPr>
      <dsp:spPr>
        <a:xfrm rot="10800000">
          <a:off x="2444384" y="3299808"/>
          <a:ext cx="469671" cy="549426"/>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rot="10800000">
        <a:off x="2585285" y="3409693"/>
        <a:ext cx="328770" cy="329656"/>
      </dsp:txXfrm>
    </dsp:sp>
    <dsp:sp modelId="{1E59631F-0929-E440-9D07-C775F0808BEE}">
      <dsp:nvSpPr>
        <dsp:cNvPr id="0" name=""/>
        <dsp:cNvSpPr/>
      </dsp:nvSpPr>
      <dsp:spPr>
        <a:xfrm>
          <a:off x="7412" y="2909892"/>
          <a:ext cx="2215429" cy="1329257"/>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b="1" kern="1200" dirty="0" smtClean="0"/>
            <a:t>Meaningful improvement plans w/ shared ownership</a:t>
          </a:r>
          <a:endParaRPr lang="en-US" sz="1900" b="1" kern="1200" dirty="0"/>
        </a:p>
      </dsp:txBody>
      <dsp:txXfrm>
        <a:off x="46345" y="2948825"/>
        <a:ext cx="2137563" cy="12513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9F2672-2E60-9848-ACCA-C55DB42F8E05}">
      <dsp:nvSpPr>
        <dsp:cNvPr id="0" name=""/>
        <dsp:cNvSpPr/>
      </dsp:nvSpPr>
      <dsp:spPr>
        <a:xfrm rot="10800000">
          <a:off x="2117747" y="4133"/>
          <a:ext cx="7206160" cy="1210647"/>
        </a:xfrm>
        <a:prstGeom prst="homePlate">
          <a:avLst/>
        </a:prstGeom>
        <a:gradFill rotWithShape="0">
          <a:gsLst>
            <a:gs pos="0">
              <a:schemeClr val="accent1">
                <a:alpha val="90000"/>
                <a:hueOff val="0"/>
                <a:satOff val="0"/>
                <a:lumOff val="0"/>
                <a:alphaOff val="0"/>
                <a:tint val="100000"/>
                <a:shade val="100000"/>
                <a:satMod val="130000"/>
              </a:schemeClr>
            </a:gs>
            <a:gs pos="100000">
              <a:schemeClr val="accent1">
                <a:alpha val="9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862" tIns="91440" rIns="170688" bIns="9144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tx1"/>
              </a:solidFill>
            </a:rPr>
            <a:t>People that use services must be at the centre of driving reform.</a:t>
          </a:r>
          <a:endParaRPr lang="en-US" sz="2400" kern="1200" dirty="0">
            <a:solidFill>
              <a:schemeClr val="tx1"/>
            </a:solidFill>
          </a:endParaRPr>
        </a:p>
      </dsp:txBody>
      <dsp:txXfrm rot="10800000">
        <a:off x="2420409" y="4133"/>
        <a:ext cx="6903498" cy="1210647"/>
      </dsp:txXfrm>
    </dsp:sp>
    <dsp:sp modelId="{AAAF8911-87EA-154A-B578-17BA876200C8}">
      <dsp:nvSpPr>
        <dsp:cNvPr id="0" name=""/>
        <dsp:cNvSpPr/>
      </dsp:nvSpPr>
      <dsp:spPr>
        <a:xfrm>
          <a:off x="1512423" y="4133"/>
          <a:ext cx="1210647" cy="1210647"/>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2436BF2C-D043-2E4C-A1B8-D356C599502B}">
      <dsp:nvSpPr>
        <dsp:cNvPr id="0" name=""/>
        <dsp:cNvSpPr/>
      </dsp:nvSpPr>
      <dsp:spPr>
        <a:xfrm rot="10800000">
          <a:off x="2117747" y="1576169"/>
          <a:ext cx="7206160" cy="1210647"/>
        </a:xfrm>
        <a:prstGeom prst="homePlate">
          <a:avLst/>
        </a:prstGeom>
        <a:gradFill rotWithShape="0">
          <a:gsLst>
            <a:gs pos="0">
              <a:schemeClr val="accent1">
                <a:alpha val="90000"/>
                <a:hueOff val="0"/>
                <a:satOff val="0"/>
                <a:lumOff val="0"/>
                <a:alphaOff val="-13333"/>
                <a:tint val="100000"/>
                <a:shade val="100000"/>
                <a:satMod val="130000"/>
              </a:schemeClr>
            </a:gs>
            <a:gs pos="100000">
              <a:schemeClr val="accent1">
                <a:alpha val="90000"/>
                <a:hueOff val="0"/>
                <a:satOff val="0"/>
                <a:lumOff val="0"/>
                <a:alphaOff val="-13333"/>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862" tIns="91440" rIns="170688" bIns="9144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00000"/>
              </a:solidFill>
            </a:rPr>
            <a:t>Diversity of personal and professional background is key to the success of trainings</a:t>
          </a:r>
          <a:endParaRPr lang="en-US" sz="2400" kern="1200" dirty="0">
            <a:solidFill>
              <a:srgbClr val="000000"/>
            </a:solidFill>
          </a:endParaRPr>
        </a:p>
      </dsp:txBody>
      <dsp:txXfrm rot="10800000">
        <a:off x="2420409" y="1576169"/>
        <a:ext cx="6903498" cy="1210647"/>
      </dsp:txXfrm>
    </dsp:sp>
    <dsp:sp modelId="{F0DC40AD-9F66-624D-AB87-8C238A67116F}">
      <dsp:nvSpPr>
        <dsp:cNvPr id="0" name=""/>
        <dsp:cNvSpPr/>
      </dsp:nvSpPr>
      <dsp:spPr>
        <a:xfrm>
          <a:off x="1512423" y="1576169"/>
          <a:ext cx="1210647" cy="1210647"/>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A9C15BEE-4A55-B446-82EF-78452F871E05}">
      <dsp:nvSpPr>
        <dsp:cNvPr id="0" name=""/>
        <dsp:cNvSpPr/>
      </dsp:nvSpPr>
      <dsp:spPr>
        <a:xfrm rot="10800000">
          <a:off x="2117747" y="3148204"/>
          <a:ext cx="7206160" cy="1210647"/>
        </a:xfrm>
        <a:prstGeom prst="homePlate">
          <a:avLst/>
        </a:prstGeom>
        <a:gradFill rotWithShape="0">
          <a:gsLst>
            <a:gs pos="0">
              <a:schemeClr val="accent1">
                <a:alpha val="90000"/>
                <a:hueOff val="0"/>
                <a:satOff val="0"/>
                <a:lumOff val="0"/>
                <a:alphaOff val="-26667"/>
                <a:tint val="100000"/>
                <a:shade val="100000"/>
                <a:satMod val="130000"/>
              </a:schemeClr>
            </a:gs>
            <a:gs pos="100000">
              <a:schemeClr val="accent1">
                <a:alpha val="90000"/>
                <a:hueOff val="0"/>
                <a:satOff val="0"/>
                <a:lumOff val="0"/>
                <a:alphaOff val="-26667"/>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862" tIns="91440" rIns="170688" bIns="9144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00000"/>
              </a:solidFill>
            </a:rPr>
            <a:t>The most challenging topics are confronted and clear rights based solutions outlined.</a:t>
          </a:r>
          <a:endParaRPr lang="en-US" sz="2400" kern="1200" dirty="0">
            <a:solidFill>
              <a:srgbClr val="000000"/>
            </a:solidFill>
          </a:endParaRPr>
        </a:p>
      </dsp:txBody>
      <dsp:txXfrm rot="10800000">
        <a:off x="2420409" y="3148204"/>
        <a:ext cx="6903498" cy="1210647"/>
      </dsp:txXfrm>
    </dsp:sp>
    <dsp:sp modelId="{584BBD3E-A007-DE45-B56C-250C984AD3AF}">
      <dsp:nvSpPr>
        <dsp:cNvPr id="0" name=""/>
        <dsp:cNvSpPr/>
      </dsp:nvSpPr>
      <dsp:spPr>
        <a:xfrm>
          <a:off x="1512423" y="3148204"/>
          <a:ext cx="1210647" cy="1210647"/>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F92B9B0D-47E0-0741-B82B-B938821A59FF}">
      <dsp:nvSpPr>
        <dsp:cNvPr id="0" name=""/>
        <dsp:cNvSpPr/>
      </dsp:nvSpPr>
      <dsp:spPr>
        <a:xfrm rot="10800000">
          <a:off x="2117747" y="4720240"/>
          <a:ext cx="7206160" cy="1210647"/>
        </a:xfrm>
        <a:prstGeom prst="homePlate">
          <a:avLst/>
        </a:prstGeom>
        <a:gradFill rotWithShape="0">
          <a:gsLst>
            <a:gs pos="0">
              <a:schemeClr val="accent1">
                <a:alpha val="90000"/>
                <a:hueOff val="0"/>
                <a:satOff val="0"/>
                <a:lumOff val="0"/>
                <a:alphaOff val="-40000"/>
                <a:tint val="100000"/>
                <a:shade val="100000"/>
                <a:satMod val="130000"/>
              </a:schemeClr>
            </a:gs>
            <a:gs pos="100000">
              <a:schemeClr val="accent1">
                <a:alpha val="90000"/>
                <a:hueOff val="0"/>
                <a:satOff val="0"/>
                <a:lumOff val="0"/>
                <a:alphaOff val="-4000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862" tIns="91440" rIns="170688" bIns="9144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00000"/>
              </a:solidFill>
            </a:rPr>
            <a:t>QR encourages shared ownership of service improvement plans - as solutions are rooted in the reality in which services exist</a:t>
          </a:r>
          <a:endParaRPr lang="en-US" sz="2400" kern="1200" dirty="0">
            <a:solidFill>
              <a:srgbClr val="000000"/>
            </a:solidFill>
          </a:endParaRPr>
        </a:p>
      </dsp:txBody>
      <dsp:txXfrm rot="10800000">
        <a:off x="2420409" y="4720240"/>
        <a:ext cx="6903498" cy="1210647"/>
      </dsp:txXfrm>
    </dsp:sp>
    <dsp:sp modelId="{560BA13A-157D-BE49-86B5-ADB3A2426AE9}">
      <dsp:nvSpPr>
        <dsp:cNvPr id="0" name=""/>
        <dsp:cNvSpPr/>
      </dsp:nvSpPr>
      <dsp:spPr>
        <a:xfrm>
          <a:off x="1512423" y="4720240"/>
          <a:ext cx="1210647" cy="1210647"/>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6FB50F-F55B-FA48-BE56-804E64C633AB}" type="datetimeFigureOut">
              <a:rPr lang="en-US" smtClean="0"/>
              <a:t>10/05/18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59D375-ECBA-004E-B4EB-8429E11E8617}" type="slidenum">
              <a:rPr lang="en-US" smtClean="0"/>
              <a:t>‹#›</a:t>
            </a:fld>
            <a:endParaRPr lang="en-US"/>
          </a:p>
        </p:txBody>
      </p:sp>
    </p:spTree>
    <p:extLst>
      <p:ext uri="{BB962C8B-B14F-4D97-AF65-F5344CB8AC3E}">
        <p14:creationId xmlns:p14="http://schemas.microsoft.com/office/powerpoint/2010/main" val="11781360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614488" y="925513"/>
            <a:ext cx="3311525" cy="2484437"/>
          </a:xfrm>
        </p:spPr>
      </p:sp>
      <p:sp>
        <p:nvSpPr>
          <p:cNvPr id="4" name="Slide Number Placeholder 3"/>
          <p:cNvSpPr>
            <a:spLocks noGrp="1"/>
          </p:cNvSpPr>
          <p:nvPr>
            <p:ph type="sldNum" sz="quarter" idx="10"/>
          </p:nvPr>
        </p:nvSpPr>
        <p:spPr/>
        <p:txBody>
          <a:bodyPr/>
          <a:lstStyle/>
          <a:p>
            <a:fld id="{8825C85A-6373-4517-893E-872ECB24270A}" type="slidenum">
              <a:rPr lang="en-GB" smtClean="0">
                <a:solidFill>
                  <a:prstClr val="black"/>
                </a:solidFill>
              </a:rPr>
              <a:pPr/>
              <a:t>1</a:t>
            </a:fld>
            <a:endParaRPr lang="en-GB" dirty="0">
              <a:solidFill>
                <a:prstClr val="black"/>
              </a:solidFill>
            </a:endParaRPr>
          </a:p>
        </p:txBody>
      </p:sp>
      <p:sp>
        <p:nvSpPr>
          <p:cNvPr id="3" name="Notes Placeholder 2"/>
          <p:cNvSpPr>
            <a:spLocks noGrp="1"/>
          </p:cNvSpPr>
          <p:nvPr>
            <p:ph type="body" sz="quarter" idx="11"/>
          </p:nvPr>
        </p:nvSpPr>
        <p:spPr/>
        <p:txBody>
          <a:bodyPr/>
          <a:lstStyle/>
          <a:p>
            <a:r>
              <a:rPr lang="en-US" sz="1200" kern="1200" dirty="0" smtClean="0">
                <a:solidFill>
                  <a:schemeClr val="tx1"/>
                </a:solidFill>
                <a:effectLst/>
                <a:latin typeface="+mn-lt"/>
                <a:ea typeface="+mn-ea"/>
                <a:cs typeface="+mn-cs"/>
              </a:rPr>
              <a:t>Madam Chair, Excellency’s, and distinguished panelists;</a:t>
            </a:r>
            <a:endParaRPr lang="en-GB"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Thank you for the opportunity to present the World Health Organisations (WHO) QualityRights initiative &amp; the successes of its implementation so far. </a:t>
            </a:r>
            <a:endParaRPr lang="en-GB"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paradigm shift called for in Dr. </a:t>
            </a:r>
            <a:r>
              <a:rPr lang="en-US" sz="1200" kern="1200" dirty="0" err="1" smtClean="0">
                <a:solidFill>
                  <a:schemeClr val="tx1"/>
                </a:solidFill>
                <a:effectLst/>
                <a:latin typeface="+mn-lt"/>
                <a:ea typeface="+mn-ea"/>
                <a:cs typeface="+mn-cs"/>
              </a:rPr>
              <a:t>Pūras</a:t>
            </a:r>
            <a:r>
              <a:rPr lang="en-US" sz="1200" kern="1200" dirty="0" smtClean="0">
                <a:solidFill>
                  <a:schemeClr val="tx1"/>
                </a:solidFill>
                <a:effectLst/>
                <a:latin typeface="+mn-lt"/>
                <a:ea typeface="+mn-ea"/>
                <a:cs typeface="+mn-cs"/>
              </a:rPr>
              <a:t>’ seminal report in 2017 is long overdue. QualityRights provides mental health services with a transformative, yet practical framework to make this possible. Its implementable tools translate the rights based and recovery-orientated approaches enshrined in the CRPD, into a reality for services and the people that use them. </a:t>
            </a:r>
            <a:endParaRPr lang="en-GB"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QualityRights focuses on how services can </a:t>
            </a:r>
            <a:r>
              <a:rPr lang="en-US" sz="1200" b="1" kern="1200" dirty="0" smtClean="0">
                <a:solidFill>
                  <a:schemeClr val="tx1"/>
                </a:solidFill>
                <a:effectLst/>
                <a:latin typeface="+mn-lt"/>
                <a:ea typeface="+mn-ea"/>
                <a:cs typeface="+mn-cs"/>
              </a:rPr>
              <a:t>support </a:t>
            </a:r>
            <a:r>
              <a:rPr lang="en-US" sz="1200" kern="1200" dirty="0" smtClean="0">
                <a:solidFill>
                  <a:schemeClr val="tx1"/>
                </a:solidFill>
                <a:effectLst/>
                <a:latin typeface="+mn-lt"/>
                <a:ea typeface="+mn-ea"/>
                <a:cs typeface="+mn-cs"/>
              </a:rPr>
              <a:t>people to live a good life rather than force people to comply. It outlines how to create services that have autonomy, will and preference at their core. </a:t>
            </a:r>
            <a:endParaRPr lang="en-GB" sz="1200" kern="1200" dirty="0" smtClean="0">
              <a:solidFill>
                <a:schemeClr val="tx1"/>
              </a:solidFill>
              <a:effectLst/>
              <a:latin typeface="+mn-lt"/>
              <a:ea typeface="+mn-ea"/>
              <a:cs typeface="+mn-cs"/>
            </a:endParaRPr>
          </a:p>
          <a:p>
            <a:endParaRPr lang="en-GB" dirty="0">
              <a:solidFill>
                <a:srgbClr val="FF0000"/>
              </a:solidFill>
            </a:endParaRPr>
          </a:p>
        </p:txBody>
      </p:sp>
    </p:spTree>
    <p:extLst>
      <p:ext uri="{BB962C8B-B14F-4D97-AF65-F5344CB8AC3E}">
        <p14:creationId xmlns:p14="http://schemas.microsoft.com/office/powerpoint/2010/main" val="16864158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E8BE3B-7780-A344-A6D2-7E31D261F8CD}" type="slidenum">
              <a:rPr lang="en-US" smtClean="0"/>
              <a:t>10</a:t>
            </a:fld>
            <a:endParaRPr lang="en-US"/>
          </a:p>
        </p:txBody>
      </p:sp>
    </p:spTree>
    <p:extLst>
      <p:ext uri="{BB962C8B-B14F-4D97-AF65-F5344CB8AC3E}">
        <p14:creationId xmlns:p14="http://schemas.microsoft.com/office/powerpoint/2010/main" val="25514520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xfrm>
            <a:off x="2102652" y="197133"/>
            <a:ext cx="3098812" cy="2123184"/>
          </a:xfrm>
          <a:ln/>
        </p:spPr>
      </p:sp>
      <p:sp>
        <p:nvSpPr>
          <p:cNvPr id="39939" name="Notes Placeholder 2"/>
          <p:cNvSpPr>
            <a:spLocks noGrp="1"/>
          </p:cNvSpPr>
          <p:nvPr>
            <p:ph type="body" idx="1"/>
          </p:nvPr>
        </p:nvSpPr>
        <p:spPr>
          <a:xfrm>
            <a:off x="92691" y="2518702"/>
            <a:ext cx="6535058" cy="6027421"/>
          </a:xfrm>
        </p:spPr>
        <p:txBody>
          <a:bodyPr/>
          <a:lstStyle/>
          <a:p>
            <a:r>
              <a:rPr lang="en-US" sz="1200" kern="1200" dirty="0" smtClean="0">
                <a:solidFill>
                  <a:schemeClr val="tx1"/>
                </a:solidFill>
                <a:effectLst/>
                <a:latin typeface="+mn-lt"/>
                <a:ea typeface="+mn-ea"/>
                <a:cs typeface="+mn-cs"/>
              </a:rPr>
              <a:t>The QualityRights initiative training materials are developed in collaboration with people with lived experience of using services, Disabled People’s Organizations (DPOs), mental health, human rights and legal professionals as well as policy and academic experts. The comprehensive package of face-to-face training and guidance tools builds rights capacity amongst all stakeholders, as well as developing the skills to put these human rights into practice.</a:t>
            </a:r>
            <a:endParaRPr lang="en-GB"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This global initiative is already being rolled out in settings across the world. It brings together diverse groups of people with different professional and lived experience backgrounds; to not only explore the relationship between human rights, mental health and recovery, but to collaboratively build solutions to implement rights in practice. </a:t>
            </a:r>
            <a:endParaRPr lang="en-GB"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These solutions, in the form of service improvement plans, are rooted in the local cultural context and challenges of mental health service provision. Improvement plans consist of achievable and measurable changes that can begin immediately in addition to medium and longer term goals for the service.  </a:t>
            </a:r>
            <a:endParaRPr lang="en-GB" sz="1200" kern="1200" dirty="0" smtClean="0">
              <a:solidFill>
                <a:schemeClr val="tx1"/>
              </a:solidFill>
              <a:effectLst/>
              <a:latin typeface="+mn-lt"/>
              <a:ea typeface="+mn-ea"/>
              <a:cs typeface="+mn-cs"/>
            </a:endParaRPr>
          </a:p>
          <a:p>
            <a:pPr marL="0" marR="0" indent="0" algn="l" defTabSz="914127"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kern="1200" dirty="0" smtClean="0">
              <a:solidFill>
                <a:schemeClr val="tx1"/>
              </a:solidFill>
              <a:effectLst/>
              <a:latin typeface="+mn-lt"/>
              <a:ea typeface="+mn-ea"/>
              <a:cs typeface="+mn-cs"/>
            </a:endParaRPr>
          </a:p>
          <a:p>
            <a:pPr>
              <a:defRPr/>
            </a:pPr>
            <a:endParaRPr lang="en-US" altLang="en-US" sz="1300" dirty="0" smtClean="0">
              <a:latin typeface="Calibri" pitchFamily="34" charset="0"/>
            </a:endParaRPr>
          </a:p>
        </p:txBody>
      </p:sp>
      <p:sp>
        <p:nvSpPr>
          <p:cNvPr id="40964" name="Header Placeholder 3"/>
          <p:cNvSpPr>
            <a:spLocks noGrp="1"/>
          </p:cNvSpPr>
          <p:nvPr>
            <p:ph type="hdr" sz="quarter"/>
          </p:nvPr>
        </p:nvSpPr>
        <p:spPr>
          <a:noFill/>
        </p:spPr>
        <p:txBody>
          <a:bodyPr/>
          <a:lstStyle>
            <a:lvl1pPr defTabSz="923925">
              <a:defRPr>
                <a:solidFill>
                  <a:schemeClr val="tx1"/>
                </a:solidFill>
                <a:latin typeface="Arial" charset="0"/>
                <a:cs typeface="Arial" charset="0"/>
              </a:defRPr>
            </a:lvl1pPr>
            <a:lvl2pPr marL="739775" indent="-282575" defTabSz="923925">
              <a:defRPr>
                <a:solidFill>
                  <a:schemeClr val="tx1"/>
                </a:solidFill>
                <a:latin typeface="Arial" charset="0"/>
                <a:cs typeface="Arial" charset="0"/>
              </a:defRPr>
            </a:lvl2pPr>
            <a:lvl3pPr marL="1139825" indent="-225425" defTabSz="923925">
              <a:defRPr>
                <a:solidFill>
                  <a:schemeClr val="tx1"/>
                </a:solidFill>
                <a:latin typeface="Arial" charset="0"/>
                <a:cs typeface="Arial" charset="0"/>
              </a:defRPr>
            </a:lvl3pPr>
            <a:lvl4pPr marL="1597025" indent="-225425" defTabSz="923925">
              <a:defRPr>
                <a:solidFill>
                  <a:schemeClr val="tx1"/>
                </a:solidFill>
                <a:latin typeface="Arial" charset="0"/>
                <a:cs typeface="Arial" charset="0"/>
              </a:defRPr>
            </a:lvl4pPr>
            <a:lvl5pPr marL="2054225" indent="-225425" defTabSz="923925">
              <a:defRPr>
                <a:solidFill>
                  <a:schemeClr val="tx1"/>
                </a:solidFill>
                <a:latin typeface="Arial" charset="0"/>
                <a:cs typeface="Arial" charset="0"/>
              </a:defRPr>
            </a:lvl5pPr>
            <a:lvl6pPr marL="2511425" indent="-225425" defTabSz="923925" eaLnBrk="0" fontAlgn="base" hangingPunct="0">
              <a:spcBef>
                <a:spcPct val="0"/>
              </a:spcBef>
              <a:spcAft>
                <a:spcPct val="0"/>
              </a:spcAft>
              <a:defRPr>
                <a:solidFill>
                  <a:schemeClr val="tx1"/>
                </a:solidFill>
                <a:latin typeface="Arial" charset="0"/>
                <a:cs typeface="Arial" charset="0"/>
              </a:defRPr>
            </a:lvl6pPr>
            <a:lvl7pPr marL="2968625" indent="-225425" defTabSz="923925" eaLnBrk="0" fontAlgn="base" hangingPunct="0">
              <a:spcBef>
                <a:spcPct val="0"/>
              </a:spcBef>
              <a:spcAft>
                <a:spcPct val="0"/>
              </a:spcAft>
              <a:defRPr>
                <a:solidFill>
                  <a:schemeClr val="tx1"/>
                </a:solidFill>
                <a:latin typeface="Arial" charset="0"/>
                <a:cs typeface="Arial" charset="0"/>
              </a:defRPr>
            </a:lvl7pPr>
            <a:lvl8pPr marL="3425825" indent="-225425" defTabSz="923925" eaLnBrk="0" fontAlgn="base" hangingPunct="0">
              <a:spcBef>
                <a:spcPct val="0"/>
              </a:spcBef>
              <a:spcAft>
                <a:spcPct val="0"/>
              </a:spcAft>
              <a:defRPr>
                <a:solidFill>
                  <a:schemeClr val="tx1"/>
                </a:solidFill>
                <a:latin typeface="Arial" charset="0"/>
                <a:cs typeface="Arial" charset="0"/>
              </a:defRPr>
            </a:lvl8pPr>
            <a:lvl9pPr marL="3883025" indent="-225425" defTabSz="923925" eaLnBrk="0" fontAlgn="base" hangingPunct="0">
              <a:spcBef>
                <a:spcPct val="0"/>
              </a:spcBef>
              <a:spcAft>
                <a:spcPct val="0"/>
              </a:spcAft>
              <a:defRPr>
                <a:solidFill>
                  <a:schemeClr val="tx1"/>
                </a:solidFill>
                <a:latin typeface="Arial" charset="0"/>
                <a:cs typeface="Arial" charset="0"/>
              </a:defRPr>
            </a:lvl9pPr>
          </a:lstStyle>
          <a:p>
            <a:r>
              <a:rPr lang="en-US" altLang="en-US" smtClean="0"/>
              <a:t>World Health Organization</a:t>
            </a:r>
          </a:p>
        </p:txBody>
      </p:sp>
      <p:sp>
        <p:nvSpPr>
          <p:cNvPr id="40965" name="Date Placeholder 4"/>
          <p:cNvSpPr>
            <a:spLocks noGrp="1"/>
          </p:cNvSpPr>
          <p:nvPr>
            <p:ph type="dt" sz="quarter" idx="1"/>
          </p:nvPr>
        </p:nvSpPr>
        <p:spPr>
          <a:noFill/>
        </p:spPr>
        <p:txBody>
          <a:bodyPr/>
          <a:lstStyle>
            <a:lvl1pPr defTabSz="923925">
              <a:defRPr>
                <a:solidFill>
                  <a:schemeClr val="tx1"/>
                </a:solidFill>
                <a:latin typeface="Arial" charset="0"/>
                <a:cs typeface="Arial" charset="0"/>
              </a:defRPr>
            </a:lvl1pPr>
            <a:lvl2pPr marL="739775" indent="-282575" defTabSz="923925">
              <a:defRPr>
                <a:solidFill>
                  <a:schemeClr val="tx1"/>
                </a:solidFill>
                <a:latin typeface="Arial" charset="0"/>
                <a:cs typeface="Arial" charset="0"/>
              </a:defRPr>
            </a:lvl2pPr>
            <a:lvl3pPr marL="1139825" indent="-225425" defTabSz="923925">
              <a:defRPr>
                <a:solidFill>
                  <a:schemeClr val="tx1"/>
                </a:solidFill>
                <a:latin typeface="Arial" charset="0"/>
                <a:cs typeface="Arial" charset="0"/>
              </a:defRPr>
            </a:lvl3pPr>
            <a:lvl4pPr marL="1597025" indent="-225425" defTabSz="923925">
              <a:defRPr>
                <a:solidFill>
                  <a:schemeClr val="tx1"/>
                </a:solidFill>
                <a:latin typeface="Arial" charset="0"/>
                <a:cs typeface="Arial" charset="0"/>
              </a:defRPr>
            </a:lvl4pPr>
            <a:lvl5pPr marL="2054225" indent="-225425" defTabSz="923925">
              <a:defRPr>
                <a:solidFill>
                  <a:schemeClr val="tx1"/>
                </a:solidFill>
                <a:latin typeface="Arial" charset="0"/>
                <a:cs typeface="Arial" charset="0"/>
              </a:defRPr>
            </a:lvl5pPr>
            <a:lvl6pPr marL="2511425" indent="-225425" defTabSz="923925" eaLnBrk="0" fontAlgn="base" hangingPunct="0">
              <a:spcBef>
                <a:spcPct val="0"/>
              </a:spcBef>
              <a:spcAft>
                <a:spcPct val="0"/>
              </a:spcAft>
              <a:defRPr>
                <a:solidFill>
                  <a:schemeClr val="tx1"/>
                </a:solidFill>
                <a:latin typeface="Arial" charset="0"/>
                <a:cs typeface="Arial" charset="0"/>
              </a:defRPr>
            </a:lvl6pPr>
            <a:lvl7pPr marL="2968625" indent="-225425" defTabSz="923925" eaLnBrk="0" fontAlgn="base" hangingPunct="0">
              <a:spcBef>
                <a:spcPct val="0"/>
              </a:spcBef>
              <a:spcAft>
                <a:spcPct val="0"/>
              </a:spcAft>
              <a:defRPr>
                <a:solidFill>
                  <a:schemeClr val="tx1"/>
                </a:solidFill>
                <a:latin typeface="Arial" charset="0"/>
                <a:cs typeface="Arial" charset="0"/>
              </a:defRPr>
            </a:lvl7pPr>
            <a:lvl8pPr marL="3425825" indent="-225425" defTabSz="923925" eaLnBrk="0" fontAlgn="base" hangingPunct="0">
              <a:spcBef>
                <a:spcPct val="0"/>
              </a:spcBef>
              <a:spcAft>
                <a:spcPct val="0"/>
              </a:spcAft>
              <a:defRPr>
                <a:solidFill>
                  <a:schemeClr val="tx1"/>
                </a:solidFill>
                <a:latin typeface="Arial" charset="0"/>
                <a:cs typeface="Arial" charset="0"/>
              </a:defRPr>
            </a:lvl8pPr>
            <a:lvl9pPr marL="3883025" indent="-225425" defTabSz="923925" eaLnBrk="0" fontAlgn="base" hangingPunct="0">
              <a:spcBef>
                <a:spcPct val="0"/>
              </a:spcBef>
              <a:spcAft>
                <a:spcPct val="0"/>
              </a:spcAft>
              <a:defRPr>
                <a:solidFill>
                  <a:schemeClr val="tx1"/>
                </a:solidFill>
                <a:latin typeface="Arial" charset="0"/>
                <a:cs typeface="Arial" charset="0"/>
              </a:defRPr>
            </a:lvl9pPr>
          </a:lstStyle>
          <a:p>
            <a:fld id="{1821D452-31C1-4A1C-88B9-AC0F2C965390}" type="datetime3">
              <a:rPr lang="en-US" altLang="en-US" smtClean="0"/>
              <a:pPr/>
              <a:t>13 May 2018</a:t>
            </a:fld>
            <a:endParaRPr lang="en-US" altLang="en-US" smtClean="0"/>
          </a:p>
        </p:txBody>
      </p:sp>
      <p:sp>
        <p:nvSpPr>
          <p:cNvPr id="40966" name="Slide Number Placeholder 5"/>
          <p:cNvSpPr>
            <a:spLocks noGrp="1"/>
          </p:cNvSpPr>
          <p:nvPr>
            <p:ph type="sldNum" sz="quarter" idx="5"/>
          </p:nvPr>
        </p:nvSpPr>
        <p:spPr>
          <a:xfrm>
            <a:off x="3883908" y="8818368"/>
            <a:ext cx="2972492" cy="324172"/>
          </a:xfrm>
          <a:noFill/>
        </p:spPr>
        <p:txBody>
          <a:bodyPr/>
          <a:lstStyle>
            <a:lvl1pPr defTabSz="923925">
              <a:defRPr>
                <a:solidFill>
                  <a:schemeClr val="tx1"/>
                </a:solidFill>
                <a:latin typeface="Arial" charset="0"/>
                <a:cs typeface="Arial" charset="0"/>
              </a:defRPr>
            </a:lvl1pPr>
            <a:lvl2pPr marL="739775" indent="-282575" defTabSz="923925">
              <a:defRPr>
                <a:solidFill>
                  <a:schemeClr val="tx1"/>
                </a:solidFill>
                <a:latin typeface="Arial" charset="0"/>
                <a:cs typeface="Arial" charset="0"/>
              </a:defRPr>
            </a:lvl2pPr>
            <a:lvl3pPr marL="1139825" indent="-225425" defTabSz="923925">
              <a:defRPr>
                <a:solidFill>
                  <a:schemeClr val="tx1"/>
                </a:solidFill>
                <a:latin typeface="Arial" charset="0"/>
                <a:cs typeface="Arial" charset="0"/>
              </a:defRPr>
            </a:lvl3pPr>
            <a:lvl4pPr marL="1597025" indent="-225425" defTabSz="923925">
              <a:defRPr>
                <a:solidFill>
                  <a:schemeClr val="tx1"/>
                </a:solidFill>
                <a:latin typeface="Arial" charset="0"/>
                <a:cs typeface="Arial" charset="0"/>
              </a:defRPr>
            </a:lvl4pPr>
            <a:lvl5pPr marL="2054225" indent="-225425" defTabSz="923925">
              <a:defRPr>
                <a:solidFill>
                  <a:schemeClr val="tx1"/>
                </a:solidFill>
                <a:latin typeface="Arial" charset="0"/>
                <a:cs typeface="Arial" charset="0"/>
              </a:defRPr>
            </a:lvl5pPr>
            <a:lvl6pPr marL="2511425" indent="-225425" defTabSz="923925" eaLnBrk="0" fontAlgn="base" hangingPunct="0">
              <a:spcBef>
                <a:spcPct val="0"/>
              </a:spcBef>
              <a:spcAft>
                <a:spcPct val="0"/>
              </a:spcAft>
              <a:defRPr>
                <a:solidFill>
                  <a:schemeClr val="tx1"/>
                </a:solidFill>
                <a:latin typeface="Arial" charset="0"/>
                <a:cs typeface="Arial" charset="0"/>
              </a:defRPr>
            </a:lvl6pPr>
            <a:lvl7pPr marL="2968625" indent="-225425" defTabSz="923925" eaLnBrk="0" fontAlgn="base" hangingPunct="0">
              <a:spcBef>
                <a:spcPct val="0"/>
              </a:spcBef>
              <a:spcAft>
                <a:spcPct val="0"/>
              </a:spcAft>
              <a:defRPr>
                <a:solidFill>
                  <a:schemeClr val="tx1"/>
                </a:solidFill>
                <a:latin typeface="Arial" charset="0"/>
                <a:cs typeface="Arial" charset="0"/>
              </a:defRPr>
            </a:lvl7pPr>
            <a:lvl8pPr marL="3425825" indent="-225425" defTabSz="923925" eaLnBrk="0" fontAlgn="base" hangingPunct="0">
              <a:spcBef>
                <a:spcPct val="0"/>
              </a:spcBef>
              <a:spcAft>
                <a:spcPct val="0"/>
              </a:spcAft>
              <a:defRPr>
                <a:solidFill>
                  <a:schemeClr val="tx1"/>
                </a:solidFill>
                <a:latin typeface="Arial" charset="0"/>
                <a:cs typeface="Arial" charset="0"/>
              </a:defRPr>
            </a:lvl8pPr>
            <a:lvl9pPr marL="3883025" indent="-225425" defTabSz="923925" eaLnBrk="0" fontAlgn="base" hangingPunct="0">
              <a:spcBef>
                <a:spcPct val="0"/>
              </a:spcBef>
              <a:spcAft>
                <a:spcPct val="0"/>
              </a:spcAft>
              <a:defRPr>
                <a:solidFill>
                  <a:schemeClr val="tx1"/>
                </a:solidFill>
                <a:latin typeface="Arial" charset="0"/>
                <a:cs typeface="Arial" charset="0"/>
              </a:defRPr>
            </a:lvl9pPr>
          </a:lstStyle>
          <a:p>
            <a:fld id="{2208EA15-A24A-4CDE-A1E3-A60C2929E842}" type="slidenum">
              <a:rPr lang="en-US" altLang="en-US" smtClean="0"/>
              <a:pPr/>
              <a:t>2</a:t>
            </a:fld>
            <a:endParaRPr lang="en-US" altLang="en-US" smtClean="0"/>
          </a:p>
        </p:txBody>
      </p:sp>
    </p:spTree>
    <p:extLst>
      <p:ext uri="{BB962C8B-B14F-4D97-AF65-F5344CB8AC3E}">
        <p14:creationId xmlns:p14="http://schemas.microsoft.com/office/powerpoint/2010/main" val="29576866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43075" y="465138"/>
            <a:ext cx="2719388" cy="2038350"/>
          </a:xfrm>
        </p:spPr>
      </p:sp>
      <p:sp>
        <p:nvSpPr>
          <p:cNvPr id="3" name="Notes Placeholder 2"/>
          <p:cNvSpPr>
            <a:spLocks noGrp="1"/>
          </p:cNvSpPr>
          <p:nvPr>
            <p:ph type="body" idx="1"/>
          </p:nvPr>
        </p:nvSpPr>
        <p:spPr>
          <a:xfrm>
            <a:off x="165220" y="2584937"/>
            <a:ext cx="6527561" cy="6093657"/>
          </a:xfrm>
        </p:spPr>
        <p:txBody>
          <a:bodyPr/>
          <a:lstStyle/>
          <a:p>
            <a:r>
              <a:rPr lang="en-US" sz="1200" kern="1200" dirty="0" smtClean="0">
                <a:solidFill>
                  <a:schemeClr val="tx1"/>
                </a:solidFill>
                <a:effectLst/>
                <a:latin typeface="+mn-lt"/>
                <a:ea typeface="+mn-ea"/>
                <a:cs typeface="+mn-cs"/>
              </a:rPr>
              <a:t>The E-Training platform expands the potential for access to QualityRights materials. Participants from different countries can come together to complete core modules in Human Rights as well as participating in moderated discussions with access to expert coaches and mentors online everyday. </a:t>
            </a:r>
            <a:endParaRPr lang="en-GB"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a:p>
            <a:endParaRPr lang="en-GB" sz="1600" i="1" dirty="0" smtClean="0"/>
          </a:p>
        </p:txBody>
      </p:sp>
      <p:sp>
        <p:nvSpPr>
          <p:cNvPr id="4" name="Slide Number Placeholder 3"/>
          <p:cNvSpPr>
            <a:spLocks noGrp="1"/>
          </p:cNvSpPr>
          <p:nvPr>
            <p:ph type="sldNum" sz="quarter" idx="10"/>
          </p:nvPr>
        </p:nvSpPr>
        <p:spPr/>
        <p:txBody>
          <a:bodyPr/>
          <a:lstStyle/>
          <a:p>
            <a:fld id="{B40E4EDF-F338-444F-86EE-3985E46612C4}" type="slidenum">
              <a:rPr lang="en-GB" smtClean="0"/>
              <a:t>3</a:t>
            </a:fld>
            <a:endParaRPr lang="en-GB"/>
          </a:p>
        </p:txBody>
      </p:sp>
    </p:spTree>
    <p:extLst>
      <p:ext uri="{BB962C8B-B14F-4D97-AF65-F5344CB8AC3E}">
        <p14:creationId xmlns:p14="http://schemas.microsoft.com/office/powerpoint/2010/main" val="27632663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H" sz="1200" b="1" kern="1200" dirty="0" smtClean="0">
                <a:solidFill>
                  <a:schemeClr val="tx1"/>
                </a:solidFill>
                <a:effectLst/>
                <a:latin typeface="+mn-lt"/>
                <a:ea typeface="+mn-ea"/>
                <a:cs typeface="+mn-cs"/>
              </a:rPr>
              <a:t>I hope to focus today on the process and impact of Face to Face training</a:t>
            </a:r>
            <a:endParaRPr lang="en-GB"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Underpinning QualityRights is a desire to promote active discussion of the most challenging topics that can often divide opinion. Representation from all stakeholder groups in the one room is key to successful face-to-face training. Health professionals, policy advisors, civil organisations with influence to shape services alongside those with the insight &amp; lived experience of using services to make that change meaningful.  </a:t>
            </a:r>
            <a:endParaRPr lang="en-GB"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diversity of opinion &amp; at times frank disagreement is palpable on day 1 of trainings. It is this energy that drives the change that occurs over the course of the training. QualityRights confronts this head on, resulting in a unique forum for services and their users to have interactive discussions on human rights and mental health on an equal basis. </a:t>
            </a:r>
            <a:endParaRPr lang="en-GB"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Participants learn to find rights based solutions in complex scenarios. For example they:</a:t>
            </a:r>
            <a:endParaRPr lang="en-GB" sz="1200" kern="1200" dirty="0" smtClean="0">
              <a:solidFill>
                <a:schemeClr val="tx1"/>
              </a:solidFill>
              <a:effectLst/>
              <a:latin typeface="+mn-lt"/>
              <a:ea typeface="+mn-ea"/>
              <a:cs typeface="+mn-cs"/>
            </a:endParaRPr>
          </a:p>
          <a:p>
            <a:pPr marL="171450" lvl="0" indent="-171450">
              <a:buFont typeface="Arial"/>
              <a:buChar char="•"/>
            </a:pPr>
            <a:r>
              <a:rPr lang="en-US" sz="1200" kern="1200" dirty="0" smtClean="0">
                <a:solidFill>
                  <a:schemeClr val="tx1"/>
                </a:solidFill>
                <a:effectLst/>
                <a:latin typeface="+mn-lt"/>
                <a:ea typeface="+mn-ea"/>
                <a:cs typeface="+mn-cs"/>
              </a:rPr>
              <a:t>Start by identifying rights denials in services or case studies, based on what has been learnt (about the CRPD and recovery approach). </a:t>
            </a:r>
            <a:endParaRPr lang="en-GB" sz="1200" kern="1200" dirty="0" smtClean="0">
              <a:solidFill>
                <a:schemeClr val="tx1"/>
              </a:solidFill>
              <a:effectLst/>
              <a:latin typeface="+mn-lt"/>
              <a:ea typeface="+mn-ea"/>
              <a:cs typeface="+mn-cs"/>
            </a:endParaRPr>
          </a:p>
          <a:p>
            <a:pPr marL="171450" lvl="0" indent="-171450">
              <a:buFont typeface="Arial"/>
              <a:buChar char="•"/>
            </a:pPr>
            <a:r>
              <a:rPr lang="en-US" sz="1200" kern="1200" dirty="0" smtClean="0">
                <a:solidFill>
                  <a:schemeClr val="tx1"/>
                </a:solidFill>
                <a:effectLst/>
                <a:latin typeface="+mn-lt"/>
                <a:ea typeface="+mn-ea"/>
                <a:cs typeface="+mn-cs"/>
              </a:rPr>
              <a:t>Explore what the barriers to change are &amp; why they should be removed.</a:t>
            </a:r>
            <a:endParaRPr lang="en-GB" sz="1200" kern="1200" dirty="0" smtClean="0">
              <a:solidFill>
                <a:schemeClr val="tx1"/>
              </a:solidFill>
              <a:effectLst/>
              <a:latin typeface="+mn-lt"/>
              <a:ea typeface="+mn-ea"/>
              <a:cs typeface="+mn-cs"/>
            </a:endParaRPr>
          </a:p>
          <a:p>
            <a:pPr marL="171450" lvl="0" indent="-171450">
              <a:buFont typeface="Arial"/>
              <a:buChar char="•"/>
            </a:pPr>
            <a:r>
              <a:rPr lang="en-US" sz="1200" kern="1200" dirty="0" smtClean="0">
                <a:solidFill>
                  <a:schemeClr val="tx1"/>
                </a:solidFill>
                <a:effectLst/>
                <a:latin typeface="+mn-lt"/>
                <a:ea typeface="+mn-ea"/>
                <a:cs typeface="+mn-cs"/>
              </a:rPr>
              <a:t>Discuss what steps can we take to overcome barriers?</a:t>
            </a:r>
            <a:endParaRPr lang="en-GB"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This is a process in which the resistance to change &amp; the rationale for rights denial are aired and challenged in a safe forum, in a way that can bring about meaningful opinion change and in turn more rights-based approach thinking. </a:t>
            </a:r>
            <a:endParaRPr lang="en-GB"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E59D375-ECBA-004E-B4EB-8429E11E8617}" type="slidenum">
              <a:rPr lang="en-US" smtClean="0"/>
              <a:t>4</a:t>
            </a:fld>
            <a:endParaRPr lang="en-US"/>
          </a:p>
        </p:txBody>
      </p:sp>
    </p:spTree>
    <p:extLst>
      <p:ext uri="{BB962C8B-B14F-4D97-AF65-F5344CB8AC3E}">
        <p14:creationId xmlns:p14="http://schemas.microsoft.com/office/powerpoint/2010/main" val="17900952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Resistance to change in how mental health services are provided is self evident, which is partly why we are here today. QualityRights works with this resistance, engages participants &amp; builds momentum to support people in a different way.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It’s often pointed out in training that rights based approaches not only benefit those that use services, but also make those services better places to work - services to be proud of. </a:t>
            </a:r>
            <a:endParaRPr lang="en-GB"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This newfound enthusiasm can be replaced by a sense of overwhelming challenge. There’s simply too much to change &amp; not enough resource. </a:t>
            </a:r>
            <a:endParaRPr lang="en-GB"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QualityRights is clear that this is not an academic conversation about aspirational change that can be delayed to another day. Training is a call to action and guide for how everyday changes, that can begin today, can promote rights of people with mental health conditions &amp; psychosocial disability. This is where the voice of the service user rises in the training. </a:t>
            </a:r>
            <a:endParaRPr lang="en-GB"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pPr marL="171450" indent="-171450">
              <a:buFont typeface="Arial"/>
              <a:buChar char="•"/>
            </a:pPr>
            <a:r>
              <a:rPr lang="en-US" sz="1200" kern="1200" dirty="0" smtClean="0">
                <a:solidFill>
                  <a:schemeClr val="tx1"/>
                </a:solidFill>
                <a:effectLst/>
                <a:latin typeface="+mn-lt"/>
                <a:ea typeface="+mn-ea"/>
                <a:cs typeface="+mn-cs"/>
              </a:rPr>
              <a:t>“This is how I </a:t>
            </a:r>
            <a:r>
              <a:rPr lang="en-US" sz="1200" b="1" kern="1200" dirty="0" smtClean="0">
                <a:solidFill>
                  <a:schemeClr val="tx1"/>
                </a:solidFill>
                <a:effectLst/>
                <a:latin typeface="+mn-lt"/>
                <a:ea typeface="+mn-ea"/>
                <a:cs typeface="+mn-cs"/>
              </a:rPr>
              <a:t>deserve</a:t>
            </a:r>
            <a:r>
              <a:rPr lang="en-US" sz="1200" kern="1200" dirty="0" smtClean="0">
                <a:solidFill>
                  <a:schemeClr val="tx1"/>
                </a:solidFill>
                <a:effectLst/>
                <a:latin typeface="+mn-lt"/>
                <a:ea typeface="+mn-ea"/>
                <a:cs typeface="+mn-cs"/>
              </a:rPr>
              <a:t> to be treated, how I </a:t>
            </a:r>
            <a:r>
              <a:rPr lang="en-US" sz="1200" b="1" kern="1200" dirty="0" smtClean="0">
                <a:solidFill>
                  <a:schemeClr val="tx1"/>
                </a:solidFill>
                <a:effectLst/>
                <a:latin typeface="+mn-lt"/>
                <a:ea typeface="+mn-ea"/>
                <a:cs typeface="+mn-cs"/>
              </a:rPr>
              <a:t>will</a:t>
            </a:r>
            <a:r>
              <a:rPr lang="en-US" sz="1200" kern="1200" dirty="0" smtClean="0">
                <a:solidFill>
                  <a:schemeClr val="tx1"/>
                </a:solidFill>
                <a:effectLst/>
                <a:latin typeface="+mn-lt"/>
                <a:ea typeface="+mn-ea"/>
                <a:cs typeface="+mn-cs"/>
              </a:rPr>
              <a:t> be supported from now on”. </a:t>
            </a:r>
            <a:endParaRPr lang="en-GB"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It is when the denials of rights and solutions to these denials are brought to life that changes in mentality occur. </a:t>
            </a:r>
            <a:endParaRPr lang="en-GB"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E59D375-ECBA-004E-B4EB-8429E11E8617}" type="slidenum">
              <a:rPr lang="en-US" smtClean="0"/>
              <a:t>5</a:t>
            </a:fld>
            <a:endParaRPr lang="en-US"/>
          </a:p>
        </p:txBody>
      </p:sp>
    </p:spTree>
    <p:extLst>
      <p:ext uri="{BB962C8B-B14F-4D97-AF65-F5344CB8AC3E}">
        <p14:creationId xmlns:p14="http://schemas.microsoft.com/office/powerpoint/2010/main" val="6668548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457200" rtl="0" eaLnBrk="1" fontAlgn="auto" latinLnBrk="0" hangingPunct="1">
              <a:lnSpc>
                <a:spcPct val="100000"/>
              </a:lnSpc>
              <a:spcBef>
                <a:spcPts val="0"/>
              </a:spcBef>
              <a:spcAft>
                <a:spcPts val="0"/>
              </a:spcAft>
              <a:buClrTx/>
              <a:buSzTx/>
              <a:buFontTx/>
              <a:buAutoNum type="arabicPeriod"/>
              <a:tabLst/>
              <a:defRPr/>
            </a:pPr>
            <a:r>
              <a:rPr lang="en-US" dirty="0" smtClean="0"/>
              <a:t>WHO</a:t>
            </a:r>
            <a:r>
              <a:rPr lang="en-US" baseline="0" dirty="0" smtClean="0"/>
              <a:t> EURO Quality Rights Evaluation forms 2017</a:t>
            </a:r>
          </a:p>
          <a:p>
            <a:pPr marL="228600" marR="0" indent="-228600" algn="l" defTabSz="457200" rtl="0" eaLnBrk="1" fontAlgn="auto" latinLnBrk="0" hangingPunct="1">
              <a:lnSpc>
                <a:spcPct val="100000"/>
              </a:lnSpc>
              <a:spcBef>
                <a:spcPts val="0"/>
              </a:spcBef>
              <a:spcAft>
                <a:spcPts val="0"/>
              </a:spcAft>
              <a:buClrTx/>
              <a:buSzTx/>
              <a:buFontTx/>
              <a:buAutoNum type="arabicPeriod"/>
              <a:tabLst/>
              <a:defRPr/>
            </a:pPr>
            <a:r>
              <a:rPr lang="en-US" dirty="0" err="1" smtClean="0"/>
              <a:t>Pathare</a:t>
            </a:r>
            <a:r>
              <a:rPr lang="en-US" dirty="0" smtClean="0"/>
              <a:t>, S, </a:t>
            </a:r>
            <a:r>
              <a:rPr lang="en-US" dirty="0" err="1" smtClean="0"/>
              <a:t>Kalha</a:t>
            </a:r>
            <a:r>
              <a:rPr lang="en-US" dirty="0" smtClean="0"/>
              <a:t>, J, Joseph, T, Funk, M, Drew-Bold, N, and </a:t>
            </a:r>
            <a:r>
              <a:rPr lang="en-US" dirty="0" err="1" smtClean="0"/>
              <a:t>Khenti</a:t>
            </a:r>
            <a:r>
              <a:rPr lang="en-US" dirty="0" smtClean="0"/>
              <a:t>, A. QualityRights Gujarat. in: P Kerrigan, S Bhattacharya, S Peel, M Romero </a:t>
            </a:r>
            <a:r>
              <a:rPr lang="en-US" dirty="0" err="1" smtClean="0"/>
              <a:t>Sá</a:t>
            </a:r>
            <a:r>
              <a:rPr lang="en-US" dirty="0" smtClean="0"/>
              <a:t>, R Kishore, A Wade (Eds.) Mental health: pasts, current trends and futures. Centre for Global Health Histories, University of York. Orient </a:t>
            </a:r>
            <a:r>
              <a:rPr lang="en-US" dirty="0" err="1" smtClean="0"/>
              <a:t>Blackswan</a:t>
            </a:r>
            <a:r>
              <a:rPr lang="en-US" dirty="0" smtClean="0"/>
              <a:t>, York, UK; 2017: 64–78</a:t>
            </a:r>
          </a:p>
          <a:p>
            <a:pPr marL="228600" marR="0" indent="-228600" algn="l" defTabSz="457200" rtl="0" eaLnBrk="1" fontAlgn="auto" latinLnBrk="0" hangingPunct="1">
              <a:lnSpc>
                <a:spcPct val="100000"/>
              </a:lnSpc>
              <a:spcBef>
                <a:spcPts val="0"/>
              </a:spcBef>
              <a:spcAft>
                <a:spcPts val="0"/>
              </a:spcAft>
              <a:buClrTx/>
              <a:buSzTx/>
              <a:buFontTx/>
              <a:buAutoNum type="arabicPeriod"/>
              <a:tabLst/>
              <a:defRPr/>
            </a:pPr>
            <a:endParaRPr lang="en-US" baseline="0" dirty="0" smtClean="0"/>
          </a:p>
          <a:p>
            <a:endParaRPr lang="en-US" dirty="0" smtClean="0"/>
          </a:p>
          <a:p>
            <a:r>
              <a:rPr lang="fr-CH" sz="1200" kern="1200" dirty="0" smtClean="0">
                <a:solidFill>
                  <a:schemeClr val="tx1"/>
                </a:solidFill>
                <a:effectLst/>
                <a:latin typeface="+mn-lt"/>
                <a:ea typeface="+mn-ea"/>
                <a:cs typeface="+mn-cs"/>
              </a:rPr>
              <a:t>So what do people say about the training : (READ)</a:t>
            </a:r>
            <a:endParaRPr lang="en-GB" sz="1200" kern="1200" dirty="0" smtClean="0">
              <a:solidFill>
                <a:schemeClr val="tx1"/>
              </a:solidFill>
              <a:effectLst/>
              <a:latin typeface="+mn-lt"/>
              <a:ea typeface="+mn-ea"/>
              <a:cs typeface="+mn-cs"/>
            </a:endParaRPr>
          </a:p>
          <a:p>
            <a:pPr lvl="0"/>
            <a:endParaRPr lang="en-GB"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“…The best part about the training is that it allows you to understand HOW to apply rights in daily life and practice” </a:t>
            </a:r>
          </a:p>
          <a:p>
            <a:endParaRPr lang="en-US" dirty="0"/>
          </a:p>
        </p:txBody>
      </p:sp>
      <p:sp>
        <p:nvSpPr>
          <p:cNvPr id="4" name="Slide Number Placeholder 3"/>
          <p:cNvSpPr>
            <a:spLocks noGrp="1"/>
          </p:cNvSpPr>
          <p:nvPr>
            <p:ph type="sldNum" sz="quarter" idx="10"/>
          </p:nvPr>
        </p:nvSpPr>
        <p:spPr/>
        <p:txBody>
          <a:bodyPr/>
          <a:lstStyle/>
          <a:p>
            <a:fld id="{F7CD9E98-75AB-B644-91EB-BA680FD6115A}" type="slidenum">
              <a:rPr lang="en-US" smtClean="0"/>
              <a:t>6</a:t>
            </a:fld>
            <a:endParaRPr lang="en-US"/>
          </a:p>
        </p:txBody>
      </p:sp>
    </p:spTree>
    <p:extLst>
      <p:ext uri="{BB962C8B-B14F-4D97-AF65-F5344CB8AC3E}">
        <p14:creationId xmlns:p14="http://schemas.microsoft.com/office/powerpoint/2010/main" val="42274933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3. </a:t>
            </a:r>
            <a:r>
              <a:rPr lang="en-US" sz="1200" b="1" kern="1200" dirty="0" err="1" smtClean="0">
                <a:solidFill>
                  <a:schemeClr val="tx1"/>
                </a:solidFill>
                <a:effectLst/>
                <a:latin typeface="+mn-lt"/>
                <a:ea typeface="+mn-ea"/>
                <a:cs typeface="+mn-cs"/>
              </a:rPr>
              <a:t>Oliveria</a:t>
            </a:r>
            <a:r>
              <a:rPr lang="en-US" sz="1200" b="1" kern="1200" dirty="0" smtClean="0">
                <a:solidFill>
                  <a:schemeClr val="tx1"/>
                </a:solidFill>
                <a:effectLst/>
                <a:latin typeface="+mn-lt"/>
                <a:ea typeface="+mn-ea"/>
                <a:cs typeface="+mn-cs"/>
              </a:rPr>
              <a:t> D et al. World Health Organization QualityRights Training on Mental Health, Human Rights and Recovery.</a:t>
            </a:r>
            <a:r>
              <a:rPr lang="en-US" sz="1200" b="1" kern="1200" baseline="0" dirty="0" smtClean="0">
                <a:solidFill>
                  <a:schemeClr val="tx1"/>
                </a:solidFill>
                <a:effectLst/>
                <a:latin typeface="+mn-lt"/>
                <a:ea typeface="+mn-ea"/>
                <a:cs typeface="+mn-cs"/>
              </a:rPr>
              <a:t> University of Nottingham. March 2018 </a:t>
            </a:r>
          </a:p>
          <a:p>
            <a:endParaRPr lang="en-US" sz="1200" b="1" kern="1200" baseline="0" dirty="0" smtClean="0">
              <a:solidFill>
                <a:schemeClr val="tx1"/>
              </a:solidFill>
              <a:effectLst/>
              <a:latin typeface="+mn-lt"/>
              <a:ea typeface="+mn-ea"/>
              <a:cs typeface="+mn-cs"/>
            </a:endParaRPr>
          </a:p>
          <a:p>
            <a:r>
              <a:rPr lang="fr-CH" sz="1200" kern="1200" dirty="0" smtClean="0">
                <a:solidFill>
                  <a:schemeClr val="tx1"/>
                </a:solidFill>
                <a:effectLst/>
                <a:latin typeface="+mn-lt"/>
                <a:ea typeface="+mn-ea"/>
                <a:cs typeface="+mn-cs"/>
              </a:rPr>
              <a:t>The right to legal capacity and use of coercive practices within mental health services are often cited as the most challenging aspects of the CRPD to implement. This group demonstrated sizebale attitude change toward the use of coercive practices in crisis scenarios &amp; people’s right make decisions for themselves after just 3-5 days of training. </a:t>
            </a:r>
          </a:p>
          <a:p>
            <a:endParaRPr lang="fr-CH" sz="1200" kern="1200" dirty="0" smtClean="0">
              <a:solidFill>
                <a:schemeClr val="tx1"/>
              </a:solidFill>
              <a:effectLst/>
              <a:latin typeface="+mn-lt"/>
              <a:ea typeface="+mn-ea"/>
              <a:cs typeface="+mn-cs"/>
            </a:endParaRPr>
          </a:p>
          <a:p>
            <a:pPr marL="171450" indent="-171450">
              <a:buFont typeface="Arial"/>
              <a:buChar char="•"/>
            </a:pPr>
            <a:r>
              <a:rPr lang="fr-CH" sz="1200" kern="1200" dirty="0" smtClean="0">
                <a:solidFill>
                  <a:schemeClr val="tx1"/>
                </a:solidFill>
                <a:effectLst/>
                <a:latin typeface="+mn-lt"/>
                <a:ea typeface="+mn-ea"/>
                <a:cs typeface="+mn-cs"/>
              </a:rPr>
              <a:t>Rights based respones showed increases of 25.9% and 18.3% respectively. </a:t>
            </a:r>
            <a:endParaRPr lang="en-GB" sz="1200" kern="1200" dirty="0" smtClean="0">
              <a:solidFill>
                <a:schemeClr val="tx1"/>
              </a:solidFill>
              <a:effectLst/>
              <a:latin typeface="+mn-lt"/>
              <a:ea typeface="+mn-ea"/>
              <a:cs typeface="+mn-cs"/>
            </a:endParaRPr>
          </a:p>
          <a:p>
            <a:endParaRPr lang="en-US" b="1" dirty="0"/>
          </a:p>
        </p:txBody>
      </p:sp>
      <p:sp>
        <p:nvSpPr>
          <p:cNvPr id="4" name="Slide Number Placeholder 3"/>
          <p:cNvSpPr>
            <a:spLocks noGrp="1"/>
          </p:cNvSpPr>
          <p:nvPr>
            <p:ph type="sldNum" sz="quarter" idx="10"/>
          </p:nvPr>
        </p:nvSpPr>
        <p:spPr/>
        <p:txBody>
          <a:bodyPr/>
          <a:lstStyle/>
          <a:p>
            <a:fld id="{F7CD9E98-75AB-B644-91EB-BA680FD6115A}" type="slidenum">
              <a:rPr lang="en-US" smtClean="0"/>
              <a:t>7</a:t>
            </a:fld>
            <a:endParaRPr lang="en-US"/>
          </a:p>
        </p:txBody>
      </p:sp>
    </p:spTree>
    <p:extLst>
      <p:ext uri="{BB962C8B-B14F-4D97-AF65-F5344CB8AC3E}">
        <p14:creationId xmlns:p14="http://schemas.microsoft.com/office/powerpoint/2010/main" val="4882480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3. </a:t>
            </a:r>
            <a:r>
              <a:rPr lang="en-US" sz="1200" b="1" kern="1200" dirty="0" err="1" smtClean="0">
                <a:solidFill>
                  <a:schemeClr val="tx1"/>
                </a:solidFill>
                <a:effectLst/>
                <a:latin typeface="+mn-lt"/>
                <a:ea typeface="+mn-ea"/>
                <a:cs typeface="+mn-cs"/>
              </a:rPr>
              <a:t>Oliveria</a:t>
            </a:r>
            <a:r>
              <a:rPr lang="en-US" sz="1200" b="1" kern="1200" dirty="0" smtClean="0">
                <a:solidFill>
                  <a:schemeClr val="tx1"/>
                </a:solidFill>
                <a:effectLst/>
                <a:latin typeface="+mn-lt"/>
                <a:ea typeface="+mn-ea"/>
                <a:cs typeface="+mn-cs"/>
              </a:rPr>
              <a:t> D et al. World Health Organization QualityRights Training on Mental Health, Human Rights and Recovery.</a:t>
            </a:r>
            <a:r>
              <a:rPr lang="en-US" sz="1200" b="1" kern="1200" baseline="0" dirty="0" smtClean="0">
                <a:solidFill>
                  <a:schemeClr val="tx1"/>
                </a:solidFill>
                <a:effectLst/>
                <a:latin typeface="+mn-lt"/>
                <a:ea typeface="+mn-ea"/>
                <a:cs typeface="+mn-cs"/>
              </a:rPr>
              <a:t> University of Nottingham. March 2018 </a:t>
            </a:r>
            <a:endParaRPr lang="en-US" b="1" dirty="0" smtClean="0"/>
          </a:p>
          <a:p>
            <a:endParaRPr lang="en-US" dirty="0" smtClean="0"/>
          </a:p>
          <a:p>
            <a:r>
              <a:rPr lang="fr-CH" sz="1200" kern="1200" dirty="0" smtClean="0">
                <a:solidFill>
                  <a:schemeClr val="tx1"/>
                </a:solidFill>
                <a:effectLst/>
                <a:latin typeface="+mn-lt"/>
                <a:ea typeface="+mn-ea"/>
                <a:cs typeface="+mn-cs"/>
              </a:rPr>
              <a:t>QualityRights addresses the fundamental barriers to achieving a rights based and recovery informed approach to mental health care. As these results show QualityRights training directly addresses the hopelessness that is felt, not just by those that use the services but those that work in them, regarding what can be achieved at an individual level in Recovery and in terms of wider system change. </a:t>
            </a:r>
            <a:endParaRPr lang="en-GB" sz="1200" kern="1200" dirty="0" smtClean="0">
              <a:solidFill>
                <a:schemeClr val="tx1"/>
              </a:solidFill>
              <a:effectLst/>
              <a:latin typeface="+mn-lt"/>
              <a:ea typeface="+mn-ea"/>
              <a:cs typeface="+mn-cs"/>
            </a:endParaRPr>
          </a:p>
          <a:p>
            <a:endParaRPr lang="fr-CH" sz="1200" kern="1200" dirty="0" smtClean="0">
              <a:solidFill>
                <a:schemeClr val="tx1"/>
              </a:solidFill>
              <a:effectLst/>
              <a:latin typeface="+mn-lt"/>
              <a:ea typeface="+mn-ea"/>
              <a:cs typeface="+mn-cs"/>
            </a:endParaRPr>
          </a:p>
          <a:p>
            <a:r>
              <a:rPr lang="fr-CH" sz="1200" kern="1200" dirty="0" smtClean="0">
                <a:solidFill>
                  <a:schemeClr val="tx1"/>
                </a:solidFill>
                <a:effectLst/>
                <a:latin typeface="+mn-lt"/>
                <a:ea typeface="+mn-ea"/>
                <a:cs typeface="+mn-cs"/>
              </a:rPr>
              <a:t>QualityRights challenges the heirarchies that exist in services that result in barriers to recovery. </a:t>
            </a:r>
          </a:p>
          <a:p>
            <a:endParaRPr lang="fr-CH" sz="1200" kern="1200" dirty="0" smtClean="0">
              <a:solidFill>
                <a:schemeClr val="tx1"/>
              </a:solidFill>
              <a:effectLst/>
              <a:latin typeface="+mn-lt"/>
              <a:ea typeface="+mn-ea"/>
              <a:cs typeface="+mn-cs"/>
            </a:endParaRPr>
          </a:p>
          <a:p>
            <a:r>
              <a:rPr lang="fr-CH" sz="1200" kern="1200" dirty="0" smtClean="0">
                <a:solidFill>
                  <a:schemeClr val="tx1"/>
                </a:solidFill>
                <a:effectLst/>
                <a:latin typeface="+mn-lt"/>
                <a:ea typeface="+mn-ea"/>
                <a:cs typeface="+mn-cs"/>
              </a:rPr>
              <a:t>Participants work together to discover that change is possible and that rights can and must be respected, protected and fulfilled.</a:t>
            </a:r>
            <a:endParaRPr lang="en-GB"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E59D375-ECBA-004E-B4EB-8429E11E8617}" type="slidenum">
              <a:rPr lang="en-US" smtClean="0"/>
              <a:t>8</a:t>
            </a:fld>
            <a:endParaRPr lang="en-US"/>
          </a:p>
        </p:txBody>
      </p:sp>
    </p:spTree>
    <p:extLst>
      <p:ext uri="{BB962C8B-B14F-4D97-AF65-F5344CB8AC3E}">
        <p14:creationId xmlns:p14="http://schemas.microsoft.com/office/powerpoint/2010/main" val="33297207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In conclusion: </a:t>
            </a:r>
            <a:r>
              <a:rPr lang="en-US" sz="1200" kern="1200" dirty="0" smtClean="0">
                <a:solidFill>
                  <a:schemeClr val="tx1"/>
                </a:solidFill>
                <a:effectLst/>
                <a:latin typeface="+mn-lt"/>
                <a:ea typeface="+mn-ea"/>
                <a:cs typeface="+mn-cs"/>
              </a:rPr>
              <a:t>Core to the success of the QualityRights training and guidance materials is that they have been developed and driven by those with lived experience of services. The learning environment both online and face-to-face encourages direct interaction between all stakeholders, to solve previously intractable problems. </a:t>
            </a:r>
            <a:endParaRPr lang="en-GB"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As a result the challenges identified and solutions suggested to protracted denials and abuses of human rights are rooted in the reality of the service and the culture it exists in. </a:t>
            </a:r>
            <a:endParaRPr lang="en-GB"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This results in shared ownership of the resulting service improvement plans and presents opportunities for wider culture change that promotes a shift toward a human rights based approaches in mental health support. </a:t>
            </a:r>
            <a:endParaRPr lang="en-GB"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Thank you for your time.</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E59D375-ECBA-004E-B4EB-8429E11E8617}" type="slidenum">
              <a:rPr lang="en-US" smtClean="0"/>
              <a:t>9</a:t>
            </a:fld>
            <a:endParaRPr lang="en-US"/>
          </a:p>
        </p:txBody>
      </p:sp>
    </p:spTree>
    <p:extLst>
      <p:ext uri="{BB962C8B-B14F-4D97-AF65-F5344CB8AC3E}">
        <p14:creationId xmlns:p14="http://schemas.microsoft.com/office/powerpoint/2010/main" val="1733237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9E5FE5E6-5686-A04F-812B-3AC6EDB36963}" type="datetimeFigureOut">
              <a:rPr lang="en-US" smtClean="0"/>
              <a:t>10/05/18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A35F8-058F-E145-A077-2B2A688D8D13}" type="slidenum">
              <a:rPr lang="en-US" smtClean="0"/>
              <a:t>‹#›</a:t>
            </a:fld>
            <a:endParaRPr lang="en-US"/>
          </a:p>
        </p:txBody>
      </p:sp>
    </p:spTree>
    <p:extLst>
      <p:ext uri="{BB962C8B-B14F-4D97-AF65-F5344CB8AC3E}">
        <p14:creationId xmlns:p14="http://schemas.microsoft.com/office/powerpoint/2010/main" val="3615822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9E5FE5E6-5686-A04F-812B-3AC6EDB36963}" type="datetimeFigureOut">
              <a:rPr lang="en-US" smtClean="0"/>
              <a:t>10/05/18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A35F8-058F-E145-A077-2B2A688D8D13}" type="slidenum">
              <a:rPr lang="en-US" smtClean="0"/>
              <a:t>‹#›</a:t>
            </a:fld>
            <a:endParaRPr lang="en-US"/>
          </a:p>
        </p:txBody>
      </p:sp>
    </p:spTree>
    <p:extLst>
      <p:ext uri="{BB962C8B-B14F-4D97-AF65-F5344CB8AC3E}">
        <p14:creationId xmlns:p14="http://schemas.microsoft.com/office/powerpoint/2010/main" val="3708511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9E5FE5E6-5686-A04F-812B-3AC6EDB36963}" type="datetimeFigureOut">
              <a:rPr lang="en-US" smtClean="0"/>
              <a:t>10/05/18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A35F8-058F-E145-A077-2B2A688D8D13}" type="slidenum">
              <a:rPr lang="en-US" smtClean="0"/>
              <a:t>‹#›</a:t>
            </a:fld>
            <a:endParaRPr lang="en-US"/>
          </a:p>
        </p:txBody>
      </p:sp>
    </p:spTree>
    <p:extLst>
      <p:ext uri="{BB962C8B-B14F-4D97-AF65-F5344CB8AC3E}">
        <p14:creationId xmlns:p14="http://schemas.microsoft.com/office/powerpoint/2010/main" val="2959882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9E5FE5E6-5686-A04F-812B-3AC6EDB36963}" type="datetimeFigureOut">
              <a:rPr lang="en-US" smtClean="0"/>
              <a:t>10/05/18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A35F8-058F-E145-A077-2B2A688D8D13}" type="slidenum">
              <a:rPr lang="en-US" smtClean="0"/>
              <a:t>‹#›</a:t>
            </a:fld>
            <a:endParaRPr lang="en-US"/>
          </a:p>
        </p:txBody>
      </p:sp>
    </p:spTree>
    <p:extLst>
      <p:ext uri="{BB962C8B-B14F-4D97-AF65-F5344CB8AC3E}">
        <p14:creationId xmlns:p14="http://schemas.microsoft.com/office/powerpoint/2010/main" val="2358426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9E5FE5E6-5686-A04F-812B-3AC6EDB36963}" type="datetimeFigureOut">
              <a:rPr lang="en-US" smtClean="0"/>
              <a:t>10/05/18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A35F8-058F-E145-A077-2B2A688D8D13}" type="slidenum">
              <a:rPr lang="en-US" smtClean="0"/>
              <a:t>‹#›</a:t>
            </a:fld>
            <a:endParaRPr lang="en-US"/>
          </a:p>
        </p:txBody>
      </p:sp>
    </p:spTree>
    <p:extLst>
      <p:ext uri="{BB962C8B-B14F-4D97-AF65-F5344CB8AC3E}">
        <p14:creationId xmlns:p14="http://schemas.microsoft.com/office/powerpoint/2010/main" val="3241940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9E5FE5E6-5686-A04F-812B-3AC6EDB36963}" type="datetimeFigureOut">
              <a:rPr lang="en-US" smtClean="0"/>
              <a:t>10/05/18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2A35F8-058F-E145-A077-2B2A688D8D13}" type="slidenum">
              <a:rPr lang="en-US" smtClean="0"/>
              <a:t>‹#›</a:t>
            </a:fld>
            <a:endParaRPr lang="en-US"/>
          </a:p>
        </p:txBody>
      </p:sp>
    </p:spTree>
    <p:extLst>
      <p:ext uri="{BB962C8B-B14F-4D97-AF65-F5344CB8AC3E}">
        <p14:creationId xmlns:p14="http://schemas.microsoft.com/office/powerpoint/2010/main" val="529921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9E5FE5E6-5686-A04F-812B-3AC6EDB36963}" type="datetimeFigureOut">
              <a:rPr lang="en-US" smtClean="0"/>
              <a:t>10/05/18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2A35F8-058F-E145-A077-2B2A688D8D13}" type="slidenum">
              <a:rPr lang="en-US" smtClean="0"/>
              <a:t>‹#›</a:t>
            </a:fld>
            <a:endParaRPr lang="en-US"/>
          </a:p>
        </p:txBody>
      </p:sp>
    </p:spTree>
    <p:extLst>
      <p:ext uri="{BB962C8B-B14F-4D97-AF65-F5344CB8AC3E}">
        <p14:creationId xmlns:p14="http://schemas.microsoft.com/office/powerpoint/2010/main" val="3237211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9E5FE5E6-5686-A04F-812B-3AC6EDB36963}" type="datetimeFigureOut">
              <a:rPr lang="en-US" smtClean="0"/>
              <a:t>10/05/18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2A35F8-058F-E145-A077-2B2A688D8D13}" type="slidenum">
              <a:rPr lang="en-US" smtClean="0"/>
              <a:t>‹#›</a:t>
            </a:fld>
            <a:endParaRPr lang="en-US"/>
          </a:p>
        </p:txBody>
      </p:sp>
    </p:spTree>
    <p:extLst>
      <p:ext uri="{BB962C8B-B14F-4D97-AF65-F5344CB8AC3E}">
        <p14:creationId xmlns:p14="http://schemas.microsoft.com/office/powerpoint/2010/main" val="1950394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5FE5E6-5686-A04F-812B-3AC6EDB36963}" type="datetimeFigureOut">
              <a:rPr lang="en-US" smtClean="0"/>
              <a:t>10/05/18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2A35F8-058F-E145-A077-2B2A688D8D13}" type="slidenum">
              <a:rPr lang="en-US" smtClean="0"/>
              <a:t>‹#›</a:t>
            </a:fld>
            <a:endParaRPr lang="en-US"/>
          </a:p>
        </p:txBody>
      </p:sp>
    </p:spTree>
    <p:extLst>
      <p:ext uri="{BB962C8B-B14F-4D97-AF65-F5344CB8AC3E}">
        <p14:creationId xmlns:p14="http://schemas.microsoft.com/office/powerpoint/2010/main" val="250487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9E5FE5E6-5686-A04F-812B-3AC6EDB36963}" type="datetimeFigureOut">
              <a:rPr lang="en-US" smtClean="0"/>
              <a:t>10/05/18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2A35F8-058F-E145-A077-2B2A688D8D13}" type="slidenum">
              <a:rPr lang="en-US" smtClean="0"/>
              <a:t>‹#›</a:t>
            </a:fld>
            <a:endParaRPr lang="en-US"/>
          </a:p>
        </p:txBody>
      </p:sp>
    </p:spTree>
    <p:extLst>
      <p:ext uri="{BB962C8B-B14F-4D97-AF65-F5344CB8AC3E}">
        <p14:creationId xmlns:p14="http://schemas.microsoft.com/office/powerpoint/2010/main" val="1871983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9E5FE5E6-5686-A04F-812B-3AC6EDB36963}" type="datetimeFigureOut">
              <a:rPr lang="en-US" smtClean="0"/>
              <a:t>10/05/18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2A35F8-058F-E145-A077-2B2A688D8D13}" type="slidenum">
              <a:rPr lang="en-US" smtClean="0"/>
              <a:t>‹#›</a:t>
            </a:fld>
            <a:endParaRPr lang="en-US"/>
          </a:p>
        </p:txBody>
      </p:sp>
    </p:spTree>
    <p:extLst>
      <p:ext uri="{BB962C8B-B14F-4D97-AF65-F5344CB8AC3E}">
        <p14:creationId xmlns:p14="http://schemas.microsoft.com/office/powerpoint/2010/main" val="404566366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FE5E6-5686-A04F-812B-3AC6EDB36963}" type="datetimeFigureOut">
              <a:rPr lang="en-US" smtClean="0"/>
              <a:t>10/05/18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2A35F8-058F-E145-A077-2B2A688D8D13}" type="slidenum">
              <a:rPr lang="en-US" smtClean="0"/>
              <a:t>‹#›</a:t>
            </a:fld>
            <a:endParaRPr lang="en-US"/>
          </a:p>
        </p:txBody>
      </p:sp>
    </p:spTree>
    <p:extLst>
      <p:ext uri="{BB962C8B-B14F-4D97-AF65-F5344CB8AC3E}">
        <p14:creationId xmlns:p14="http://schemas.microsoft.com/office/powerpoint/2010/main" val="232449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hyperlink" Target="mailto:petemcgovern@me.com" TargetMode="External"/><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jpeg"/><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208" y="2060848"/>
            <a:ext cx="8229600" cy="72008"/>
          </a:xfrm>
        </p:spPr>
        <p:txBody>
          <a:bodyPr>
            <a:normAutofit fontScale="90000"/>
          </a:bodyPr>
          <a:lstStyle/>
          <a:p>
            <a:pPr>
              <a:lnSpc>
                <a:spcPct val="115000"/>
              </a:lnSpc>
              <a:tabLst>
                <a:tab pos="5312410" algn="l"/>
              </a:tabLst>
            </a:pPr>
            <a:r>
              <a:rPr lang="en-GB" sz="4000" dirty="0" smtClean="0"/>
              <a:t/>
            </a:r>
            <a:br>
              <a:rPr lang="en-GB" sz="4000" dirty="0" smtClean="0"/>
            </a:br>
            <a:r>
              <a:rPr lang="en-GB" sz="4000" dirty="0" smtClean="0"/>
              <a:t/>
            </a:r>
            <a:br>
              <a:rPr lang="en-GB" sz="4000" dirty="0" smtClean="0"/>
            </a:br>
            <a:r>
              <a:rPr lang="en-GB" sz="4000" dirty="0" smtClean="0"/>
              <a:t/>
            </a:r>
            <a:br>
              <a:rPr lang="en-GB" sz="4000" dirty="0" smtClean="0"/>
            </a:br>
            <a:r>
              <a:rPr lang="en-GB" sz="4000" dirty="0" smtClean="0"/>
              <a:t/>
            </a:r>
            <a:br>
              <a:rPr lang="en-GB" sz="4000" dirty="0" smtClean="0"/>
            </a:br>
            <a:r>
              <a:rPr lang="en-GB" sz="3800" dirty="0" smtClean="0">
                <a:solidFill>
                  <a:schemeClr val="accent1">
                    <a:lumMod val="75000"/>
                  </a:schemeClr>
                </a:solidFill>
              </a:rPr>
              <a:t/>
            </a:r>
            <a:br>
              <a:rPr lang="en-GB" sz="3800" dirty="0" smtClean="0">
                <a:solidFill>
                  <a:schemeClr val="accent1">
                    <a:lumMod val="75000"/>
                  </a:schemeClr>
                </a:solidFill>
              </a:rPr>
            </a:br>
            <a:r>
              <a:rPr lang="en-GB" dirty="0" smtClean="0">
                <a:solidFill>
                  <a:schemeClr val="accent1">
                    <a:lumMod val="75000"/>
                  </a:schemeClr>
                </a:solidFill>
              </a:rPr>
              <a:t/>
            </a:r>
            <a:br>
              <a:rPr lang="en-GB" dirty="0" smtClean="0">
                <a:solidFill>
                  <a:schemeClr val="accent1">
                    <a:lumMod val="75000"/>
                  </a:schemeClr>
                </a:solidFill>
              </a:rPr>
            </a:br>
            <a:r>
              <a:rPr lang="en-GB" dirty="0" smtClean="0">
                <a:solidFill>
                  <a:schemeClr val="accent1">
                    <a:lumMod val="75000"/>
                  </a:schemeClr>
                </a:solidFill>
              </a:rPr>
              <a:t/>
            </a:r>
            <a:br>
              <a:rPr lang="en-GB" dirty="0" smtClean="0">
                <a:solidFill>
                  <a:schemeClr val="accent1">
                    <a:lumMod val="75000"/>
                  </a:schemeClr>
                </a:solidFill>
              </a:rPr>
            </a:br>
            <a:r>
              <a:rPr lang="en-GB" dirty="0" smtClean="0">
                <a:solidFill>
                  <a:schemeClr val="accent1">
                    <a:lumMod val="75000"/>
                  </a:schemeClr>
                </a:solidFill>
              </a:rPr>
              <a:t/>
            </a:r>
            <a:br>
              <a:rPr lang="en-GB" dirty="0" smtClean="0">
                <a:solidFill>
                  <a:schemeClr val="accent1">
                    <a:lumMod val="75000"/>
                  </a:schemeClr>
                </a:solidFill>
              </a:rPr>
            </a:br>
            <a:r>
              <a:rPr lang="en-GB" dirty="0" smtClean="0">
                <a:solidFill>
                  <a:schemeClr val="accent1">
                    <a:lumMod val="75000"/>
                  </a:schemeClr>
                </a:solidFill>
              </a:rPr>
              <a:t/>
            </a:r>
            <a:br>
              <a:rPr lang="en-GB" dirty="0" smtClean="0">
                <a:solidFill>
                  <a:schemeClr val="accent1">
                    <a:lumMod val="75000"/>
                  </a:schemeClr>
                </a:solidFill>
              </a:rPr>
            </a:br>
            <a:r>
              <a:rPr lang="en-GB" sz="3200" b="1" dirty="0" smtClean="0">
                <a:solidFill>
                  <a:schemeClr val="accent1">
                    <a:lumMod val="75000"/>
                  </a:schemeClr>
                </a:solidFill>
                <a:latin typeface="Cambria" panose="02040503050406030204" pitchFamily="18" charset="0"/>
              </a:rPr>
              <a:t>Quality Rights Initiative</a:t>
            </a:r>
            <a:br>
              <a:rPr lang="en-GB" sz="3200" b="1" dirty="0" smtClean="0">
                <a:solidFill>
                  <a:schemeClr val="accent1">
                    <a:lumMod val="75000"/>
                  </a:schemeClr>
                </a:solidFill>
                <a:latin typeface="Cambria" panose="02040503050406030204" pitchFamily="18" charset="0"/>
              </a:rPr>
            </a:br>
            <a:r>
              <a:rPr lang="en-GB" sz="2700" b="1" dirty="0" smtClean="0">
                <a:solidFill>
                  <a:srgbClr val="365F91"/>
                </a:solidFill>
                <a:latin typeface="Cambria"/>
                <a:ea typeface="SimSun"/>
                <a:cs typeface="Times New Roman"/>
              </a:rPr>
              <a:t>Act Unite &amp; Empower for Mental Health</a:t>
            </a:r>
            <a:r>
              <a:rPr lang="en-GB" sz="2700" b="1" dirty="0" smtClean="0">
                <a:solidFill>
                  <a:schemeClr val="accent1">
                    <a:lumMod val="75000"/>
                  </a:schemeClr>
                </a:solidFill>
                <a:latin typeface="Cambria" panose="02040503050406030204" pitchFamily="18" charset="0"/>
              </a:rPr>
              <a:t/>
            </a:r>
            <a:br>
              <a:rPr lang="en-GB" sz="2700" b="1" dirty="0" smtClean="0">
                <a:solidFill>
                  <a:schemeClr val="accent1">
                    <a:lumMod val="75000"/>
                  </a:schemeClr>
                </a:solidFill>
                <a:latin typeface="Cambria" panose="02040503050406030204" pitchFamily="18" charset="0"/>
              </a:rPr>
            </a:br>
            <a:r>
              <a:rPr lang="en-GB" sz="3200" b="1" dirty="0" smtClean="0">
                <a:solidFill>
                  <a:schemeClr val="accent1">
                    <a:lumMod val="75000"/>
                  </a:schemeClr>
                </a:solidFill>
                <a:latin typeface="Cambria" panose="02040503050406030204" pitchFamily="18" charset="0"/>
              </a:rPr>
              <a:t>_______________________</a:t>
            </a:r>
            <a:r>
              <a:rPr lang="en-GB" sz="3200" dirty="0">
                <a:solidFill>
                  <a:schemeClr val="accent1">
                    <a:lumMod val="75000"/>
                  </a:schemeClr>
                </a:solidFill>
                <a:latin typeface="Cambria" panose="02040503050406030204" pitchFamily="18" charset="0"/>
              </a:rPr>
              <a:t/>
            </a:r>
            <a:br>
              <a:rPr lang="en-GB" sz="3200" dirty="0">
                <a:solidFill>
                  <a:schemeClr val="accent1">
                    <a:lumMod val="75000"/>
                  </a:schemeClr>
                </a:solidFill>
                <a:latin typeface="Cambria" panose="02040503050406030204" pitchFamily="18" charset="0"/>
              </a:rPr>
            </a:br>
            <a:r>
              <a:rPr lang="en-GB" sz="3200" dirty="0" smtClean="0">
                <a:solidFill>
                  <a:schemeClr val="accent1">
                    <a:lumMod val="75000"/>
                  </a:schemeClr>
                </a:solidFill>
                <a:latin typeface="Cambria" panose="02040503050406030204" pitchFamily="18" charset="0"/>
              </a:rPr>
              <a:t/>
            </a:r>
            <a:br>
              <a:rPr lang="en-GB" sz="3200" dirty="0" smtClean="0">
                <a:solidFill>
                  <a:schemeClr val="accent1">
                    <a:lumMod val="75000"/>
                  </a:schemeClr>
                </a:solidFill>
                <a:latin typeface="Cambria" panose="02040503050406030204" pitchFamily="18" charset="0"/>
              </a:rPr>
            </a:br>
            <a:r>
              <a:rPr lang="en-GB" sz="2300" b="1" dirty="0" smtClean="0">
                <a:solidFill>
                  <a:schemeClr val="accent1">
                    <a:lumMod val="75000"/>
                  </a:schemeClr>
                </a:solidFill>
                <a:latin typeface="Cambria" panose="02040503050406030204" pitchFamily="18" charset="0"/>
              </a:rPr>
              <a:t>Consultation on Human Rights &amp; Mental Health</a:t>
            </a:r>
            <a:br>
              <a:rPr lang="en-GB" sz="2300" b="1" dirty="0" smtClean="0">
                <a:solidFill>
                  <a:schemeClr val="accent1">
                    <a:lumMod val="75000"/>
                  </a:schemeClr>
                </a:solidFill>
                <a:latin typeface="Cambria" panose="02040503050406030204" pitchFamily="18" charset="0"/>
              </a:rPr>
            </a:br>
            <a:r>
              <a:rPr lang="en-GB" sz="2300" b="1" dirty="0" err="1" smtClean="0">
                <a:solidFill>
                  <a:schemeClr val="accent1">
                    <a:lumMod val="75000"/>
                  </a:schemeClr>
                </a:solidFill>
                <a:latin typeface="Cambria" panose="02040503050406030204" pitchFamily="18" charset="0"/>
              </a:rPr>
              <a:t>Palais</a:t>
            </a:r>
            <a:r>
              <a:rPr lang="en-GB" sz="2300" b="1" dirty="0" smtClean="0">
                <a:solidFill>
                  <a:schemeClr val="accent1">
                    <a:lumMod val="75000"/>
                  </a:schemeClr>
                </a:solidFill>
                <a:latin typeface="Cambria" panose="02040503050406030204" pitchFamily="18" charset="0"/>
              </a:rPr>
              <a:t> des Nations 15. May 2018</a:t>
            </a:r>
            <a:r>
              <a:rPr lang="en-GB" sz="2300" b="1" dirty="0" smtClean="0">
                <a:solidFill>
                  <a:schemeClr val="accent1">
                    <a:lumMod val="75000"/>
                  </a:schemeClr>
                </a:solidFill>
                <a:latin typeface="Cambria" panose="02040503050406030204" pitchFamily="18" charset="0"/>
              </a:rPr>
              <a:t/>
            </a:r>
            <a:br>
              <a:rPr lang="en-GB" sz="2300" b="1" dirty="0" smtClean="0">
                <a:solidFill>
                  <a:schemeClr val="accent1">
                    <a:lumMod val="75000"/>
                  </a:schemeClr>
                </a:solidFill>
                <a:latin typeface="Cambria" panose="02040503050406030204" pitchFamily="18" charset="0"/>
              </a:rPr>
            </a:br>
            <a:r>
              <a:rPr lang="en-GB" sz="2300" b="1" dirty="0" smtClean="0">
                <a:solidFill>
                  <a:schemeClr val="accent1">
                    <a:lumMod val="75000"/>
                  </a:schemeClr>
                </a:solidFill>
                <a:latin typeface="Cambria" panose="02040503050406030204" pitchFamily="18" charset="0"/>
              </a:rPr>
              <a:t/>
            </a:r>
            <a:br>
              <a:rPr lang="en-GB" sz="2300" b="1" dirty="0" smtClean="0">
                <a:solidFill>
                  <a:schemeClr val="accent1">
                    <a:lumMod val="75000"/>
                  </a:schemeClr>
                </a:solidFill>
                <a:latin typeface="Cambria" panose="02040503050406030204" pitchFamily="18" charset="0"/>
              </a:rPr>
            </a:br>
            <a:r>
              <a:rPr lang="en-GB" sz="2300" b="1" dirty="0" smtClean="0">
                <a:solidFill>
                  <a:schemeClr val="accent1">
                    <a:lumMod val="75000"/>
                  </a:schemeClr>
                </a:solidFill>
                <a:latin typeface="Cambria" panose="02040503050406030204" pitchFamily="18" charset="0"/>
              </a:rPr>
              <a:t>Dr Peter McGovern</a:t>
            </a:r>
            <a:r>
              <a:rPr lang="en-GB" sz="2300" dirty="0" smtClean="0">
                <a:solidFill>
                  <a:schemeClr val="accent1">
                    <a:lumMod val="75000"/>
                  </a:schemeClr>
                </a:solidFill>
                <a:latin typeface="Cambria" panose="02040503050406030204" pitchFamily="18" charset="0"/>
              </a:rPr>
              <a:t/>
            </a:r>
            <a:br>
              <a:rPr lang="en-GB" sz="2300" dirty="0" smtClean="0">
                <a:solidFill>
                  <a:schemeClr val="accent1">
                    <a:lumMod val="75000"/>
                  </a:schemeClr>
                </a:solidFill>
                <a:latin typeface="Cambria" panose="02040503050406030204" pitchFamily="18" charset="0"/>
              </a:rPr>
            </a:br>
            <a:r>
              <a:rPr lang="en-GB" sz="3200" b="1" dirty="0" smtClean="0">
                <a:solidFill>
                  <a:schemeClr val="accent1">
                    <a:lumMod val="75000"/>
                  </a:schemeClr>
                </a:solidFill>
                <a:latin typeface="Cambria" panose="02040503050406030204" pitchFamily="18" charset="0"/>
              </a:rPr>
              <a:t> </a:t>
            </a:r>
            <a:r>
              <a:rPr lang="en-GB" sz="3200" dirty="0" smtClean="0"/>
              <a:t/>
            </a:r>
            <a:br>
              <a:rPr lang="en-GB" sz="3200" dirty="0" smtClean="0"/>
            </a:br>
            <a:r>
              <a:rPr lang="en-GB" sz="4000" dirty="0" smtClean="0"/>
              <a:t/>
            </a:r>
            <a:br>
              <a:rPr lang="en-GB" sz="4000" dirty="0" smtClean="0"/>
            </a:br>
            <a:r>
              <a:rPr lang="en-GB" sz="4000" dirty="0" smtClean="0"/>
              <a:t/>
            </a:r>
            <a:br>
              <a:rPr lang="en-GB" sz="4000" dirty="0" smtClean="0"/>
            </a:br>
            <a:r>
              <a:rPr lang="en-GB" sz="4000" dirty="0" smtClean="0"/>
              <a:t/>
            </a:r>
            <a:br>
              <a:rPr lang="en-GB" sz="4000" dirty="0" smtClean="0"/>
            </a:br>
            <a:r>
              <a:rPr lang="en-GB" sz="4000" dirty="0" smtClean="0"/>
              <a:t/>
            </a:r>
            <a:br>
              <a:rPr lang="en-GB" sz="4000" dirty="0" smtClean="0"/>
            </a:br>
            <a:endParaRPr lang="en-GB" sz="2200" dirty="0"/>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95936" y="216007"/>
            <a:ext cx="1296144" cy="14024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descr="http://caare101.org/wp-content/uploads/2013/06/World-Health-Org.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77669" y="5927214"/>
            <a:ext cx="2764790" cy="712470"/>
          </a:xfrm>
          <a:prstGeom prst="rect">
            <a:avLst/>
          </a:prstGeom>
          <a:noFill/>
          <a:ln>
            <a:noFill/>
          </a:ln>
        </p:spPr>
      </p:pic>
    </p:spTree>
    <p:extLst>
      <p:ext uri="{BB962C8B-B14F-4D97-AF65-F5344CB8AC3E}">
        <p14:creationId xmlns:p14="http://schemas.microsoft.com/office/powerpoint/2010/main" val="1760404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9232"/>
            <a:ext cx="8229600" cy="4399828"/>
          </a:xfrm>
        </p:spPr>
        <p:style>
          <a:lnRef idx="1">
            <a:schemeClr val="accent1"/>
          </a:lnRef>
          <a:fillRef idx="3">
            <a:schemeClr val="accent1"/>
          </a:fillRef>
          <a:effectRef idx="2">
            <a:schemeClr val="accent1"/>
          </a:effectRef>
          <a:fontRef idx="minor">
            <a:schemeClr val="lt1"/>
          </a:fontRef>
        </p:style>
        <p:txBody>
          <a:bodyPr>
            <a:normAutofit/>
          </a:bodyPr>
          <a:lstStyle/>
          <a:p>
            <a:pPr marL="0" indent="0" algn="ctr">
              <a:buNone/>
            </a:pPr>
            <a:endParaRPr lang="en-US" sz="4200" b="1" dirty="0">
              <a:solidFill>
                <a:srgbClr val="000000"/>
              </a:solidFill>
            </a:endParaRPr>
          </a:p>
          <a:p>
            <a:pPr marL="0" indent="0" algn="ctr">
              <a:buNone/>
            </a:pPr>
            <a:r>
              <a:rPr lang="en-GB" sz="4400" b="1" i="1" dirty="0" smtClean="0">
                <a:solidFill>
                  <a:schemeClr val="tx1"/>
                </a:solidFill>
                <a:ea typeface="Times" charset="0"/>
                <a:cs typeface="Times" charset="0"/>
              </a:rPr>
              <a:t>Thank you</a:t>
            </a:r>
            <a:endParaRPr lang="en-US" sz="4200" b="1" dirty="0" smtClean="0">
              <a:solidFill>
                <a:srgbClr val="000000"/>
              </a:solidFill>
            </a:endParaRPr>
          </a:p>
          <a:p>
            <a:pPr marL="0" indent="0" algn="ctr">
              <a:buNone/>
            </a:pPr>
            <a:endParaRPr lang="en-US" b="1" dirty="0">
              <a:solidFill>
                <a:srgbClr val="000000"/>
              </a:solidFill>
            </a:endParaRPr>
          </a:p>
          <a:p>
            <a:pPr marL="0" indent="0" algn="ctr">
              <a:buNone/>
            </a:pPr>
            <a:r>
              <a:rPr lang="en-US" dirty="0" smtClean="0">
                <a:solidFill>
                  <a:srgbClr val="000000"/>
                </a:solidFill>
                <a:hlinkClick r:id="rId3"/>
              </a:rPr>
              <a:t>petemcgovern@me.com</a:t>
            </a:r>
            <a:endParaRPr lang="en-US" dirty="0" smtClean="0">
              <a:solidFill>
                <a:srgbClr val="000000"/>
              </a:solidFill>
            </a:endParaRPr>
          </a:p>
          <a:p>
            <a:pPr marL="0" indent="0" algn="ctr">
              <a:buNone/>
            </a:pPr>
            <a:endParaRPr lang="en-US" dirty="0">
              <a:solidFill>
                <a:srgbClr val="000000"/>
              </a:solidFill>
            </a:endParaRPr>
          </a:p>
          <a:p>
            <a:pPr marL="0" indent="0" algn="ctr">
              <a:buNone/>
            </a:pPr>
            <a:r>
              <a:rPr lang="en-US" dirty="0" smtClean="0">
                <a:solidFill>
                  <a:srgbClr val="000000"/>
                </a:solidFill>
              </a:rPr>
              <a:t>Search: WHO Quality Rights Initiative</a:t>
            </a:r>
            <a:endParaRPr lang="en-US" dirty="0">
              <a:solidFill>
                <a:srgbClr val="000000"/>
              </a:solidFill>
            </a:endParaRPr>
          </a:p>
        </p:txBody>
      </p:sp>
      <p:grpSp>
        <p:nvGrpSpPr>
          <p:cNvPr id="4" name="Group 3"/>
          <p:cNvGrpSpPr>
            <a:grpSpLocks/>
          </p:cNvGrpSpPr>
          <p:nvPr/>
        </p:nvGrpSpPr>
        <p:grpSpPr bwMode="auto">
          <a:xfrm>
            <a:off x="7667283" y="5518425"/>
            <a:ext cx="1274174" cy="1139444"/>
            <a:chOff x="3276600" y="115888"/>
            <a:chExt cx="2951163" cy="2359025"/>
          </a:xfrm>
        </p:grpSpPr>
        <p:pic>
          <p:nvPicPr>
            <p:cNvPr id="5"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15888"/>
              <a:ext cx="2951163" cy="2359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2"/>
            <p:cNvSpPr txBox="1">
              <a:spLocks noChangeArrowheads="1"/>
            </p:cNvSpPr>
            <p:nvPr/>
          </p:nvSpPr>
          <p:spPr bwMode="auto">
            <a:xfrm>
              <a:off x="3779838" y="2060575"/>
              <a:ext cx="2016125"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cs typeface="Arial" charset="0"/>
                </a:defRPr>
              </a:lvl1pPr>
              <a:lvl2pPr marL="742950" indent="-285750">
                <a:spcBef>
                  <a:spcPct val="20000"/>
                </a:spcBef>
                <a:buChar char="–"/>
                <a:defRPr sz="2800">
                  <a:solidFill>
                    <a:schemeClr val="tx1"/>
                  </a:solidFill>
                  <a:latin typeface="Arial" charset="0"/>
                  <a:cs typeface="Arial" charset="0"/>
                </a:defRPr>
              </a:lvl2pPr>
              <a:lvl3pPr marL="1143000" indent="-228600">
                <a:spcBef>
                  <a:spcPct val="20000"/>
                </a:spcBef>
                <a:buChar char="•"/>
                <a:defRPr sz="2400">
                  <a:solidFill>
                    <a:schemeClr val="tx1"/>
                  </a:solidFill>
                  <a:latin typeface="Arial" charset="0"/>
                  <a:cs typeface="Arial" charset="0"/>
                </a:defRPr>
              </a:lvl3pPr>
              <a:lvl4pPr marL="1600200" indent="-228600">
                <a:spcBef>
                  <a:spcPct val="20000"/>
                </a:spcBef>
                <a:buChar char="–"/>
                <a:defRPr sz="2000">
                  <a:solidFill>
                    <a:schemeClr val="tx1"/>
                  </a:solidFill>
                  <a:latin typeface="Arial" charset="0"/>
                  <a:cs typeface="Arial" charset="0"/>
                </a:defRPr>
              </a:lvl4pPr>
              <a:lvl5pPr marL="2057400" indent="-22860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endParaRPr lang="fr-FR" altLang="en-US" sz="1800"/>
            </a:p>
          </p:txBody>
        </p:sp>
      </p:grpSp>
    </p:spTree>
    <p:extLst>
      <p:ext uri="{BB962C8B-B14F-4D97-AF65-F5344CB8AC3E}">
        <p14:creationId xmlns:p14="http://schemas.microsoft.com/office/powerpoint/2010/main" val="246195802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Group 1"/>
          <p:cNvGrpSpPr>
            <a:grpSpLocks/>
          </p:cNvGrpSpPr>
          <p:nvPr/>
        </p:nvGrpSpPr>
        <p:grpSpPr bwMode="auto">
          <a:xfrm>
            <a:off x="7322623" y="5232799"/>
            <a:ext cx="1871663" cy="1681162"/>
            <a:chOff x="3276600" y="115888"/>
            <a:chExt cx="2951163" cy="2359025"/>
          </a:xfrm>
        </p:grpSpPr>
        <p:pic>
          <p:nvPicPr>
            <p:cNvPr id="12295"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15888"/>
              <a:ext cx="2951163" cy="2359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296" name="TextBox 2"/>
            <p:cNvSpPr txBox="1">
              <a:spLocks noChangeArrowheads="1"/>
            </p:cNvSpPr>
            <p:nvPr/>
          </p:nvSpPr>
          <p:spPr bwMode="auto">
            <a:xfrm>
              <a:off x="3779838" y="2060575"/>
              <a:ext cx="2016125"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cs typeface="Arial" charset="0"/>
                </a:defRPr>
              </a:lvl1pPr>
              <a:lvl2pPr marL="742950" indent="-285750">
                <a:spcBef>
                  <a:spcPct val="20000"/>
                </a:spcBef>
                <a:buChar char="–"/>
                <a:defRPr sz="2800">
                  <a:solidFill>
                    <a:schemeClr val="tx1"/>
                  </a:solidFill>
                  <a:latin typeface="Arial" charset="0"/>
                  <a:cs typeface="Arial" charset="0"/>
                </a:defRPr>
              </a:lvl2pPr>
              <a:lvl3pPr marL="1143000" indent="-228600">
                <a:spcBef>
                  <a:spcPct val="20000"/>
                </a:spcBef>
                <a:buChar char="•"/>
                <a:defRPr sz="2400">
                  <a:solidFill>
                    <a:schemeClr val="tx1"/>
                  </a:solidFill>
                  <a:latin typeface="Arial" charset="0"/>
                  <a:cs typeface="Arial" charset="0"/>
                </a:defRPr>
              </a:lvl3pPr>
              <a:lvl4pPr marL="1600200" indent="-228600">
                <a:spcBef>
                  <a:spcPct val="20000"/>
                </a:spcBef>
                <a:buChar char="–"/>
                <a:defRPr sz="2000">
                  <a:solidFill>
                    <a:schemeClr val="tx1"/>
                  </a:solidFill>
                  <a:latin typeface="Arial" charset="0"/>
                  <a:cs typeface="Arial" charset="0"/>
                </a:defRPr>
              </a:lvl4pPr>
              <a:lvl5pPr marL="2057400" indent="-22860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endParaRPr lang="fr-FR" altLang="en-US" sz="1800"/>
            </a:p>
          </p:txBody>
        </p:sp>
      </p:grpSp>
      <p:sp>
        <p:nvSpPr>
          <p:cNvPr id="12291" name="Title 1"/>
          <p:cNvSpPr txBox="1">
            <a:spLocks/>
          </p:cNvSpPr>
          <p:nvPr/>
        </p:nvSpPr>
        <p:spPr bwMode="auto">
          <a:xfrm>
            <a:off x="157163" y="44450"/>
            <a:ext cx="8807450"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lstStyle>
            <a:lvl1pPr defTabSz="1042988">
              <a:spcBef>
                <a:spcPct val="20000"/>
              </a:spcBef>
              <a:buChar char="•"/>
              <a:defRPr sz="3200">
                <a:solidFill>
                  <a:schemeClr val="tx1"/>
                </a:solidFill>
                <a:latin typeface="Arial" charset="0"/>
                <a:cs typeface="Arial" charset="0"/>
              </a:defRPr>
            </a:lvl1pPr>
            <a:lvl2pPr marL="742950" indent="-285750" defTabSz="1042988">
              <a:spcBef>
                <a:spcPct val="20000"/>
              </a:spcBef>
              <a:buChar char="–"/>
              <a:defRPr sz="2800">
                <a:solidFill>
                  <a:schemeClr val="tx1"/>
                </a:solidFill>
                <a:latin typeface="Arial" charset="0"/>
                <a:cs typeface="Arial" charset="0"/>
              </a:defRPr>
            </a:lvl2pPr>
            <a:lvl3pPr marL="1143000" indent="-228600" defTabSz="1042988">
              <a:spcBef>
                <a:spcPct val="20000"/>
              </a:spcBef>
              <a:buChar char="•"/>
              <a:defRPr sz="2400">
                <a:solidFill>
                  <a:schemeClr val="tx1"/>
                </a:solidFill>
                <a:latin typeface="Arial" charset="0"/>
                <a:cs typeface="Arial" charset="0"/>
              </a:defRPr>
            </a:lvl3pPr>
            <a:lvl4pPr marL="1600200" indent="-228600" defTabSz="1042988">
              <a:spcBef>
                <a:spcPct val="20000"/>
              </a:spcBef>
              <a:buChar char="–"/>
              <a:defRPr sz="2000">
                <a:solidFill>
                  <a:schemeClr val="tx1"/>
                </a:solidFill>
                <a:latin typeface="Arial" charset="0"/>
                <a:cs typeface="Arial" charset="0"/>
              </a:defRPr>
            </a:lvl4pPr>
            <a:lvl5pPr marL="2057400" indent="-228600" defTabSz="1042988">
              <a:spcBef>
                <a:spcPct val="20000"/>
              </a:spcBef>
              <a:buChar char="»"/>
              <a:defRPr sz="2000">
                <a:solidFill>
                  <a:schemeClr val="tx1"/>
                </a:solidFill>
                <a:latin typeface="Arial" charset="0"/>
                <a:cs typeface="Arial" charset="0"/>
              </a:defRPr>
            </a:lvl5pPr>
            <a:lvl6pPr marL="2514600" indent="-228600" defTabSz="1042988" eaLnBrk="0" fontAlgn="base" hangingPunct="0">
              <a:spcBef>
                <a:spcPct val="20000"/>
              </a:spcBef>
              <a:spcAft>
                <a:spcPct val="0"/>
              </a:spcAft>
              <a:buChar char="»"/>
              <a:defRPr sz="2000">
                <a:solidFill>
                  <a:schemeClr val="tx1"/>
                </a:solidFill>
                <a:latin typeface="Arial" charset="0"/>
                <a:cs typeface="Arial" charset="0"/>
              </a:defRPr>
            </a:lvl6pPr>
            <a:lvl7pPr marL="2971800" indent="-228600" defTabSz="1042988" eaLnBrk="0" fontAlgn="base" hangingPunct="0">
              <a:spcBef>
                <a:spcPct val="20000"/>
              </a:spcBef>
              <a:spcAft>
                <a:spcPct val="0"/>
              </a:spcAft>
              <a:buChar char="»"/>
              <a:defRPr sz="2000">
                <a:solidFill>
                  <a:schemeClr val="tx1"/>
                </a:solidFill>
                <a:latin typeface="Arial" charset="0"/>
                <a:cs typeface="Arial" charset="0"/>
              </a:defRPr>
            </a:lvl7pPr>
            <a:lvl8pPr marL="3429000" indent="-228600" defTabSz="1042988" eaLnBrk="0" fontAlgn="base" hangingPunct="0">
              <a:spcBef>
                <a:spcPct val="20000"/>
              </a:spcBef>
              <a:spcAft>
                <a:spcPct val="0"/>
              </a:spcAft>
              <a:buChar char="»"/>
              <a:defRPr sz="2000">
                <a:solidFill>
                  <a:schemeClr val="tx1"/>
                </a:solidFill>
                <a:latin typeface="Arial" charset="0"/>
                <a:cs typeface="Arial" charset="0"/>
              </a:defRPr>
            </a:lvl8pPr>
            <a:lvl9pPr marL="3886200" indent="-228600" defTabSz="1042988" eaLnBrk="0" fontAlgn="base" hangingPunct="0">
              <a:spcBef>
                <a:spcPct val="20000"/>
              </a:spcBef>
              <a:spcAft>
                <a:spcPct val="0"/>
              </a:spcAft>
              <a:buChar char="»"/>
              <a:defRPr sz="2000">
                <a:solidFill>
                  <a:schemeClr val="tx1"/>
                </a:solidFill>
                <a:latin typeface="Arial" charset="0"/>
                <a:cs typeface="Arial" charset="0"/>
              </a:defRPr>
            </a:lvl9pPr>
          </a:lstStyle>
          <a:p>
            <a:pPr algn="ctr">
              <a:spcBef>
                <a:spcPct val="0"/>
              </a:spcBef>
              <a:buFontTx/>
              <a:buNone/>
            </a:pPr>
            <a:r>
              <a:rPr lang="en-GB" altLang="en-US" sz="4800" dirty="0">
                <a:solidFill>
                  <a:srgbClr val="404040"/>
                </a:solidFill>
                <a:latin typeface="Calibri" pitchFamily="34" charset="0"/>
                <a:ea typeface="MS PGothic" pitchFamily="34" charset="-128"/>
              </a:rPr>
              <a:t>Capacity building materials</a:t>
            </a:r>
          </a:p>
        </p:txBody>
      </p:sp>
      <p:cxnSp>
        <p:nvCxnSpPr>
          <p:cNvPr id="4" name="Straight Connector 3"/>
          <p:cNvCxnSpPr/>
          <p:nvPr/>
        </p:nvCxnSpPr>
        <p:spPr>
          <a:xfrm>
            <a:off x="4572000" y="1268760"/>
            <a:ext cx="0" cy="532859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157162" y="1290301"/>
            <a:ext cx="4270821" cy="5324535"/>
          </a:xfrm>
          <a:prstGeom prst="rect">
            <a:avLst/>
          </a:prstGeom>
          <a:noFill/>
        </p:spPr>
        <p:txBody>
          <a:bodyPr wrap="square" rtlCol="0">
            <a:spAutoFit/>
          </a:bodyPr>
          <a:lstStyle/>
          <a:p>
            <a:r>
              <a:rPr lang="en-GB" sz="2000" i="1" dirty="0">
                <a:solidFill>
                  <a:srgbClr val="0070C0"/>
                </a:solidFill>
              </a:rPr>
              <a:t>Core mental health and human rights modules:</a:t>
            </a:r>
            <a:endParaRPr lang="en-GB" sz="2000" dirty="0">
              <a:solidFill>
                <a:srgbClr val="0070C0"/>
              </a:solidFill>
            </a:endParaRPr>
          </a:p>
          <a:p>
            <a:pPr marL="285750" lvl="0" indent="-285750">
              <a:buFont typeface="Arial" panose="020B0604020202020204" pitchFamily="34" charset="0"/>
              <a:buChar char="•"/>
            </a:pPr>
            <a:r>
              <a:rPr lang="en-GB" dirty="0"/>
              <a:t>Understanding human rights </a:t>
            </a:r>
          </a:p>
          <a:p>
            <a:pPr marL="285750" lvl="0" indent="-285750">
              <a:buFont typeface="Arial" panose="020B0604020202020204" pitchFamily="34" charset="0"/>
              <a:buChar char="•"/>
            </a:pPr>
            <a:endParaRPr lang="en-GB" sz="600" dirty="0"/>
          </a:p>
          <a:p>
            <a:pPr marL="285750" lvl="0" indent="-285750">
              <a:buFont typeface="Arial" panose="020B0604020202020204" pitchFamily="34" charset="0"/>
              <a:buChar char="•"/>
            </a:pPr>
            <a:r>
              <a:rPr lang="en-GB" dirty="0"/>
              <a:t>Promoting human rights in mental health </a:t>
            </a:r>
          </a:p>
          <a:p>
            <a:pPr marL="285750" lvl="0" indent="-285750">
              <a:buFont typeface="Arial" panose="020B0604020202020204" pitchFamily="34" charset="0"/>
              <a:buChar char="•"/>
            </a:pPr>
            <a:endParaRPr lang="en-GB" sz="600" dirty="0"/>
          </a:p>
          <a:p>
            <a:pPr marL="285750" lvl="0" indent="-285750">
              <a:buFont typeface="Arial" panose="020B0604020202020204" pitchFamily="34" charset="0"/>
              <a:buChar char="•"/>
            </a:pPr>
            <a:r>
              <a:rPr lang="en-GB" dirty="0"/>
              <a:t>Improving the mental health and related service environments and community inclusion </a:t>
            </a:r>
          </a:p>
          <a:p>
            <a:pPr marL="285750" lvl="0" indent="-285750">
              <a:buFont typeface="Arial" panose="020B0604020202020204" pitchFamily="34" charset="0"/>
              <a:buChar char="•"/>
            </a:pPr>
            <a:endParaRPr lang="en-GB" sz="600" dirty="0"/>
          </a:p>
          <a:p>
            <a:pPr marL="285750" lvl="0" indent="-285750">
              <a:buFont typeface="Arial" panose="020B0604020202020204" pitchFamily="34" charset="0"/>
              <a:buChar char="•"/>
            </a:pPr>
            <a:r>
              <a:rPr lang="en-GB" dirty="0"/>
              <a:t>Realising recovery and the right to health in mental health and related services </a:t>
            </a:r>
          </a:p>
          <a:p>
            <a:pPr marL="285750" lvl="0" indent="-285750">
              <a:buFont typeface="Arial" panose="020B0604020202020204" pitchFamily="34" charset="0"/>
              <a:buChar char="•"/>
            </a:pPr>
            <a:endParaRPr lang="en-GB" sz="600" dirty="0"/>
          </a:p>
          <a:p>
            <a:pPr marL="285750" lvl="0" indent="-285750">
              <a:buFont typeface="Arial" panose="020B0604020202020204" pitchFamily="34" charset="0"/>
              <a:buChar char="•"/>
            </a:pPr>
            <a:r>
              <a:rPr lang="en-GB" dirty="0"/>
              <a:t>Protecting the right to legal capacity in mental health and related services </a:t>
            </a:r>
          </a:p>
          <a:p>
            <a:pPr marL="285750" lvl="0" indent="-285750">
              <a:buFont typeface="Arial" panose="020B0604020202020204" pitchFamily="34" charset="0"/>
              <a:buChar char="•"/>
            </a:pPr>
            <a:endParaRPr lang="en-GB" sz="600" dirty="0"/>
          </a:p>
          <a:p>
            <a:pPr marL="285750" lvl="0" indent="-285750">
              <a:buFont typeface="Arial" panose="020B0604020202020204" pitchFamily="34" charset="0"/>
              <a:buChar char="•"/>
            </a:pPr>
            <a:r>
              <a:rPr lang="en-GB" dirty="0"/>
              <a:t>Creating mental health and related services free from coercion, violence and abuse </a:t>
            </a:r>
          </a:p>
          <a:p>
            <a:endParaRPr lang="en-GB" dirty="0"/>
          </a:p>
        </p:txBody>
      </p:sp>
      <p:sp>
        <p:nvSpPr>
          <p:cNvPr id="12" name="TextBox 11"/>
          <p:cNvSpPr txBox="1"/>
          <p:nvPr/>
        </p:nvSpPr>
        <p:spPr>
          <a:xfrm>
            <a:off x="4716017" y="1268760"/>
            <a:ext cx="4204418" cy="3170099"/>
          </a:xfrm>
          <a:prstGeom prst="rect">
            <a:avLst/>
          </a:prstGeom>
          <a:noFill/>
        </p:spPr>
        <p:txBody>
          <a:bodyPr wrap="square" rtlCol="0">
            <a:spAutoFit/>
          </a:bodyPr>
          <a:lstStyle/>
          <a:p>
            <a:r>
              <a:rPr lang="en-GB" sz="2000" i="1" dirty="0" smtClean="0">
                <a:solidFill>
                  <a:srgbClr val="0070C0"/>
                </a:solidFill>
              </a:rPr>
              <a:t>Specialised </a:t>
            </a:r>
            <a:r>
              <a:rPr lang="en-GB" sz="2000" i="1" dirty="0">
                <a:solidFill>
                  <a:srgbClr val="0070C0"/>
                </a:solidFill>
              </a:rPr>
              <a:t>modules:</a:t>
            </a:r>
          </a:p>
          <a:p>
            <a:endParaRPr lang="en-GB" b="1" dirty="0" smtClean="0">
              <a:solidFill>
                <a:srgbClr val="0070C0"/>
              </a:solidFill>
              <a:effectLst/>
            </a:endParaRPr>
          </a:p>
          <a:p>
            <a:pPr marL="285750" lvl="0" indent="-285750">
              <a:buFont typeface="Arial" panose="020B0604020202020204" pitchFamily="34" charset="0"/>
              <a:buChar char="•"/>
            </a:pPr>
            <a:r>
              <a:rPr lang="en-GB" dirty="0" smtClean="0"/>
              <a:t>Realising supported decision making and advance planning </a:t>
            </a:r>
          </a:p>
          <a:p>
            <a:pPr marL="285750" lvl="0" indent="-285750">
              <a:buFont typeface="Arial" panose="020B0604020202020204" pitchFamily="34" charset="0"/>
              <a:buChar char="•"/>
            </a:pPr>
            <a:endParaRPr lang="en-GB" dirty="0" smtClean="0">
              <a:effectLst/>
            </a:endParaRPr>
          </a:p>
          <a:p>
            <a:pPr marL="285750" lvl="0" indent="-285750">
              <a:buFont typeface="Arial" panose="020B0604020202020204" pitchFamily="34" charset="0"/>
              <a:buChar char="•"/>
            </a:pPr>
            <a:r>
              <a:rPr lang="en-GB" dirty="0" smtClean="0"/>
              <a:t>Promoting recovery in mental health and related services</a:t>
            </a:r>
          </a:p>
          <a:p>
            <a:pPr lvl="0"/>
            <a:endParaRPr lang="en-GB" dirty="0" smtClean="0">
              <a:effectLst/>
            </a:endParaRPr>
          </a:p>
          <a:p>
            <a:pPr marL="285750" lvl="0" indent="-285750">
              <a:buFont typeface="Arial" panose="020B0604020202020204" pitchFamily="34" charset="0"/>
              <a:buChar char="•"/>
            </a:pPr>
            <a:r>
              <a:rPr lang="en-GB" dirty="0" smtClean="0"/>
              <a:t>Implementing strategies to end the use of seclusion and restraints and other coercive practices</a:t>
            </a:r>
            <a:endParaRPr lang="en-GB" dirty="0"/>
          </a:p>
        </p:txBody>
      </p:sp>
    </p:spTree>
    <p:extLst>
      <p:ext uri="{BB962C8B-B14F-4D97-AF65-F5344CB8AC3E}">
        <p14:creationId xmlns:p14="http://schemas.microsoft.com/office/powerpoint/2010/main" val="148090943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p:cNvGrpSpPr>
          <p:nvPr/>
        </p:nvGrpSpPr>
        <p:grpSpPr bwMode="auto">
          <a:xfrm>
            <a:off x="-44450" y="-228600"/>
            <a:ext cx="2239963" cy="1908175"/>
            <a:chOff x="3276600" y="115888"/>
            <a:chExt cx="2951163" cy="2359025"/>
          </a:xfrm>
        </p:grpSpPr>
        <p:pic>
          <p:nvPicPr>
            <p:cNvPr id="3"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15888"/>
              <a:ext cx="2951163" cy="2359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2"/>
            <p:cNvSpPr txBox="1">
              <a:spLocks noChangeArrowheads="1"/>
            </p:cNvSpPr>
            <p:nvPr/>
          </p:nvSpPr>
          <p:spPr bwMode="auto">
            <a:xfrm>
              <a:off x="3779838" y="2060575"/>
              <a:ext cx="2016125"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cs typeface="Arial" charset="0"/>
                </a:defRPr>
              </a:lvl1pPr>
              <a:lvl2pPr marL="742950" indent="-285750">
                <a:spcBef>
                  <a:spcPct val="20000"/>
                </a:spcBef>
                <a:buChar char="–"/>
                <a:defRPr sz="2800">
                  <a:solidFill>
                    <a:schemeClr val="tx1"/>
                  </a:solidFill>
                  <a:latin typeface="Arial" charset="0"/>
                  <a:cs typeface="Arial" charset="0"/>
                </a:defRPr>
              </a:lvl2pPr>
              <a:lvl3pPr marL="1143000" indent="-228600">
                <a:spcBef>
                  <a:spcPct val="20000"/>
                </a:spcBef>
                <a:buChar char="•"/>
                <a:defRPr sz="2400">
                  <a:solidFill>
                    <a:schemeClr val="tx1"/>
                  </a:solidFill>
                  <a:latin typeface="Arial" charset="0"/>
                  <a:cs typeface="Arial" charset="0"/>
                </a:defRPr>
              </a:lvl3pPr>
              <a:lvl4pPr marL="1600200" indent="-228600">
                <a:spcBef>
                  <a:spcPct val="20000"/>
                </a:spcBef>
                <a:buChar char="–"/>
                <a:defRPr sz="2000">
                  <a:solidFill>
                    <a:schemeClr val="tx1"/>
                  </a:solidFill>
                  <a:latin typeface="Arial" charset="0"/>
                  <a:cs typeface="Arial" charset="0"/>
                </a:defRPr>
              </a:lvl4pPr>
              <a:lvl5pPr marL="2057400" indent="-22860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endParaRPr lang="fr-FR" altLang="en-US" sz="1800"/>
            </a:p>
          </p:txBody>
        </p:sp>
      </p:grpSp>
      <p:sp>
        <p:nvSpPr>
          <p:cNvPr id="5" name="Title 1"/>
          <p:cNvSpPr txBox="1">
            <a:spLocks/>
          </p:cNvSpPr>
          <p:nvPr/>
        </p:nvSpPr>
        <p:spPr bwMode="auto">
          <a:xfrm>
            <a:off x="684584" y="328613"/>
            <a:ext cx="8351912"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lstStyle>
            <a:lvl1pPr defTabSz="1042988">
              <a:spcBef>
                <a:spcPct val="80000"/>
              </a:spcBef>
              <a:buClr>
                <a:srgbClr val="1E7FB8"/>
              </a:buClr>
              <a:buFont typeface="Wingdings" pitchFamily="2" charset="2"/>
              <a:buChar char="l"/>
              <a:defRPr sz="2800">
                <a:solidFill>
                  <a:srgbClr val="000066"/>
                </a:solidFill>
                <a:latin typeface="Arial" pitchFamily="34" charset="0"/>
                <a:cs typeface="Arial" pitchFamily="34" charset="0"/>
              </a:defRPr>
            </a:lvl1pPr>
            <a:lvl2pPr marL="742950" indent="-285750" defTabSz="1042988">
              <a:spcBef>
                <a:spcPct val="20000"/>
              </a:spcBef>
              <a:buClr>
                <a:srgbClr val="1E7FB8"/>
              </a:buClr>
              <a:buFont typeface="Arial" pitchFamily="34" charset="0"/>
              <a:buChar char="–"/>
              <a:defRPr sz="2400">
                <a:solidFill>
                  <a:srgbClr val="000066"/>
                </a:solidFill>
                <a:latin typeface="Arial" pitchFamily="34" charset="0"/>
                <a:cs typeface="Arial" pitchFamily="34" charset="0"/>
              </a:defRPr>
            </a:lvl2pPr>
            <a:lvl3pPr marL="1143000" indent="-228600" defTabSz="1042988">
              <a:spcBef>
                <a:spcPct val="20000"/>
              </a:spcBef>
              <a:buClr>
                <a:srgbClr val="1E7FB8"/>
              </a:buClr>
              <a:buChar char="•"/>
              <a:defRPr sz="2400">
                <a:solidFill>
                  <a:srgbClr val="000066"/>
                </a:solidFill>
                <a:latin typeface="Arial Narrow" pitchFamily="34" charset="0"/>
                <a:cs typeface="Arial" pitchFamily="34" charset="0"/>
              </a:defRPr>
            </a:lvl3pPr>
            <a:lvl4pPr marL="1600200" indent="-228600" defTabSz="1042988">
              <a:spcBef>
                <a:spcPct val="20000"/>
              </a:spcBef>
              <a:buClr>
                <a:srgbClr val="1E7FB8"/>
              </a:buClr>
              <a:buChar char="–"/>
              <a:defRPr sz="2400">
                <a:solidFill>
                  <a:srgbClr val="000066"/>
                </a:solidFill>
                <a:latin typeface="Arial Narrow" pitchFamily="34" charset="0"/>
                <a:cs typeface="Arial" pitchFamily="34" charset="0"/>
              </a:defRPr>
            </a:lvl4pPr>
            <a:lvl5pPr marL="2057400" indent="-228600" algn="r" defTabSz="1042988" rtl="1">
              <a:spcBef>
                <a:spcPct val="20000"/>
              </a:spcBef>
              <a:buChar char="»"/>
              <a:defRPr sz="2300">
                <a:solidFill>
                  <a:srgbClr val="000066"/>
                </a:solidFill>
                <a:latin typeface="Arial" pitchFamily="34" charset="0"/>
                <a:cs typeface="Arial" pitchFamily="34" charset="0"/>
              </a:defRPr>
            </a:lvl5pPr>
            <a:lvl6pPr marL="2514600" indent="-228600" algn="r" defTabSz="1042988" rtl="1" eaLnBrk="0" fontAlgn="base" hangingPunct="0">
              <a:spcBef>
                <a:spcPct val="20000"/>
              </a:spcBef>
              <a:spcAft>
                <a:spcPct val="0"/>
              </a:spcAft>
              <a:buChar char="»"/>
              <a:defRPr sz="2300">
                <a:solidFill>
                  <a:srgbClr val="000066"/>
                </a:solidFill>
                <a:latin typeface="Arial" pitchFamily="34" charset="0"/>
                <a:cs typeface="Arial" pitchFamily="34" charset="0"/>
              </a:defRPr>
            </a:lvl6pPr>
            <a:lvl7pPr marL="2971800" indent="-228600" algn="r" defTabSz="1042988" rtl="1" eaLnBrk="0" fontAlgn="base" hangingPunct="0">
              <a:spcBef>
                <a:spcPct val="20000"/>
              </a:spcBef>
              <a:spcAft>
                <a:spcPct val="0"/>
              </a:spcAft>
              <a:buChar char="»"/>
              <a:defRPr sz="2300">
                <a:solidFill>
                  <a:srgbClr val="000066"/>
                </a:solidFill>
                <a:latin typeface="Arial" pitchFamily="34" charset="0"/>
                <a:cs typeface="Arial" pitchFamily="34" charset="0"/>
              </a:defRPr>
            </a:lvl7pPr>
            <a:lvl8pPr marL="3429000" indent="-228600" algn="r" defTabSz="1042988" rtl="1" eaLnBrk="0" fontAlgn="base" hangingPunct="0">
              <a:spcBef>
                <a:spcPct val="20000"/>
              </a:spcBef>
              <a:spcAft>
                <a:spcPct val="0"/>
              </a:spcAft>
              <a:buChar char="»"/>
              <a:defRPr sz="2300">
                <a:solidFill>
                  <a:srgbClr val="000066"/>
                </a:solidFill>
                <a:latin typeface="Arial" pitchFamily="34" charset="0"/>
                <a:cs typeface="Arial" pitchFamily="34" charset="0"/>
              </a:defRPr>
            </a:lvl8pPr>
            <a:lvl9pPr marL="3886200" indent="-228600" algn="r" defTabSz="1042988" rtl="1" eaLnBrk="0" fontAlgn="base" hangingPunct="0">
              <a:spcBef>
                <a:spcPct val="20000"/>
              </a:spcBef>
              <a:spcAft>
                <a:spcPct val="0"/>
              </a:spcAft>
              <a:buChar char="»"/>
              <a:defRPr sz="2300">
                <a:solidFill>
                  <a:srgbClr val="000066"/>
                </a:solidFill>
                <a:latin typeface="Arial" pitchFamily="34" charset="0"/>
                <a:cs typeface="Arial" pitchFamily="34" charset="0"/>
              </a:defRPr>
            </a:lvl9pPr>
          </a:lstStyle>
          <a:p>
            <a:pPr algn="ctr">
              <a:spcBef>
                <a:spcPct val="0"/>
              </a:spcBef>
              <a:buClrTx/>
              <a:buFontTx/>
              <a:buNone/>
              <a:defRPr/>
            </a:pPr>
            <a:r>
              <a:rPr lang="en-GB" altLang="en-US" sz="4000" b="1" dirty="0" smtClean="0">
                <a:solidFill>
                  <a:schemeClr val="tx1"/>
                </a:solidFill>
                <a:latin typeface="+mn-lt"/>
              </a:rPr>
              <a:t>E-training</a:t>
            </a:r>
          </a:p>
        </p:txBody>
      </p:sp>
      <p:pic>
        <p:nvPicPr>
          <p:cNvPr id="1026" name="Picture 2" descr="C:\Users\drewn\AppData\Local\Microsoft\Windows\Temporary Internet Files\Content.Outlook\DI31YFO0\01_LOGIN.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7513" y="1344424"/>
            <a:ext cx="8640960" cy="539694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37513" y="1502688"/>
            <a:ext cx="3168352" cy="5355312"/>
          </a:xfrm>
          <a:prstGeom prst="rect">
            <a:avLst/>
          </a:prstGeom>
          <a:noFill/>
        </p:spPr>
        <p:txBody>
          <a:bodyPr wrap="square" rtlCol="0">
            <a:spAutoFit/>
          </a:bodyPr>
          <a:lstStyle/>
          <a:p>
            <a:pPr marL="171450" indent="-171450">
              <a:buFont typeface="Arial" panose="020B0604020202020204" pitchFamily="34" charset="0"/>
              <a:buChar char="•"/>
            </a:pPr>
            <a:r>
              <a:rPr lang="en-GB" b="1" dirty="0" smtClean="0">
                <a:solidFill>
                  <a:schemeClr val="bg1"/>
                </a:solidFill>
              </a:rPr>
              <a:t>E-training </a:t>
            </a:r>
            <a:r>
              <a:rPr lang="en-GB" b="1" dirty="0">
                <a:solidFill>
                  <a:schemeClr val="bg1"/>
                </a:solidFill>
              </a:rPr>
              <a:t>version of </a:t>
            </a:r>
            <a:r>
              <a:rPr lang="en-GB" b="1" dirty="0" smtClean="0">
                <a:solidFill>
                  <a:schemeClr val="bg1"/>
                </a:solidFill>
              </a:rPr>
              <a:t>6 core human rights modules</a:t>
            </a:r>
            <a:endParaRPr lang="en-GB" b="1" dirty="0">
              <a:solidFill>
                <a:schemeClr val="bg1"/>
              </a:solidFill>
            </a:endParaRPr>
          </a:p>
          <a:p>
            <a:pPr marL="171450" indent="-171450">
              <a:buFont typeface="Arial" panose="020B0604020202020204" pitchFamily="34" charset="0"/>
              <a:buChar char="•"/>
            </a:pPr>
            <a:endParaRPr lang="en-GB" b="1" dirty="0">
              <a:solidFill>
                <a:schemeClr val="bg1"/>
              </a:solidFill>
            </a:endParaRPr>
          </a:p>
          <a:p>
            <a:pPr marL="171450" indent="-171450">
              <a:buFont typeface="Arial" panose="020B0604020202020204" pitchFamily="34" charset="0"/>
              <a:buChar char="•"/>
            </a:pPr>
            <a:r>
              <a:rPr lang="en-GB" b="1" dirty="0" smtClean="0">
                <a:solidFill>
                  <a:schemeClr val="bg1"/>
                </a:solidFill>
              </a:rPr>
              <a:t>Short videos, documents, challenges, online coaching and forums</a:t>
            </a:r>
            <a:endParaRPr lang="en-GB" b="1" dirty="0">
              <a:solidFill>
                <a:schemeClr val="bg1"/>
              </a:solidFill>
            </a:endParaRPr>
          </a:p>
          <a:p>
            <a:pPr marL="171450" indent="-171450">
              <a:buFont typeface="Arial" panose="020B0604020202020204" pitchFamily="34" charset="0"/>
              <a:buChar char="•"/>
            </a:pPr>
            <a:endParaRPr lang="en-GB" b="1" dirty="0">
              <a:solidFill>
                <a:schemeClr val="bg1"/>
              </a:solidFill>
            </a:endParaRPr>
          </a:p>
          <a:p>
            <a:pPr marL="171450" indent="-171450">
              <a:buFont typeface="Arial" panose="020B0604020202020204" pitchFamily="34" charset="0"/>
              <a:buChar char="•"/>
            </a:pPr>
            <a:r>
              <a:rPr lang="en-GB" b="1" dirty="0">
                <a:solidFill>
                  <a:schemeClr val="bg1"/>
                </a:solidFill>
              </a:rPr>
              <a:t>Reach, engage and train more people</a:t>
            </a:r>
          </a:p>
          <a:p>
            <a:pPr marL="171450" indent="-171450">
              <a:buFont typeface="Arial" panose="020B0604020202020204" pitchFamily="34" charset="0"/>
              <a:buChar char="•"/>
            </a:pPr>
            <a:endParaRPr lang="en-GB" b="1" dirty="0">
              <a:solidFill>
                <a:schemeClr val="bg1"/>
              </a:solidFill>
            </a:endParaRPr>
          </a:p>
          <a:p>
            <a:pPr marL="171450" indent="-171450">
              <a:buFont typeface="Arial" panose="020B0604020202020204" pitchFamily="34" charset="0"/>
              <a:buChar char="•"/>
            </a:pPr>
            <a:r>
              <a:rPr lang="en-GB" b="1" dirty="0" smtClean="0">
                <a:solidFill>
                  <a:schemeClr val="bg1"/>
                </a:solidFill>
              </a:rPr>
              <a:t>Identify champions and build stronger movement  to advocate for human rights &amp; quality services </a:t>
            </a:r>
          </a:p>
          <a:p>
            <a:pPr marL="171450" indent="-171450">
              <a:buFont typeface="Arial" panose="020B0604020202020204" pitchFamily="34" charset="0"/>
              <a:buChar char="•"/>
            </a:pPr>
            <a:endParaRPr lang="en-GB" b="1" dirty="0" smtClean="0">
              <a:solidFill>
                <a:schemeClr val="bg1"/>
              </a:solidFill>
            </a:endParaRPr>
          </a:p>
          <a:p>
            <a:pPr marL="171450" indent="-171450">
              <a:buFont typeface="Arial" panose="020B0604020202020204" pitchFamily="34" charset="0"/>
              <a:buChar char="•"/>
            </a:pPr>
            <a:endParaRPr lang="en-GB" b="1" dirty="0" smtClean="0">
              <a:solidFill>
                <a:schemeClr val="bg1"/>
              </a:solidFill>
            </a:endParaRPr>
          </a:p>
          <a:p>
            <a:pPr marL="171450" indent="-171450">
              <a:buFont typeface="Arial" panose="020B0604020202020204" pitchFamily="34" charset="0"/>
              <a:buChar char="•"/>
            </a:pPr>
            <a:r>
              <a:rPr lang="en-GB" b="1" dirty="0" smtClean="0">
                <a:solidFill>
                  <a:schemeClr val="bg1"/>
                </a:solidFill>
              </a:rPr>
              <a:t>Change in  attitudes, norms and practices</a:t>
            </a:r>
          </a:p>
          <a:p>
            <a:r>
              <a:rPr lang="en-GB" b="1" dirty="0">
                <a:solidFill>
                  <a:schemeClr val="bg1"/>
                </a:solidFill>
              </a:rPr>
              <a:t> </a:t>
            </a:r>
          </a:p>
        </p:txBody>
      </p:sp>
    </p:spTree>
    <p:extLst>
      <p:ext uri="{BB962C8B-B14F-4D97-AF65-F5344CB8AC3E}">
        <p14:creationId xmlns:p14="http://schemas.microsoft.com/office/powerpoint/2010/main" val="420589480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85452"/>
            <a:ext cx="8229600" cy="1143000"/>
          </a:xfrm>
        </p:spPr>
        <p:txBody>
          <a:bodyPr/>
          <a:lstStyle/>
          <a:p>
            <a:r>
              <a:rPr lang="en-US" b="1" dirty="0" smtClean="0">
                <a:solidFill>
                  <a:schemeClr val="tx2"/>
                </a:solidFill>
              </a:rPr>
              <a:t>Face to face training </a:t>
            </a:r>
            <a:endParaRPr lang="en-US" b="1" dirty="0">
              <a:solidFill>
                <a:schemeClr val="tx2"/>
              </a:solidFill>
            </a:endParaRPr>
          </a:p>
        </p:txBody>
      </p:sp>
      <p:graphicFrame>
        <p:nvGraphicFramePr>
          <p:cNvPr id="4" name="Diagram 3"/>
          <p:cNvGraphicFramePr/>
          <p:nvPr>
            <p:extLst>
              <p:ext uri="{D42A27DB-BD31-4B8C-83A1-F6EECF244321}">
                <p14:modId xmlns:p14="http://schemas.microsoft.com/office/powerpoint/2010/main" val="3871735180"/>
              </p:ext>
            </p:extLst>
          </p:nvPr>
        </p:nvGraphicFramePr>
        <p:xfrm>
          <a:off x="457199" y="1228451"/>
          <a:ext cx="8240297" cy="53660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4834498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1F497D"/>
                </a:solidFill>
              </a:rPr>
              <a:t>The change in the room</a:t>
            </a:r>
            <a:endParaRPr lang="en-US" b="1" dirty="0">
              <a:solidFill>
                <a:srgbClr val="1F497D"/>
              </a:solidFill>
            </a:endParaRPr>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2700935365"/>
              </p:ext>
            </p:extLst>
          </p:nvPr>
        </p:nvGraphicFramePr>
        <p:xfrm>
          <a:off x="457199" y="1417638"/>
          <a:ext cx="8433457" cy="49336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6120398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10" name="TextBox 9"/>
          <p:cNvSpPr txBox="1"/>
          <p:nvPr/>
        </p:nvSpPr>
        <p:spPr>
          <a:xfrm>
            <a:off x="8468507" y="249971"/>
            <a:ext cx="262662" cy="276999"/>
          </a:xfrm>
          <a:prstGeom prst="rect">
            <a:avLst/>
          </a:prstGeom>
          <a:noFill/>
        </p:spPr>
        <p:txBody>
          <a:bodyPr wrap="none" rtlCol="0">
            <a:spAutoFit/>
          </a:bodyPr>
          <a:lstStyle/>
          <a:p>
            <a:r>
              <a:rPr lang="en-US" baseline="30000" dirty="0"/>
              <a:t>8</a:t>
            </a:r>
          </a:p>
        </p:txBody>
      </p:sp>
      <p:sp>
        <p:nvSpPr>
          <p:cNvPr id="7" name="Oval Callout 6"/>
          <p:cNvSpPr/>
          <p:nvPr/>
        </p:nvSpPr>
        <p:spPr>
          <a:xfrm>
            <a:off x="482452" y="118325"/>
            <a:ext cx="6516576" cy="2918075"/>
          </a:xfrm>
          <a:prstGeom prst="wedgeEllipseCallout">
            <a:avLst>
              <a:gd name="adj1" fmla="val -49790"/>
              <a:gd name="adj2" fmla="val 51068"/>
            </a:avLst>
          </a:prstGeom>
          <a:solidFill>
            <a:schemeClr val="tx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600" dirty="0">
                <a:solidFill>
                  <a:srgbClr val="000000"/>
                </a:solidFill>
              </a:rPr>
              <a:t>“..The best part about the training is that it allows you to understand </a:t>
            </a:r>
            <a:r>
              <a:rPr lang="en-GB" sz="2600" b="1" dirty="0">
                <a:solidFill>
                  <a:srgbClr val="000000"/>
                </a:solidFill>
              </a:rPr>
              <a:t>HOW to apply rights in daily life and </a:t>
            </a:r>
            <a:r>
              <a:rPr lang="en-GB" sz="2600" b="1" dirty="0" smtClean="0">
                <a:solidFill>
                  <a:srgbClr val="000000"/>
                </a:solidFill>
              </a:rPr>
              <a:t>practice</a:t>
            </a:r>
            <a:r>
              <a:rPr lang="en-GB" sz="2600" dirty="0" smtClean="0">
                <a:solidFill>
                  <a:srgbClr val="000000"/>
                </a:solidFill>
              </a:rPr>
              <a:t>” </a:t>
            </a:r>
            <a:endParaRPr lang="en-US" sz="2600" dirty="0">
              <a:solidFill>
                <a:srgbClr val="000000"/>
              </a:solidFill>
            </a:endParaRPr>
          </a:p>
        </p:txBody>
      </p:sp>
      <p:sp>
        <p:nvSpPr>
          <p:cNvPr id="11" name="Rounded Rectangular Callout 10"/>
          <p:cNvSpPr/>
          <p:nvPr/>
        </p:nvSpPr>
        <p:spPr>
          <a:xfrm>
            <a:off x="1783536" y="3459405"/>
            <a:ext cx="6951860" cy="2918873"/>
          </a:xfrm>
          <a:prstGeom prst="wedgeRoundRectCallout">
            <a:avLst>
              <a:gd name="adj1" fmla="val 34332"/>
              <a:gd name="adj2" fmla="val 61821"/>
              <a:gd name="adj3" fmla="val 16667"/>
            </a:avLst>
          </a:prstGeom>
          <a:solidFill>
            <a:schemeClr val="accent3">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00" dirty="0">
              <a:solidFill>
                <a:srgbClr val="000000"/>
              </a:solidFill>
            </a:endParaRPr>
          </a:p>
          <a:p>
            <a:pPr algn="ctr"/>
            <a:r>
              <a:rPr lang="en-US" sz="2600" b="1" dirty="0" smtClean="0">
                <a:solidFill>
                  <a:srgbClr val="000000"/>
                </a:solidFill>
              </a:rPr>
              <a:t>I </a:t>
            </a:r>
            <a:r>
              <a:rPr lang="en-US" sz="2600" b="1" dirty="0">
                <a:solidFill>
                  <a:srgbClr val="000000"/>
                </a:solidFill>
              </a:rPr>
              <a:t>did what I had to do</a:t>
            </a:r>
            <a:r>
              <a:rPr lang="en-US" sz="2600" dirty="0">
                <a:solidFill>
                  <a:srgbClr val="000000"/>
                </a:solidFill>
              </a:rPr>
              <a:t>—give medicines and injections</a:t>
            </a:r>
            <a:r>
              <a:rPr lang="en-US" sz="2600" dirty="0" smtClean="0">
                <a:solidFill>
                  <a:srgbClr val="000000"/>
                </a:solidFill>
              </a:rPr>
              <a:t>.</a:t>
            </a:r>
          </a:p>
          <a:p>
            <a:pPr algn="ctr"/>
            <a:r>
              <a:rPr lang="en-US" sz="2600" dirty="0" smtClean="0">
                <a:solidFill>
                  <a:srgbClr val="000000"/>
                </a:solidFill>
              </a:rPr>
              <a:t> </a:t>
            </a:r>
          </a:p>
          <a:p>
            <a:pPr algn="ctr"/>
            <a:r>
              <a:rPr lang="en-US" sz="2600" dirty="0" smtClean="0">
                <a:solidFill>
                  <a:srgbClr val="000000"/>
                </a:solidFill>
              </a:rPr>
              <a:t>Now </a:t>
            </a:r>
            <a:r>
              <a:rPr lang="en-US" sz="2600" dirty="0">
                <a:solidFill>
                  <a:srgbClr val="000000"/>
                </a:solidFill>
              </a:rPr>
              <a:t>things have changed, I listen and try to understand </a:t>
            </a:r>
            <a:r>
              <a:rPr lang="en-US" sz="2600" dirty="0" smtClean="0">
                <a:solidFill>
                  <a:srgbClr val="000000"/>
                </a:solidFill>
              </a:rPr>
              <a:t>users</a:t>
            </a:r>
            <a:r>
              <a:rPr lang="en-US" sz="2600" dirty="0" smtClean="0">
                <a:solidFill>
                  <a:srgbClr val="000000"/>
                </a:solidFill>
              </a:rPr>
              <a:t> </a:t>
            </a:r>
            <a:r>
              <a:rPr lang="en-US" sz="2600" dirty="0">
                <a:solidFill>
                  <a:srgbClr val="000000"/>
                </a:solidFill>
              </a:rPr>
              <a:t>and in doing so, make them feel </a:t>
            </a:r>
            <a:r>
              <a:rPr lang="en-US" sz="2600" dirty="0" smtClean="0">
                <a:solidFill>
                  <a:srgbClr val="000000"/>
                </a:solidFill>
              </a:rPr>
              <a:t>heard</a:t>
            </a:r>
          </a:p>
          <a:p>
            <a:pPr algn="ctr"/>
            <a:endParaRPr lang="en-US" sz="2600" dirty="0">
              <a:solidFill>
                <a:srgbClr val="000000"/>
              </a:solidFill>
            </a:endParaRPr>
          </a:p>
        </p:txBody>
      </p:sp>
    </p:spTree>
    <p:extLst>
      <p:ext uri="{BB962C8B-B14F-4D97-AF65-F5344CB8AC3E}">
        <p14:creationId xmlns:p14="http://schemas.microsoft.com/office/powerpoint/2010/main" val="106682643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6488" y="274638"/>
            <a:ext cx="4478011" cy="814407"/>
          </a:xfrm>
        </p:spPr>
        <p:txBody>
          <a:bodyPr>
            <a:normAutofit fontScale="90000"/>
          </a:bodyPr>
          <a:lstStyle/>
          <a:p>
            <a:r>
              <a:rPr lang="en-US" sz="2600" b="1" dirty="0" smtClean="0"/>
              <a:t>Preliminary results: attitude change</a:t>
            </a:r>
            <a:endParaRPr lang="en-US" sz="2600" b="1" dirty="0"/>
          </a:p>
        </p:txBody>
      </p:sp>
      <p:pic>
        <p:nvPicPr>
          <p:cNvPr id="9" name="Picture 8" descr="Screen Shot 2018-01-31 at 21.27.45.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31" y="1089045"/>
            <a:ext cx="8673516" cy="2067344"/>
          </a:xfrm>
          <a:prstGeom prst="rect">
            <a:avLst/>
          </a:prstGeom>
        </p:spPr>
      </p:pic>
      <p:pic>
        <p:nvPicPr>
          <p:cNvPr id="11" name="Picture 10" descr="Screen Shot 2018-01-31 at 21.27.0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331" y="4692504"/>
            <a:ext cx="8656807" cy="1758153"/>
          </a:xfrm>
          <a:prstGeom prst="rect">
            <a:avLst/>
          </a:prstGeom>
        </p:spPr>
      </p:pic>
      <p:pic>
        <p:nvPicPr>
          <p:cNvPr id="14" name="Picture 13" descr="Screen Shot 2018-01-31 at 21.27.27.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4331" y="3145013"/>
            <a:ext cx="8656807" cy="1363662"/>
          </a:xfrm>
          <a:prstGeom prst="rect">
            <a:avLst/>
          </a:prstGeom>
        </p:spPr>
      </p:pic>
      <p:pic>
        <p:nvPicPr>
          <p:cNvPr id="16" name="Content Placeholder 15" descr="Screen Shot 2018-01-31 at 21.33.48.png"/>
          <p:cNvPicPr>
            <a:picLocks noGrp="1" noChangeAspect="1"/>
          </p:cNvPicPr>
          <p:nvPr>
            <p:ph idx="1"/>
          </p:nvPr>
        </p:nvPicPr>
        <p:blipFill>
          <a:blip r:embed="rId6">
            <a:extLst>
              <a:ext uri="{28A0092B-C50C-407E-A947-70E740481C1C}">
                <a14:useLocalDpi xmlns:a14="http://schemas.microsoft.com/office/drawing/2010/main" val="0"/>
              </a:ext>
            </a:extLst>
          </a:blip>
          <a:srcRect t="-33751" b="-33751"/>
          <a:stretch>
            <a:fillRect/>
          </a:stretch>
        </p:blipFill>
        <p:spPr>
          <a:xfrm>
            <a:off x="300762" y="0"/>
            <a:ext cx="2790403" cy="1534614"/>
          </a:xfrm>
        </p:spPr>
      </p:pic>
    </p:spTree>
    <p:extLst>
      <p:ext uri="{BB962C8B-B14F-4D97-AF65-F5344CB8AC3E}">
        <p14:creationId xmlns:p14="http://schemas.microsoft.com/office/powerpoint/2010/main" val="326436323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55788"/>
            <a:ext cx="8229600" cy="3977349"/>
          </a:xfrm>
        </p:spPr>
        <p:txBody>
          <a:bodyPr>
            <a:normAutofit fontScale="55000" lnSpcReduction="20000"/>
          </a:bodyPr>
          <a:lstStyle/>
          <a:p>
            <a:pPr marL="0" indent="0">
              <a:buNone/>
            </a:pPr>
            <a:endParaRPr lang="en-US" b="1" i="1" dirty="0" smtClean="0"/>
          </a:p>
          <a:p>
            <a:pPr marL="0" indent="0">
              <a:buNone/>
            </a:pPr>
            <a:r>
              <a:rPr lang="en-US" b="1" i="1" dirty="0" smtClean="0"/>
              <a:t>You can only inspire hope once the person has recovered </a:t>
            </a:r>
          </a:p>
          <a:p>
            <a:pPr>
              <a:buFont typeface="Wingdings" charset="2"/>
              <a:buChar char="Ø"/>
            </a:pPr>
            <a:r>
              <a:rPr lang="en-US" dirty="0" smtClean="0"/>
              <a:t>showed the greatest change: prior to training, 12% strongly disagreed and this increased to 50% in the post-training test. </a:t>
            </a:r>
          </a:p>
          <a:p>
            <a:pPr marL="0" indent="0">
              <a:buNone/>
            </a:pPr>
            <a:endParaRPr lang="en-US" dirty="0" smtClean="0"/>
          </a:p>
          <a:p>
            <a:pPr marL="0" indent="0">
              <a:buNone/>
            </a:pPr>
            <a:r>
              <a:rPr lang="en-US" b="1" i="1" dirty="0" smtClean="0"/>
              <a:t>The opinion of the health practitioners about care and treatment should carry more weight than those of a person with an intellectual disability </a:t>
            </a:r>
          </a:p>
          <a:p>
            <a:pPr>
              <a:buFont typeface="Wingdings" charset="2"/>
              <a:buChar char="Ø"/>
            </a:pPr>
            <a:r>
              <a:rPr lang="en-US" dirty="0" smtClean="0"/>
              <a:t>35% strongly disagree/disagree prior to training and this increased to 83% post-training </a:t>
            </a:r>
          </a:p>
          <a:p>
            <a:pPr marL="0" indent="0">
              <a:buNone/>
            </a:pPr>
            <a:endParaRPr lang="en-US" b="1" i="1" dirty="0" smtClean="0"/>
          </a:p>
          <a:p>
            <a:pPr marL="0" indent="0">
              <a:buNone/>
            </a:pPr>
            <a:r>
              <a:rPr lang="en-US" b="1" i="1" dirty="0" smtClean="0"/>
              <a:t>There is little mental health and other practitioners can do to promote the rights of people with mental health conditions</a:t>
            </a:r>
          </a:p>
          <a:p>
            <a:pPr>
              <a:buFont typeface="Wingdings" charset="2"/>
              <a:buChar char="Ø"/>
            </a:pPr>
            <a:r>
              <a:rPr lang="en-US" dirty="0" smtClean="0"/>
              <a:t>Jump </a:t>
            </a:r>
            <a:r>
              <a:rPr lang="en-US" dirty="0" smtClean="0"/>
              <a:t>from </a:t>
            </a:r>
            <a:r>
              <a:rPr lang="en-US" dirty="0"/>
              <a:t>47% ‘strongly disagreed’ in pre-training to 78% ‘strongly disagreed’ in post- training </a:t>
            </a:r>
          </a:p>
          <a:p>
            <a:endParaRPr lang="en-US" dirty="0" smtClean="0"/>
          </a:p>
          <a:p>
            <a:endParaRPr lang="en-US" dirty="0"/>
          </a:p>
          <a:p>
            <a:endParaRPr lang="en-US" dirty="0"/>
          </a:p>
        </p:txBody>
      </p:sp>
      <p:pic>
        <p:nvPicPr>
          <p:cNvPr id="4" name="Picture 3" descr="Screen Shot 2018-01-31 at 21.27.5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81811" y="183826"/>
            <a:ext cx="6237494" cy="1971962"/>
          </a:xfrm>
          <a:prstGeom prst="rect">
            <a:avLst/>
          </a:prstGeom>
        </p:spPr>
      </p:pic>
      <p:grpSp>
        <p:nvGrpSpPr>
          <p:cNvPr id="5" name="Group 4"/>
          <p:cNvGrpSpPr>
            <a:grpSpLocks/>
          </p:cNvGrpSpPr>
          <p:nvPr/>
        </p:nvGrpSpPr>
        <p:grpSpPr bwMode="auto">
          <a:xfrm>
            <a:off x="7683395" y="5498098"/>
            <a:ext cx="1274174" cy="1139444"/>
            <a:chOff x="3276600" y="115888"/>
            <a:chExt cx="2951163" cy="2359025"/>
          </a:xfrm>
        </p:grpSpPr>
        <p:pic>
          <p:nvPicPr>
            <p:cNvPr id="6"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15888"/>
              <a:ext cx="2951163" cy="2359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2"/>
            <p:cNvSpPr txBox="1">
              <a:spLocks noChangeArrowheads="1"/>
            </p:cNvSpPr>
            <p:nvPr/>
          </p:nvSpPr>
          <p:spPr bwMode="auto">
            <a:xfrm>
              <a:off x="3779838" y="2060575"/>
              <a:ext cx="2016125"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cs typeface="Arial" charset="0"/>
                </a:defRPr>
              </a:lvl1pPr>
              <a:lvl2pPr marL="742950" indent="-285750">
                <a:spcBef>
                  <a:spcPct val="20000"/>
                </a:spcBef>
                <a:buChar char="–"/>
                <a:defRPr sz="2800">
                  <a:solidFill>
                    <a:schemeClr val="tx1"/>
                  </a:solidFill>
                  <a:latin typeface="Arial" charset="0"/>
                  <a:cs typeface="Arial" charset="0"/>
                </a:defRPr>
              </a:lvl2pPr>
              <a:lvl3pPr marL="1143000" indent="-228600">
                <a:spcBef>
                  <a:spcPct val="20000"/>
                </a:spcBef>
                <a:buChar char="•"/>
                <a:defRPr sz="2400">
                  <a:solidFill>
                    <a:schemeClr val="tx1"/>
                  </a:solidFill>
                  <a:latin typeface="Arial" charset="0"/>
                  <a:cs typeface="Arial" charset="0"/>
                </a:defRPr>
              </a:lvl3pPr>
              <a:lvl4pPr marL="1600200" indent="-228600">
                <a:spcBef>
                  <a:spcPct val="20000"/>
                </a:spcBef>
                <a:buChar char="–"/>
                <a:defRPr sz="2000">
                  <a:solidFill>
                    <a:schemeClr val="tx1"/>
                  </a:solidFill>
                  <a:latin typeface="Arial" charset="0"/>
                  <a:cs typeface="Arial" charset="0"/>
                </a:defRPr>
              </a:lvl4pPr>
              <a:lvl5pPr marL="2057400" indent="-22860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endParaRPr lang="fr-FR" altLang="en-US" sz="1800"/>
            </a:p>
          </p:txBody>
        </p:sp>
      </p:grpSp>
    </p:spTree>
    <p:extLst>
      <p:ext uri="{BB962C8B-B14F-4D97-AF65-F5344CB8AC3E}">
        <p14:creationId xmlns:p14="http://schemas.microsoft.com/office/powerpoint/2010/main" val="136144927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3514636724"/>
              </p:ext>
            </p:extLst>
          </p:nvPr>
        </p:nvGraphicFramePr>
        <p:xfrm>
          <a:off x="-1107954" y="411262"/>
          <a:ext cx="10836332" cy="59350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9130378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822B9E06671B54FA89F14538B9B0FEA" ma:contentTypeVersion="1" ma:contentTypeDescription="Create a new document." ma:contentTypeScope="" ma:versionID="362711686602768b23db736653e4ac1a">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69864DEA-4B16-4444-A2ED-441251B925E9}"/>
</file>

<file path=customXml/itemProps2.xml><?xml version="1.0" encoding="utf-8"?>
<ds:datastoreItem xmlns:ds="http://schemas.openxmlformats.org/officeDocument/2006/customXml" ds:itemID="{C0DE57B3-613D-4B98-B105-8E7C232922F8}"/>
</file>

<file path=customXml/itemProps3.xml><?xml version="1.0" encoding="utf-8"?>
<ds:datastoreItem xmlns:ds="http://schemas.openxmlformats.org/officeDocument/2006/customXml" ds:itemID="{F0466703-DA76-446A-9F0F-C108DFC9F9FA}"/>
</file>

<file path=docProps/app.xml><?xml version="1.0" encoding="utf-8"?>
<Properties xmlns="http://schemas.openxmlformats.org/officeDocument/2006/extended-properties" xmlns:vt="http://schemas.openxmlformats.org/officeDocument/2006/docPropsVTypes">
  <TotalTime>4826</TotalTime>
  <Words>1775</Words>
  <Application>Microsoft Macintosh PowerPoint</Application>
  <PresentationFormat>On-screen Show (4:3)</PresentationFormat>
  <Paragraphs>148</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         Quality Rights Initiative Act Unite &amp; Empower for Mental Health _______________________  Consultation on Human Rights &amp; Mental Health Palais des Nations 15. May 2018  Dr Peter McGovern       </vt:lpstr>
      <vt:lpstr>PowerPoint Presentation</vt:lpstr>
      <vt:lpstr>PowerPoint Presentation</vt:lpstr>
      <vt:lpstr>Face to face training </vt:lpstr>
      <vt:lpstr>The change in the room</vt:lpstr>
      <vt:lpstr>PowerPoint Presentation</vt:lpstr>
      <vt:lpstr>Preliminary results: attitude change</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Quality Rights Initiative Act Unite &amp; Empower for Mental Health _______________________  Consultation on Human Rights &amp; Mental Health Palais des Nations 15. May 2018  Dr Peter McGovern       </dc:title>
  <dc:creator>Peter McGovern</dc:creator>
  <cp:lastModifiedBy>Peter McGovern</cp:lastModifiedBy>
  <cp:revision>40</cp:revision>
  <dcterms:created xsi:type="dcterms:W3CDTF">2018-05-10T10:32:33Z</dcterms:created>
  <dcterms:modified xsi:type="dcterms:W3CDTF">2018-05-13T18:59:01Z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0x0101008822B9E06671B54FA89F14538B9B0FEA</vt:lpwstr>
  </property>
</Properties>
</file>