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13354050" cy="1143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4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721F8-96F1-42D5-8E4A-E9A413981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9256" y="1870605"/>
            <a:ext cx="10015538" cy="3979333"/>
          </a:xfrm>
        </p:spPr>
        <p:txBody>
          <a:bodyPr anchor="b"/>
          <a:lstStyle>
            <a:lvl1pPr algn="ctr">
              <a:defRPr sz="657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2711A-F1BC-4B25-BA54-364E1B43D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9256" y="6003397"/>
            <a:ext cx="10015538" cy="2759603"/>
          </a:xfrm>
        </p:spPr>
        <p:txBody>
          <a:bodyPr/>
          <a:lstStyle>
            <a:lvl1pPr marL="0" indent="0" algn="ctr">
              <a:buNone/>
              <a:defRPr sz="2629"/>
            </a:lvl1pPr>
            <a:lvl2pPr marL="500771" indent="0" algn="ctr">
              <a:buNone/>
              <a:defRPr sz="2191"/>
            </a:lvl2pPr>
            <a:lvl3pPr marL="1001542" indent="0" algn="ctr">
              <a:buNone/>
              <a:defRPr sz="1972"/>
            </a:lvl3pPr>
            <a:lvl4pPr marL="1502313" indent="0" algn="ctr">
              <a:buNone/>
              <a:defRPr sz="1752"/>
            </a:lvl4pPr>
            <a:lvl5pPr marL="2003085" indent="0" algn="ctr">
              <a:buNone/>
              <a:defRPr sz="1752"/>
            </a:lvl5pPr>
            <a:lvl6pPr marL="2503856" indent="0" algn="ctr">
              <a:buNone/>
              <a:defRPr sz="1752"/>
            </a:lvl6pPr>
            <a:lvl7pPr marL="3004627" indent="0" algn="ctr">
              <a:buNone/>
              <a:defRPr sz="1752"/>
            </a:lvl7pPr>
            <a:lvl8pPr marL="3505398" indent="0" algn="ctr">
              <a:buNone/>
              <a:defRPr sz="1752"/>
            </a:lvl8pPr>
            <a:lvl9pPr marL="4006169" indent="0" algn="ctr">
              <a:buNone/>
              <a:defRPr sz="175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A109-CBF3-469C-A5A0-997670ECB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9395F-2A1A-40D4-A4F9-AB78DF02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04B21-BC14-4540-B414-BF59DB4C1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3957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61B7-AE54-4575-A0B1-EFFB53635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CB9C1-63B7-491A-924F-C1807122C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1C7F7-4403-4027-A7F3-FE2FE564A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3A42B-1CAE-4BC2-B60B-2AF7496A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8343D-647F-4F21-A289-DE323562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0689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1F0323-2EB1-4328-A8FB-1A52903E51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56492" y="608542"/>
            <a:ext cx="2879467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5417E-3945-4DD9-ACBB-632001EC5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8091" y="608542"/>
            <a:ext cx="847147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FF738-5610-4BAE-AC1C-CC03C30A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B57DC-862E-4DE6-A51B-D00FC656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2DD97-9C62-46A2-BEA3-2664CE92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8901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ACD5A-5587-49D9-A3A9-97886D542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48D89-3189-4F56-A174-FDBCABB6E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41F93-3C92-4A10-A589-2FEF8F2DF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4D7A8-CE49-473E-BAE4-0A229CC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391C9-571F-4EFF-B4B0-2A48DAF3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575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B1B73-9D08-45E7-A296-67248B460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136" y="2849564"/>
            <a:ext cx="11517868" cy="4754562"/>
          </a:xfrm>
        </p:spPr>
        <p:txBody>
          <a:bodyPr anchor="b"/>
          <a:lstStyle>
            <a:lvl1pPr>
              <a:defRPr sz="657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F45F3-6561-4F39-8242-AB8B8EC47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136" y="7649106"/>
            <a:ext cx="11517868" cy="2500312"/>
          </a:xfrm>
        </p:spPr>
        <p:txBody>
          <a:bodyPr/>
          <a:lstStyle>
            <a:lvl1pPr marL="0" indent="0">
              <a:buNone/>
              <a:defRPr sz="2629">
                <a:solidFill>
                  <a:schemeClr val="tx1">
                    <a:tint val="75000"/>
                  </a:schemeClr>
                </a:solidFill>
              </a:defRPr>
            </a:lvl1pPr>
            <a:lvl2pPr marL="500771" indent="0">
              <a:buNone/>
              <a:defRPr sz="2191">
                <a:solidFill>
                  <a:schemeClr val="tx1">
                    <a:tint val="75000"/>
                  </a:schemeClr>
                </a:solidFill>
              </a:defRPr>
            </a:lvl2pPr>
            <a:lvl3pPr marL="1001542" indent="0">
              <a:buNone/>
              <a:defRPr sz="1972">
                <a:solidFill>
                  <a:schemeClr val="tx1">
                    <a:tint val="75000"/>
                  </a:schemeClr>
                </a:solidFill>
              </a:defRPr>
            </a:lvl3pPr>
            <a:lvl4pPr marL="1502313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4pPr>
            <a:lvl5pPr marL="2003085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5pPr>
            <a:lvl6pPr marL="2503856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6pPr>
            <a:lvl7pPr marL="3004627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7pPr>
            <a:lvl8pPr marL="3505398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8pPr>
            <a:lvl9pPr marL="4006169" indent="0">
              <a:buNone/>
              <a:defRPr sz="17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EC4CF-245C-40CB-9129-E6DF8F15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44E7E-1211-4D9E-B613-E5CF969C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465CC-BEC3-4B3F-B7A0-FF6653859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7610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E4BC7-8B8A-4453-B24A-6082A926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885D4-0B05-4CF7-A722-49B5A1234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8091" y="3042708"/>
            <a:ext cx="5675471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13CF4-2FE8-4174-A977-0FE85DEB1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0488" y="3042708"/>
            <a:ext cx="5675471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4FC64-6FF7-43B6-BCDB-54769DCDE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D74CC-2518-4B18-93A3-E37AEA8E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3D0B14-C805-4EFF-A1AF-65C6AE0FA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1089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94D46-DFC3-4E3A-A150-E3C79F96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830" y="608542"/>
            <a:ext cx="11517868" cy="22092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8F27B-2316-4797-82ED-E4FD9FA9D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831" y="2801938"/>
            <a:ext cx="5649389" cy="1373187"/>
          </a:xfrm>
        </p:spPr>
        <p:txBody>
          <a:bodyPr anchor="b"/>
          <a:lstStyle>
            <a:lvl1pPr marL="0" indent="0">
              <a:buNone/>
              <a:defRPr sz="2629" b="1"/>
            </a:lvl1pPr>
            <a:lvl2pPr marL="500771" indent="0">
              <a:buNone/>
              <a:defRPr sz="2191" b="1"/>
            </a:lvl2pPr>
            <a:lvl3pPr marL="1001542" indent="0">
              <a:buNone/>
              <a:defRPr sz="1972" b="1"/>
            </a:lvl3pPr>
            <a:lvl4pPr marL="1502313" indent="0">
              <a:buNone/>
              <a:defRPr sz="1752" b="1"/>
            </a:lvl4pPr>
            <a:lvl5pPr marL="2003085" indent="0">
              <a:buNone/>
              <a:defRPr sz="1752" b="1"/>
            </a:lvl5pPr>
            <a:lvl6pPr marL="2503856" indent="0">
              <a:buNone/>
              <a:defRPr sz="1752" b="1"/>
            </a:lvl6pPr>
            <a:lvl7pPr marL="3004627" indent="0">
              <a:buNone/>
              <a:defRPr sz="1752" b="1"/>
            </a:lvl7pPr>
            <a:lvl8pPr marL="3505398" indent="0">
              <a:buNone/>
              <a:defRPr sz="1752" b="1"/>
            </a:lvl8pPr>
            <a:lvl9pPr marL="4006169" indent="0">
              <a:buNone/>
              <a:defRPr sz="1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D2F8C-E614-4B72-9D6E-06648E578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9831" y="4175125"/>
            <a:ext cx="5649389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2267DD-D42B-458D-B0F1-FAA7DEB3A4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0488" y="2801938"/>
            <a:ext cx="5677211" cy="1373187"/>
          </a:xfrm>
        </p:spPr>
        <p:txBody>
          <a:bodyPr anchor="b"/>
          <a:lstStyle>
            <a:lvl1pPr marL="0" indent="0">
              <a:buNone/>
              <a:defRPr sz="2629" b="1"/>
            </a:lvl1pPr>
            <a:lvl2pPr marL="500771" indent="0">
              <a:buNone/>
              <a:defRPr sz="2191" b="1"/>
            </a:lvl2pPr>
            <a:lvl3pPr marL="1001542" indent="0">
              <a:buNone/>
              <a:defRPr sz="1972" b="1"/>
            </a:lvl3pPr>
            <a:lvl4pPr marL="1502313" indent="0">
              <a:buNone/>
              <a:defRPr sz="1752" b="1"/>
            </a:lvl4pPr>
            <a:lvl5pPr marL="2003085" indent="0">
              <a:buNone/>
              <a:defRPr sz="1752" b="1"/>
            </a:lvl5pPr>
            <a:lvl6pPr marL="2503856" indent="0">
              <a:buNone/>
              <a:defRPr sz="1752" b="1"/>
            </a:lvl6pPr>
            <a:lvl7pPr marL="3004627" indent="0">
              <a:buNone/>
              <a:defRPr sz="1752" b="1"/>
            </a:lvl7pPr>
            <a:lvl8pPr marL="3505398" indent="0">
              <a:buNone/>
              <a:defRPr sz="1752" b="1"/>
            </a:lvl8pPr>
            <a:lvl9pPr marL="4006169" indent="0">
              <a:buNone/>
              <a:defRPr sz="1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29CFC5-3EE2-4640-AF79-667399265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0488" y="4175125"/>
            <a:ext cx="567721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C199AF-3614-4A9D-A537-8A75D33CE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EB7227-777F-4CD8-B603-D40C8288B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3145F6-F2F2-4923-A9B0-EC7DB24E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1435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3297-28E4-4919-AB72-93FC6EC7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1569AC-27D8-411C-A9A1-B7243EA4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33013-B5FC-4E2C-839B-67E96C1B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37800-3C92-40EF-A324-0690CDFA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1806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3B1A9D-8693-4418-BE38-67A9A86BE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289E66-CCC2-4CE3-AA50-DD11461E3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C5C2A-98F5-4CB8-A90D-2B5C31B6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4060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20A4-7781-4D6D-B16A-2B958891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831" y="762000"/>
            <a:ext cx="4307028" cy="2667000"/>
          </a:xfrm>
        </p:spPr>
        <p:txBody>
          <a:bodyPr anchor="b"/>
          <a:lstStyle>
            <a:lvl1pPr>
              <a:defRPr sz="350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3EAF-48B1-4467-A75B-F3F423C00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7211" y="1645709"/>
            <a:ext cx="6760488" cy="8122708"/>
          </a:xfrm>
        </p:spPr>
        <p:txBody>
          <a:bodyPr/>
          <a:lstStyle>
            <a:lvl1pPr>
              <a:defRPr sz="3505"/>
            </a:lvl1pPr>
            <a:lvl2pPr>
              <a:defRPr sz="3067"/>
            </a:lvl2pPr>
            <a:lvl3pPr>
              <a:defRPr sz="2629"/>
            </a:lvl3pPr>
            <a:lvl4pPr>
              <a:defRPr sz="2191"/>
            </a:lvl4pPr>
            <a:lvl5pPr>
              <a:defRPr sz="2191"/>
            </a:lvl5pPr>
            <a:lvl6pPr>
              <a:defRPr sz="2191"/>
            </a:lvl6pPr>
            <a:lvl7pPr>
              <a:defRPr sz="2191"/>
            </a:lvl7pPr>
            <a:lvl8pPr>
              <a:defRPr sz="2191"/>
            </a:lvl8pPr>
            <a:lvl9pPr>
              <a:defRPr sz="21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7090F-35EB-4206-B0A2-BF70F0B9F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9831" y="3429000"/>
            <a:ext cx="4307028" cy="6352647"/>
          </a:xfrm>
        </p:spPr>
        <p:txBody>
          <a:bodyPr/>
          <a:lstStyle>
            <a:lvl1pPr marL="0" indent="0">
              <a:buNone/>
              <a:defRPr sz="1752"/>
            </a:lvl1pPr>
            <a:lvl2pPr marL="500771" indent="0">
              <a:buNone/>
              <a:defRPr sz="1533"/>
            </a:lvl2pPr>
            <a:lvl3pPr marL="1001542" indent="0">
              <a:buNone/>
              <a:defRPr sz="1314"/>
            </a:lvl3pPr>
            <a:lvl4pPr marL="1502313" indent="0">
              <a:buNone/>
              <a:defRPr sz="1095"/>
            </a:lvl4pPr>
            <a:lvl5pPr marL="2003085" indent="0">
              <a:buNone/>
              <a:defRPr sz="1095"/>
            </a:lvl5pPr>
            <a:lvl6pPr marL="2503856" indent="0">
              <a:buNone/>
              <a:defRPr sz="1095"/>
            </a:lvl6pPr>
            <a:lvl7pPr marL="3004627" indent="0">
              <a:buNone/>
              <a:defRPr sz="1095"/>
            </a:lvl7pPr>
            <a:lvl8pPr marL="3505398" indent="0">
              <a:buNone/>
              <a:defRPr sz="1095"/>
            </a:lvl8pPr>
            <a:lvl9pPr marL="4006169" indent="0">
              <a:buNone/>
              <a:defRPr sz="10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0B678A-CA5A-46C8-B35A-29F1ABA3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D0981-F276-4342-9B00-EC0B6AFE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360E5-C510-4F75-80C4-69CEFF10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2792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DF97F-47F1-4BEB-B60F-7B6A82D75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831" y="762000"/>
            <a:ext cx="4307028" cy="2667000"/>
          </a:xfrm>
        </p:spPr>
        <p:txBody>
          <a:bodyPr anchor="b"/>
          <a:lstStyle>
            <a:lvl1pPr>
              <a:defRPr sz="350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04C029-59F6-4450-86DE-A51A664AC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7211" y="1645709"/>
            <a:ext cx="6760488" cy="8122708"/>
          </a:xfrm>
        </p:spPr>
        <p:txBody>
          <a:bodyPr/>
          <a:lstStyle>
            <a:lvl1pPr marL="0" indent="0">
              <a:buNone/>
              <a:defRPr sz="3505"/>
            </a:lvl1pPr>
            <a:lvl2pPr marL="500771" indent="0">
              <a:buNone/>
              <a:defRPr sz="3067"/>
            </a:lvl2pPr>
            <a:lvl3pPr marL="1001542" indent="0">
              <a:buNone/>
              <a:defRPr sz="2629"/>
            </a:lvl3pPr>
            <a:lvl4pPr marL="1502313" indent="0">
              <a:buNone/>
              <a:defRPr sz="2191"/>
            </a:lvl4pPr>
            <a:lvl5pPr marL="2003085" indent="0">
              <a:buNone/>
              <a:defRPr sz="2191"/>
            </a:lvl5pPr>
            <a:lvl6pPr marL="2503856" indent="0">
              <a:buNone/>
              <a:defRPr sz="2191"/>
            </a:lvl6pPr>
            <a:lvl7pPr marL="3004627" indent="0">
              <a:buNone/>
              <a:defRPr sz="2191"/>
            </a:lvl7pPr>
            <a:lvl8pPr marL="3505398" indent="0">
              <a:buNone/>
              <a:defRPr sz="2191"/>
            </a:lvl8pPr>
            <a:lvl9pPr marL="4006169" indent="0">
              <a:buNone/>
              <a:defRPr sz="2191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7B2FAF-89C7-42EA-B31B-F1149915E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9831" y="3429000"/>
            <a:ext cx="4307028" cy="6352647"/>
          </a:xfrm>
        </p:spPr>
        <p:txBody>
          <a:bodyPr/>
          <a:lstStyle>
            <a:lvl1pPr marL="0" indent="0">
              <a:buNone/>
              <a:defRPr sz="1752"/>
            </a:lvl1pPr>
            <a:lvl2pPr marL="500771" indent="0">
              <a:buNone/>
              <a:defRPr sz="1533"/>
            </a:lvl2pPr>
            <a:lvl3pPr marL="1001542" indent="0">
              <a:buNone/>
              <a:defRPr sz="1314"/>
            </a:lvl3pPr>
            <a:lvl4pPr marL="1502313" indent="0">
              <a:buNone/>
              <a:defRPr sz="1095"/>
            </a:lvl4pPr>
            <a:lvl5pPr marL="2003085" indent="0">
              <a:buNone/>
              <a:defRPr sz="1095"/>
            </a:lvl5pPr>
            <a:lvl6pPr marL="2503856" indent="0">
              <a:buNone/>
              <a:defRPr sz="1095"/>
            </a:lvl6pPr>
            <a:lvl7pPr marL="3004627" indent="0">
              <a:buNone/>
              <a:defRPr sz="1095"/>
            </a:lvl7pPr>
            <a:lvl8pPr marL="3505398" indent="0">
              <a:buNone/>
              <a:defRPr sz="1095"/>
            </a:lvl8pPr>
            <a:lvl9pPr marL="4006169" indent="0">
              <a:buNone/>
              <a:defRPr sz="10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7E5690-794D-410F-87A9-BFC7DF918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7F963-9BF0-43C5-94A1-0AA63D13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41974-7A33-4B8B-8F45-4FCCFADE1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5137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9B1678-4C05-4B70-A7A8-832065F4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91" y="608542"/>
            <a:ext cx="11517868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47454-9C38-413F-AEEF-57A81E2A4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091" y="3042708"/>
            <a:ext cx="11517868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2D721-1D97-4EEA-AC80-A2D8DFBCA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8091" y="10593917"/>
            <a:ext cx="3004661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D0C-D09C-441F-9FF5-64F69EAE5FD6}" type="datetimeFigureOut">
              <a:rPr lang="ar-IQ" smtClean="0"/>
              <a:t>18/01/1441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A39A-BA13-491F-B025-AF6096D83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23529" y="10593917"/>
            <a:ext cx="4506992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09728-30E5-4A57-82B7-F1B342607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31298" y="10593917"/>
            <a:ext cx="3004661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5793-2BEE-471C-896A-5B401D8A2E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682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1001542" rtl="0" eaLnBrk="1" latinLnBrk="0" hangingPunct="1">
        <a:lnSpc>
          <a:spcPct val="90000"/>
        </a:lnSpc>
        <a:spcBef>
          <a:spcPct val="0"/>
        </a:spcBef>
        <a:buNone/>
        <a:defRPr sz="48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0386" indent="-250386" algn="l" defTabSz="1001542" rtl="0" eaLnBrk="1" latinLnBrk="0" hangingPunct="1">
        <a:lnSpc>
          <a:spcPct val="90000"/>
        </a:lnSpc>
        <a:spcBef>
          <a:spcPts val="1095"/>
        </a:spcBef>
        <a:buFont typeface="Arial" panose="020B0604020202020204" pitchFamily="34" charset="0"/>
        <a:buChar char="•"/>
        <a:defRPr sz="3067" kern="1200">
          <a:solidFill>
            <a:schemeClr val="tx1"/>
          </a:solidFill>
          <a:latin typeface="+mn-lt"/>
          <a:ea typeface="+mn-ea"/>
          <a:cs typeface="+mn-cs"/>
        </a:defRPr>
      </a:lvl1pPr>
      <a:lvl2pPr marL="751157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2629" kern="1200">
          <a:solidFill>
            <a:schemeClr val="tx1"/>
          </a:solidFill>
          <a:latin typeface="+mn-lt"/>
          <a:ea typeface="+mn-ea"/>
          <a:cs typeface="+mn-cs"/>
        </a:defRPr>
      </a:lvl2pPr>
      <a:lvl3pPr marL="1251928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2191" kern="1200">
          <a:solidFill>
            <a:schemeClr val="tx1"/>
          </a:solidFill>
          <a:latin typeface="+mn-lt"/>
          <a:ea typeface="+mn-ea"/>
          <a:cs typeface="+mn-cs"/>
        </a:defRPr>
      </a:lvl3pPr>
      <a:lvl4pPr marL="1752699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4pPr>
      <a:lvl5pPr marL="2253470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5pPr>
      <a:lvl6pPr marL="2754241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6pPr>
      <a:lvl7pPr marL="3255013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7pPr>
      <a:lvl8pPr marL="3755784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8pPr>
      <a:lvl9pPr marL="4256555" indent="-250386" algn="l" defTabSz="1001542" rtl="0" eaLnBrk="1" latinLnBrk="0" hangingPunct="1">
        <a:lnSpc>
          <a:spcPct val="90000"/>
        </a:lnSpc>
        <a:spcBef>
          <a:spcPts val="548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1pPr>
      <a:lvl2pPr marL="500771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2pPr>
      <a:lvl3pPr marL="1001542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3pPr>
      <a:lvl4pPr marL="1502313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4pPr>
      <a:lvl5pPr marL="2003085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5pPr>
      <a:lvl6pPr marL="2503856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6pPr>
      <a:lvl7pPr marL="3004627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7pPr>
      <a:lvl8pPr marL="3505398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8pPr>
      <a:lvl9pPr marL="4006169" algn="l" defTabSz="1001542" rtl="0" eaLnBrk="1" latinLnBrk="0" hangingPunct="1">
        <a:defRPr sz="19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54000" y="-84666"/>
            <a:ext cx="13614215" cy="1446550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1600" dirty="0"/>
              <a:t>Human Rights Council</a:t>
            </a:r>
          </a:p>
          <a:p>
            <a:pPr algn="ctr"/>
            <a:r>
              <a:rPr lang="en-US" sz="1600" dirty="0"/>
              <a:t>Social Forum</a:t>
            </a:r>
          </a:p>
          <a:p>
            <a:pPr algn="ctr"/>
            <a:r>
              <a:rPr lang="en-US" sz="2400" b="1" dirty="0"/>
              <a:t>“THE PROMOTION AND PROTECTION OF THE RIGHTS OF CHILDREN AND YOUTH THROUGH EDUCATION”</a:t>
            </a:r>
          </a:p>
          <a:p>
            <a:pPr algn="ctr"/>
            <a:r>
              <a:rPr lang="en-US" sz="1600" dirty="0"/>
              <a:t>1 – 2 October 2019</a:t>
            </a:r>
          </a:p>
          <a:p>
            <a:pPr algn="ctr"/>
            <a:r>
              <a:rPr lang="en-US" sz="1600" dirty="0"/>
              <a:t>Palais des Nations, Geneva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-10210800" y="9588136"/>
            <a:ext cx="5367867" cy="46166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5" y="8590749"/>
            <a:ext cx="13354049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The side event aims to draw out possible entry points for addressing the current challenges concerning access to education in post-conflict environments, and demonstrating how access to education can contribute to broader development goals as a necessary component of securing lasting peace.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C8916F-597A-4557-8B83-97CDD0C6AD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063" y="9932607"/>
            <a:ext cx="3261880" cy="1438290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10FFEEB-820E-42FE-B555-F5B6701BC8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650" y="9818969"/>
            <a:ext cx="1495679" cy="155192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368F16B-3225-404D-A713-6F6212C0231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9867"/>
            <a:ext cx="13372545" cy="50008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48522A-9A5A-4A57-BABF-D27C0CFE574D}"/>
              </a:ext>
            </a:extLst>
          </p:cNvPr>
          <p:cNvSpPr txBox="1"/>
          <p:nvPr/>
        </p:nvSpPr>
        <p:spPr>
          <a:xfrm>
            <a:off x="-254000" y="1361884"/>
            <a:ext cx="13614215" cy="255454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INVITATION TO SIDE  EVENT: </a:t>
            </a:r>
          </a:p>
          <a:p>
            <a:pPr algn="ctr"/>
            <a:r>
              <a:rPr lang="en-US" sz="6000" b="1" dirty="0"/>
              <a:t>Education as tool of conflict prevention:</a:t>
            </a:r>
          </a:p>
          <a:p>
            <a:pPr algn="ctr"/>
            <a:r>
              <a:rPr lang="en-US" sz="6000" b="1" dirty="0"/>
              <a:t>Iraq and Syria case study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4400" y="7067255"/>
            <a:ext cx="6362145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1 October 2019 </a:t>
            </a:r>
            <a:r>
              <a:rPr lang="en-GB" sz="3200" b="1" dirty="0">
                <a:solidFill>
                  <a:schemeClr val="bg1"/>
                </a:solidFill>
              </a:rPr>
              <a:t>2:00 – 3:00 p.m.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Palais des Nations, Geneva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Salle XXIII</a:t>
            </a:r>
            <a:r>
              <a:rPr lang="en-US" dirty="0"/>
              <a:t> 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en-US" sz="36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9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0290C9F-0806-4E29-AF9B-47DB00240285}"/>
</file>

<file path=customXml/itemProps2.xml><?xml version="1.0" encoding="utf-8"?>
<ds:datastoreItem xmlns:ds="http://schemas.openxmlformats.org/officeDocument/2006/customXml" ds:itemID="{90B67A0C-231C-42AA-91FE-AAC7AF9BF3C3}"/>
</file>

<file path=customXml/itemProps3.xml><?xml version="1.0" encoding="utf-8"?>
<ds:datastoreItem xmlns:ds="http://schemas.openxmlformats.org/officeDocument/2006/customXml" ds:itemID="{9E7AD3DB-EADE-44B2-9234-4EE4E291563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106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Murtada Sabah Jassim Nasiri</dc:creator>
  <cp:lastModifiedBy>GRIFFITHS Helen</cp:lastModifiedBy>
  <cp:revision>36</cp:revision>
  <dcterms:created xsi:type="dcterms:W3CDTF">2019-02-23T17:41:06Z</dcterms:created>
  <dcterms:modified xsi:type="dcterms:W3CDTF">2019-09-17T07:05:24Z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