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Default Extension="jpeg" ContentType="image/jpeg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56" r:id="rId2"/>
    <p:sldId id="259" r:id="rId3"/>
    <p:sldId id="257" r:id="rId4"/>
    <p:sldId id="262" r:id="rId5"/>
    <p:sldId id="263" r:id="rId6"/>
    <p:sldId id="272" r:id="rId7"/>
    <p:sldId id="260" r:id="rId8"/>
    <p:sldId id="268" r:id="rId9"/>
    <p:sldId id="271" r:id="rId10"/>
    <p:sldId id="264" r:id="rId1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5455C8-6F60-4197-B087-DF6B398EF605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4C114F6-D329-4F1C-B36B-61A83DE685BA}">
      <dgm:prSet phldrT="[Text]" custT="1"/>
      <dgm:spPr/>
      <dgm:t>
        <a:bodyPr/>
        <a:lstStyle/>
        <a:p>
          <a:r>
            <a:rPr lang="lv-LV" sz="1800" dirty="0" err="1" smtClean="0"/>
            <a:t>State</a:t>
          </a:r>
          <a:endParaRPr lang="lv-LV" sz="1800" dirty="0" smtClean="0"/>
        </a:p>
        <a:p>
          <a:r>
            <a:rPr lang="lv-LV" sz="1600" dirty="0" smtClean="0"/>
            <a:t>(</a:t>
          </a:r>
          <a:r>
            <a:rPr lang="lv-LV" sz="1600" dirty="0" err="1" smtClean="0"/>
            <a:t>interior</a:t>
          </a:r>
          <a:r>
            <a:rPr lang="lv-LV" sz="1600" dirty="0" smtClean="0"/>
            <a:t>, </a:t>
          </a:r>
          <a:r>
            <a:rPr lang="lv-LV" sz="1600" dirty="0" err="1" smtClean="0"/>
            <a:t>welfare</a:t>
          </a:r>
          <a:r>
            <a:rPr lang="lv-LV" sz="1600" dirty="0" smtClean="0"/>
            <a:t>, </a:t>
          </a:r>
          <a:r>
            <a:rPr lang="lv-LV" sz="1600" dirty="0" err="1" smtClean="0"/>
            <a:t>justice</a:t>
          </a:r>
          <a:r>
            <a:rPr lang="lv-LV" sz="1600" dirty="0" smtClean="0"/>
            <a:t>, </a:t>
          </a:r>
          <a:r>
            <a:rPr lang="lv-LV" sz="1600" dirty="0" err="1" smtClean="0"/>
            <a:t>education</a:t>
          </a:r>
          <a:r>
            <a:rPr lang="lv-LV" sz="1600" dirty="0" smtClean="0"/>
            <a:t>, </a:t>
          </a:r>
          <a:r>
            <a:rPr lang="lv-LV" sz="1600" dirty="0" err="1" smtClean="0"/>
            <a:t>health</a:t>
          </a:r>
          <a:r>
            <a:rPr lang="lv-LV" sz="1600" dirty="0" smtClean="0"/>
            <a:t>, </a:t>
          </a:r>
          <a:r>
            <a:rPr lang="lv-LV" sz="1600" dirty="0" err="1" smtClean="0"/>
            <a:t>economy</a:t>
          </a:r>
          <a:r>
            <a:rPr lang="lv-LV" sz="1600" dirty="0" smtClean="0"/>
            <a:t>)</a:t>
          </a:r>
          <a:endParaRPr lang="lv-LV" sz="1600" dirty="0"/>
        </a:p>
      </dgm:t>
    </dgm:pt>
    <dgm:pt modelId="{DCE35B54-FCB8-49D6-BDCD-07D13F2B0E1C}" type="parTrans" cxnId="{ED5237BF-D536-45F7-AA38-07FFE9F68587}">
      <dgm:prSet/>
      <dgm:spPr/>
      <dgm:t>
        <a:bodyPr/>
        <a:lstStyle/>
        <a:p>
          <a:endParaRPr lang="lv-LV"/>
        </a:p>
      </dgm:t>
    </dgm:pt>
    <dgm:pt modelId="{2D76CC9E-30FE-49C0-AAAE-E5DF5905281F}" type="sibTrans" cxnId="{ED5237BF-D536-45F7-AA38-07FFE9F68587}">
      <dgm:prSet/>
      <dgm:spPr/>
      <dgm:t>
        <a:bodyPr/>
        <a:lstStyle/>
        <a:p>
          <a:endParaRPr lang="lv-LV"/>
        </a:p>
      </dgm:t>
    </dgm:pt>
    <dgm:pt modelId="{0306CE11-C486-408C-9E2E-38C91F9C98D0}">
      <dgm:prSet phldrT="[Text]"/>
      <dgm:spPr/>
      <dgm:t>
        <a:bodyPr/>
        <a:lstStyle/>
        <a:p>
          <a:r>
            <a:rPr lang="lv-LV" dirty="0" smtClean="0"/>
            <a:t>NGO/</a:t>
          </a:r>
          <a:r>
            <a:rPr lang="lv-LV" dirty="0" err="1" smtClean="0"/>
            <a:t>Private</a:t>
          </a:r>
          <a:r>
            <a:rPr lang="lv-LV" dirty="0" smtClean="0"/>
            <a:t> </a:t>
          </a:r>
          <a:r>
            <a:rPr lang="lv-LV" dirty="0" err="1" smtClean="0"/>
            <a:t>sector</a:t>
          </a:r>
          <a:endParaRPr lang="lv-LV" dirty="0"/>
        </a:p>
      </dgm:t>
    </dgm:pt>
    <dgm:pt modelId="{3EB084DE-D4B4-4042-8D5C-A64FB0B433EC}" type="parTrans" cxnId="{D49424C0-403D-4D44-8C1E-E4A9C4041FD9}">
      <dgm:prSet/>
      <dgm:spPr/>
      <dgm:t>
        <a:bodyPr/>
        <a:lstStyle/>
        <a:p>
          <a:endParaRPr lang="lv-LV"/>
        </a:p>
      </dgm:t>
    </dgm:pt>
    <dgm:pt modelId="{E88ED988-1554-4BC8-B87A-ACBC0CC66A54}" type="sibTrans" cxnId="{D49424C0-403D-4D44-8C1E-E4A9C4041FD9}">
      <dgm:prSet/>
      <dgm:spPr/>
      <dgm:t>
        <a:bodyPr/>
        <a:lstStyle/>
        <a:p>
          <a:endParaRPr lang="lv-LV"/>
        </a:p>
      </dgm:t>
    </dgm:pt>
    <dgm:pt modelId="{DAB936D4-4BDB-4BC3-8779-5B742EC81D97}">
      <dgm:prSet phldrT="[Text]"/>
      <dgm:spPr/>
      <dgm:t>
        <a:bodyPr/>
        <a:lstStyle/>
        <a:p>
          <a:r>
            <a:rPr lang="lv-LV" dirty="0" err="1" smtClean="0"/>
            <a:t>Municipality</a:t>
          </a:r>
          <a:endParaRPr lang="lv-LV" dirty="0"/>
        </a:p>
      </dgm:t>
    </dgm:pt>
    <dgm:pt modelId="{41C837A7-A7E3-4BCA-B075-79CCF3460A3E}" type="parTrans" cxnId="{FCF8672D-9A17-46C3-B343-20F37885D625}">
      <dgm:prSet/>
      <dgm:spPr/>
      <dgm:t>
        <a:bodyPr/>
        <a:lstStyle/>
        <a:p>
          <a:endParaRPr lang="lv-LV"/>
        </a:p>
      </dgm:t>
    </dgm:pt>
    <dgm:pt modelId="{A021ADD3-5B7F-4FA2-9CF4-52D030B76C8C}" type="sibTrans" cxnId="{FCF8672D-9A17-46C3-B343-20F37885D625}">
      <dgm:prSet/>
      <dgm:spPr/>
      <dgm:t>
        <a:bodyPr/>
        <a:lstStyle/>
        <a:p>
          <a:endParaRPr lang="lv-LV"/>
        </a:p>
      </dgm:t>
    </dgm:pt>
    <dgm:pt modelId="{733C68F3-F9EC-4290-BF78-B9E6F2840A17}" type="pres">
      <dgm:prSet presAssocID="{1D5455C8-6F60-4197-B087-DF6B398EF60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DFD8C350-6074-415B-9A6B-2318A8C7BC46}" type="pres">
      <dgm:prSet presAssocID="{B4C114F6-D329-4F1C-B36B-61A83DE685B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258B216-0E9C-476D-86CB-56725EDD27D3}" type="pres">
      <dgm:prSet presAssocID="{2D76CC9E-30FE-49C0-AAAE-E5DF5905281F}" presName="sibTrans" presStyleLbl="sibTrans2D1" presStyleIdx="0" presStyleCnt="3"/>
      <dgm:spPr/>
      <dgm:t>
        <a:bodyPr/>
        <a:lstStyle/>
        <a:p>
          <a:endParaRPr lang="lv-LV"/>
        </a:p>
      </dgm:t>
    </dgm:pt>
    <dgm:pt modelId="{FA53DA45-EFD9-4393-AC72-96A0BAD877EF}" type="pres">
      <dgm:prSet presAssocID="{2D76CC9E-30FE-49C0-AAAE-E5DF5905281F}" presName="connectorText" presStyleLbl="sibTrans2D1" presStyleIdx="0" presStyleCnt="3"/>
      <dgm:spPr/>
      <dgm:t>
        <a:bodyPr/>
        <a:lstStyle/>
        <a:p>
          <a:endParaRPr lang="lv-LV"/>
        </a:p>
      </dgm:t>
    </dgm:pt>
    <dgm:pt modelId="{AC036AA8-458A-4DEC-9774-E8DBF4F87231}" type="pres">
      <dgm:prSet presAssocID="{0306CE11-C486-408C-9E2E-38C91F9C98D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82C8A09-6F85-4F86-8AFD-D19334944476}" type="pres">
      <dgm:prSet presAssocID="{E88ED988-1554-4BC8-B87A-ACBC0CC66A54}" presName="sibTrans" presStyleLbl="sibTrans2D1" presStyleIdx="1" presStyleCnt="3"/>
      <dgm:spPr/>
      <dgm:t>
        <a:bodyPr/>
        <a:lstStyle/>
        <a:p>
          <a:endParaRPr lang="lv-LV"/>
        </a:p>
      </dgm:t>
    </dgm:pt>
    <dgm:pt modelId="{EC4150EA-6947-43C2-BDA5-38C6305477F4}" type="pres">
      <dgm:prSet presAssocID="{E88ED988-1554-4BC8-B87A-ACBC0CC66A54}" presName="connectorText" presStyleLbl="sibTrans2D1" presStyleIdx="1" presStyleCnt="3"/>
      <dgm:spPr/>
      <dgm:t>
        <a:bodyPr/>
        <a:lstStyle/>
        <a:p>
          <a:endParaRPr lang="lv-LV"/>
        </a:p>
      </dgm:t>
    </dgm:pt>
    <dgm:pt modelId="{6091F55D-26D9-4B95-B1D0-5F26B1577051}" type="pres">
      <dgm:prSet presAssocID="{DAB936D4-4BDB-4BC3-8779-5B742EC81D9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FBD2BA1-87A3-4A48-BF26-3452D73826A6}" type="pres">
      <dgm:prSet presAssocID="{A021ADD3-5B7F-4FA2-9CF4-52D030B76C8C}" presName="sibTrans" presStyleLbl="sibTrans2D1" presStyleIdx="2" presStyleCnt="3"/>
      <dgm:spPr/>
      <dgm:t>
        <a:bodyPr/>
        <a:lstStyle/>
        <a:p>
          <a:endParaRPr lang="lv-LV"/>
        </a:p>
      </dgm:t>
    </dgm:pt>
    <dgm:pt modelId="{4C6812F4-6048-45BC-9240-1403BA7EFA35}" type="pres">
      <dgm:prSet presAssocID="{A021ADD3-5B7F-4FA2-9CF4-52D030B76C8C}" presName="connectorText" presStyleLbl="sibTrans2D1" presStyleIdx="2" presStyleCnt="3"/>
      <dgm:spPr/>
      <dgm:t>
        <a:bodyPr/>
        <a:lstStyle/>
        <a:p>
          <a:endParaRPr lang="lv-LV"/>
        </a:p>
      </dgm:t>
    </dgm:pt>
  </dgm:ptLst>
  <dgm:cxnLst>
    <dgm:cxn modelId="{F3CF19B1-C6B5-4B5A-B0AB-C64A00354F54}" type="presOf" srcId="{0306CE11-C486-408C-9E2E-38C91F9C98D0}" destId="{AC036AA8-458A-4DEC-9774-E8DBF4F87231}" srcOrd="0" destOrd="0" presId="urn:microsoft.com/office/officeart/2005/8/layout/cycle7"/>
    <dgm:cxn modelId="{D49424C0-403D-4D44-8C1E-E4A9C4041FD9}" srcId="{1D5455C8-6F60-4197-B087-DF6B398EF605}" destId="{0306CE11-C486-408C-9E2E-38C91F9C98D0}" srcOrd="1" destOrd="0" parTransId="{3EB084DE-D4B4-4042-8D5C-A64FB0B433EC}" sibTransId="{E88ED988-1554-4BC8-B87A-ACBC0CC66A54}"/>
    <dgm:cxn modelId="{ED5237BF-D536-45F7-AA38-07FFE9F68587}" srcId="{1D5455C8-6F60-4197-B087-DF6B398EF605}" destId="{B4C114F6-D329-4F1C-B36B-61A83DE685BA}" srcOrd="0" destOrd="0" parTransId="{DCE35B54-FCB8-49D6-BDCD-07D13F2B0E1C}" sibTransId="{2D76CC9E-30FE-49C0-AAAE-E5DF5905281F}"/>
    <dgm:cxn modelId="{FCF8672D-9A17-46C3-B343-20F37885D625}" srcId="{1D5455C8-6F60-4197-B087-DF6B398EF605}" destId="{DAB936D4-4BDB-4BC3-8779-5B742EC81D97}" srcOrd="2" destOrd="0" parTransId="{41C837A7-A7E3-4BCA-B075-79CCF3460A3E}" sibTransId="{A021ADD3-5B7F-4FA2-9CF4-52D030B76C8C}"/>
    <dgm:cxn modelId="{8477A49C-BE90-475A-B189-D874F25952A8}" type="presOf" srcId="{1D5455C8-6F60-4197-B087-DF6B398EF605}" destId="{733C68F3-F9EC-4290-BF78-B9E6F2840A17}" srcOrd="0" destOrd="0" presId="urn:microsoft.com/office/officeart/2005/8/layout/cycle7"/>
    <dgm:cxn modelId="{01F0894F-6F15-4CDE-84DB-39E6E1E4BEAC}" type="presOf" srcId="{E88ED988-1554-4BC8-B87A-ACBC0CC66A54}" destId="{882C8A09-6F85-4F86-8AFD-D19334944476}" srcOrd="0" destOrd="0" presId="urn:microsoft.com/office/officeart/2005/8/layout/cycle7"/>
    <dgm:cxn modelId="{B552B153-9A1F-4712-A48D-B5FD5F659D4D}" type="presOf" srcId="{B4C114F6-D329-4F1C-B36B-61A83DE685BA}" destId="{DFD8C350-6074-415B-9A6B-2318A8C7BC46}" srcOrd="0" destOrd="0" presId="urn:microsoft.com/office/officeart/2005/8/layout/cycle7"/>
    <dgm:cxn modelId="{1D74662C-127F-4777-9F0A-6CB4D6FF181C}" type="presOf" srcId="{2D76CC9E-30FE-49C0-AAAE-E5DF5905281F}" destId="{FA53DA45-EFD9-4393-AC72-96A0BAD877EF}" srcOrd="1" destOrd="0" presId="urn:microsoft.com/office/officeart/2005/8/layout/cycle7"/>
    <dgm:cxn modelId="{538E651B-34B6-42FA-ADF0-58A1CF8A03B4}" type="presOf" srcId="{A021ADD3-5B7F-4FA2-9CF4-52D030B76C8C}" destId="{6FBD2BA1-87A3-4A48-BF26-3452D73826A6}" srcOrd="0" destOrd="0" presId="urn:microsoft.com/office/officeart/2005/8/layout/cycle7"/>
    <dgm:cxn modelId="{D08FC5E7-9BD5-47B0-B080-D7A202998E89}" type="presOf" srcId="{E88ED988-1554-4BC8-B87A-ACBC0CC66A54}" destId="{EC4150EA-6947-43C2-BDA5-38C6305477F4}" srcOrd="1" destOrd="0" presId="urn:microsoft.com/office/officeart/2005/8/layout/cycle7"/>
    <dgm:cxn modelId="{E26D2190-3526-463D-9413-29BD39367F6A}" type="presOf" srcId="{2D76CC9E-30FE-49C0-AAAE-E5DF5905281F}" destId="{2258B216-0E9C-476D-86CB-56725EDD27D3}" srcOrd="0" destOrd="0" presId="urn:microsoft.com/office/officeart/2005/8/layout/cycle7"/>
    <dgm:cxn modelId="{CED1C95D-BC91-43A1-B159-0572181970A2}" type="presOf" srcId="{DAB936D4-4BDB-4BC3-8779-5B742EC81D97}" destId="{6091F55D-26D9-4B95-B1D0-5F26B1577051}" srcOrd="0" destOrd="0" presId="urn:microsoft.com/office/officeart/2005/8/layout/cycle7"/>
    <dgm:cxn modelId="{003E9F19-B90E-4ADC-A281-F0C9B983CC21}" type="presOf" srcId="{A021ADD3-5B7F-4FA2-9CF4-52D030B76C8C}" destId="{4C6812F4-6048-45BC-9240-1403BA7EFA35}" srcOrd="1" destOrd="0" presId="urn:microsoft.com/office/officeart/2005/8/layout/cycle7"/>
    <dgm:cxn modelId="{2B95D0CC-26C6-4393-9101-D522B3AA0F61}" type="presParOf" srcId="{733C68F3-F9EC-4290-BF78-B9E6F2840A17}" destId="{DFD8C350-6074-415B-9A6B-2318A8C7BC46}" srcOrd="0" destOrd="0" presId="urn:microsoft.com/office/officeart/2005/8/layout/cycle7"/>
    <dgm:cxn modelId="{C06E7C43-5756-4230-9DAB-9DF7997B3FF5}" type="presParOf" srcId="{733C68F3-F9EC-4290-BF78-B9E6F2840A17}" destId="{2258B216-0E9C-476D-86CB-56725EDD27D3}" srcOrd="1" destOrd="0" presId="urn:microsoft.com/office/officeart/2005/8/layout/cycle7"/>
    <dgm:cxn modelId="{1916A72F-72B2-4EC4-A0A6-130DE6E83CC9}" type="presParOf" srcId="{2258B216-0E9C-476D-86CB-56725EDD27D3}" destId="{FA53DA45-EFD9-4393-AC72-96A0BAD877EF}" srcOrd="0" destOrd="0" presId="urn:microsoft.com/office/officeart/2005/8/layout/cycle7"/>
    <dgm:cxn modelId="{71C4A3BA-0627-4BC7-9FD8-9322814E7903}" type="presParOf" srcId="{733C68F3-F9EC-4290-BF78-B9E6F2840A17}" destId="{AC036AA8-458A-4DEC-9774-E8DBF4F87231}" srcOrd="2" destOrd="0" presId="urn:microsoft.com/office/officeart/2005/8/layout/cycle7"/>
    <dgm:cxn modelId="{9D795E21-A680-489F-BD92-695165D380FF}" type="presParOf" srcId="{733C68F3-F9EC-4290-BF78-B9E6F2840A17}" destId="{882C8A09-6F85-4F86-8AFD-D19334944476}" srcOrd="3" destOrd="0" presId="urn:microsoft.com/office/officeart/2005/8/layout/cycle7"/>
    <dgm:cxn modelId="{11169B18-0B15-4792-8D50-6A92CAB89B03}" type="presParOf" srcId="{882C8A09-6F85-4F86-8AFD-D19334944476}" destId="{EC4150EA-6947-43C2-BDA5-38C6305477F4}" srcOrd="0" destOrd="0" presId="urn:microsoft.com/office/officeart/2005/8/layout/cycle7"/>
    <dgm:cxn modelId="{11AA0C61-647B-4876-A2AF-6F535F8E6F70}" type="presParOf" srcId="{733C68F3-F9EC-4290-BF78-B9E6F2840A17}" destId="{6091F55D-26D9-4B95-B1D0-5F26B1577051}" srcOrd="4" destOrd="0" presId="urn:microsoft.com/office/officeart/2005/8/layout/cycle7"/>
    <dgm:cxn modelId="{91D41CE5-CE1D-4E10-82DE-1D2A912DCE24}" type="presParOf" srcId="{733C68F3-F9EC-4290-BF78-B9E6F2840A17}" destId="{6FBD2BA1-87A3-4A48-BF26-3452D73826A6}" srcOrd="5" destOrd="0" presId="urn:microsoft.com/office/officeart/2005/8/layout/cycle7"/>
    <dgm:cxn modelId="{EE8EBE8C-DB7D-4E66-9245-09B8C010F5B0}" type="presParOf" srcId="{6FBD2BA1-87A3-4A48-BF26-3452D73826A6}" destId="{4C6812F4-6048-45BC-9240-1403BA7EFA3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2BEB6B-C6F1-4D5A-99DE-795CA905789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AA4285D3-C302-4AFD-A293-E12460A6BC6A}">
      <dgm:prSet phldrT="[Text]"/>
      <dgm:spPr/>
      <dgm:t>
        <a:bodyPr/>
        <a:lstStyle/>
        <a:p>
          <a:r>
            <a:rPr lang="lv-LV" dirty="0" err="1" smtClean="0"/>
            <a:t>Latvian</a:t>
          </a:r>
          <a:r>
            <a:rPr lang="lv-LV" dirty="0" smtClean="0"/>
            <a:t> NREM</a:t>
          </a:r>
          <a:endParaRPr lang="lv-LV" dirty="0"/>
        </a:p>
      </dgm:t>
    </dgm:pt>
    <dgm:pt modelId="{9C676558-7707-4AFC-BAC4-03D94336D5E9}" type="parTrans" cxnId="{4A696D8B-DC07-4429-B789-23F6125E7A67}">
      <dgm:prSet/>
      <dgm:spPr/>
      <dgm:t>
        <a:bodyPr/>
        <a:lstStyle/>
        <a:p>
          <a:endParaRPr lang="lv-LV"/>
        </a:p>
      </dgm:t>
    </dgm:pt>
    <dgm:pt modelId="{F91FEFFD-A39D-4957-BA97-4EF0283D761A}" type="sibTrans" cxnId="{4A696D8B-DC07-4429-B789-23F6125E7A67}">
      <dgm:prSet/>
      <dgm:spPr/>
      <dgm:t>
        <a:bodyPr/>
        <a:lstStyle/>
        <a:p>
          <a:endParaRPr lang="lv-LV"/>
        </a:p>
      </dgm:t>
    </dgm:pt>
    <dgm:pt modelId="{F5CCFEF2-38C2-4065-B93B-43EEDA6436B1}">
      <dgm:prSet phldrT="[Text]" custT="1"/>
      <dgm:spPr/>
      <dgm:t>
        <a:bodyPr/>
        <a:lstStyle/>
        <a:p>
          <a:r>
            <a:rPr lang="lv-LV" sz="2400" dirty="0" smtClean="0"/>
            <a:t>1st </a:t>
          </a:r>
          <a:r>
            <a:rPr lang="lv-LV" sz="2400" dirty="0" err="1" smtClean="0"/>
            <a:t>level</a:t>
          </a:r>
          <a:r>
            <a:rPr lang="lv-LV" sz="2400" dirty="0" smtClean="0"/>
            <a:t> -  </a:t>
          </a:r>
        </a:p>
        <a:p>
          <a:r>
            <a:rPr lang="lv-LV" sz="1200" b="1" dirty="0" err="1" smtClean="0"/>
            <a:t>Identification</a:t>
          </a:r>
          <a:r>
            <a:rPr lang="lv-LV" sz="1200" b="1" dirty="0" smtClean="0"/>
            <a:t> </a:t>
          </a:r>
          <a:r>
            <a:rPr lang="lv-LV" sz="1200" b="1" dirty="0" err="1" smtClean="0"/>
            <a:t>of</a:t>
          </a:r>
          <a:r>
            <a:rPr lang="lv-LV" sz="1200" b="1" dirty="0" smtClean="0"/>
            <a:t> </a:t>
          </a:r>
          <a:r>
            <a:rPr lang="lv-LV" sz="1200" b="1" dirty="0" err="1" smtClean="0"/>
            <a:t>victims</a:t>
          </a:r>
          <a:r>
            <a:rPr lang="lv-LV" sz="1200" b="1" dirty="0" smtClean="0"/>
            <a:t> </a:t>
          </a:r>
          <a:r>
            <a:rPr lang="lv-LV" sz="1200" b="1" dirty="0" err="1" smtClean="0"/>
            <a:t>on</a:t>
          </a:r>
          <a:r>
            <a:rPr lang="lv-LV" sz="1200" b="1" dirty="0" smtClean="0"/>
            <a:t> first </a:t>
          </a:r>
          <a:r>
            <a:rPr lang="lv-LV" sz="1200" b="1" dirty="0" err="1" smtClean="0"/>
            <a:t>line</a:t>
          </a:r>
          <a:endParaRPr lang="lv-LV" sz="1200" b="1" dirty="0" smtClean="0"/>
        </a:p>
        <a:p>
          <a:r>
            <a:rPr lang="lv-LV" sz="1200" dirty="0" smtClean="0"/>
            <a:t>(</a:t>
          </a:r>
          <a:r>
            <a:rPr lang="lv-LV" sz="1200" dirty="0" err="1" smtClean="0"/>
            <a:t>Police</a:t>
          </a:r>
          <a:r>
            <a:rPr lang="lv-LV" sz="1200" dirty="0" smtClean="0"/>
            <a:t>, </a:t>
          </a:r>
          <a:r>
            <a:rPr lang="lv-LV" sz="1200" dirty="0" err="1" smtClean="0"/>
            <a:t>natioanl</a:t>
          </a:r>
          <a:r>
            <a:rPr lang="lv-LV" sz="1200" dirty="0" smtClean="0"/>
            <a:t> </a:t>
          </a:r>
          <a:r>
            <a:rPr lang="lv-LV" sz="1200" dirty="0" err="1" smtClean="0"/>
            <a:t>and</a:t>
          </a:r>
          <a:r>
            <a:rPr lang="lv-LV" sz="1200" dirty="0" smtClean="0"/>
            <a:t> </a:t>
          </a:r>
          <a:r>
            <a:rPr lang="lv-LV" sz="1200" dirty="0" err="1" smtClean="0"/>
            <a:t>foreign</a:t>
          </a:r>
          <a:r>
            <a:rPr lang="lv-LV" sz="1200" dirty="0" smtClean="0"/>
            <a:t> </a:t>
          </a:r>
          <a:r>
            <a:rPr lang="lv-LV" sz="1200" dirty="0" err="1" smtClean="0"/>
            <a:t>NGOs</a:t>
          </a:r>
          <a:r>
            <a:rPr lang="lv-LV" sz="1200" dirty="0" smtClean="0"/>
            <a:t>, </a:t>
          </a:r>
          <a:r>
            <a:rPr lang="lv-LV" sz="1200" dirty="0" err="1" smtClean="0"/>
            <a:t>consular</a:t>
          </a:r>
          <a:r>
            <a:rPr lang="lv-LV" sz="1200" dirty="0" smtClean="0"/>
            <a:t> </a:t>
          </a:r>
          <a:r>
            <a:rPr lang="lv-LV" sz="1200" dirty="0" err="1" smtClean="0"/>
            <a:t>officials</a:t>
          </a:r>
          <a:r>
            <a:rPr lang="lv-LV" sz="1200" dirty="0" smtClean="0"/>
            <a:t>, </a:t>
          </a:r>
          <a:r>
            <a:rPr lang="lv-LV" sz="1200" dirty="0" err="1" smtClean="0"/>
            <a:t>social</a:t>
          </a:r>
          <a:r>
            <a:rPr lang="lv-LV" sz="1200" dirty="0" smtClean="0"/>
            <a:t> </a:t>
          </a:r>
          <a:r>
            <a:rPr lang="lv-LV" sz="1200" dirty="0" err="1" smtClean="0"/>
            <a:t>services</a:t>
          </a:r>
          <a:r>
            <a:rPr lang="lv-LV" sz="1200" dirty="0" smtClean="0"/>
            <a:t>, </a:t>
          </a:r>
          <a:r>
            <a:rPr lang="lv-LV" sz="1200" dirty="0" err="1" smtClean="0"/>
            <a:t>border</a:t>
          </a:r>
          <a:r>
            <a:rPr lang="lv-LV" sz="1200" dirty="0" smtClean="0"/>
            <a:t> </a:t>
          </a:r>
          <a:r>
            <a:rPr lang="lv-LV" sz="1200" dirty="0" err="1" smtClean="0"/>
            <a:t>guard</a:t>
          </a:r>
          <a:r>
            <a:rPr lang="lv-LV" sz="1200" dirty="0" smtClean="0"/>
            <a:t>)</a:t>
          </a:r>
          <a:endParaRPr lang="lv-LV" sz="1200" dirty="0"/>
        </a:p>
      </dgm:t>
    </dgm:pt>
    <dgm:pt modelId="{891181F3-B2E2-4960-8425-5428033E7847}" type="parTrans" cxnId="{854AF077-DDD7-4714-9DAC-0ED6973737DC}">
      <dgm:prSet/>
      <dgm:spPr/>
      <dgm:t>
        <a:bodyPr/>
        <a:lstStyle/>
        <a:p>
          <a:endParaRPr lang="lv-LV"/>
        </a:p>
      </dgm:t>
    </dgm:pt>
    <dgm:pt modelId="{8196A1ED-3E48-43FC-A6EF-F0AAAAEEDA33}" type="sibTrans" cxnId="{854AF077-DDD7-4714-9DAC-0ED6973737DC}">
      <dgm:prSet/>
      <dgm:spPr/>
      <dgm:t>
        <a:bodyPr/>
        <a:lstStyle/>
        <a:p>
          <a:endParaRPr lang="lv-LV"/>
        </a:p>
      </dgm:t>
    </dgm:pt>
    <dgm:pt modelId="{6F0C52E9-E1C8-4D19-9395-57472A16C958}">
      <dgm:prSet phldrT="[Text]" custT="1"/>
      <dgm:spPr/>
      <dgm:t>
        <a:bodyPr/>
        <a:lstStyle/>
        <a:p>
          <a:r>
            <a:rPr lang="lv-LV" sz="2400" dirty="0" smtClean="0"/>
            <a:t>2nd </a:t>
          </a:r>
          <a:r>
            <a:rPr lang="lv-LV" sz="2400" dirty="0" err="1" smtClean="0"/>
            <a:t>level</a:t>
          </a:r>
          <a:r>
            <a:rPr lang="lv-LV" sz="2400" dirty="0" smtClean="0"/>
            <a:t> -  </a:t>
          </a:r>
        </a:p>
        <a:p>
          <a:r>
            <a:rPr lang="lv-LV" sz="1200" b="1" dirty="0" err="1" smtClean="0"/>
            <a:t>Identification</a:t>
          </a:r>
          <a:r>
            <a:rPr lang="lv-LV" sz="1200" b="1" dirty="0" smtClean="0"/>
            <a:t> </a:t>
          </a:r>
          <a:r>
            <a:rPr lang="lv-LV" sz="1200" b="1" dirty="0" err="1" smtClean="0"/>
            <a:t>of</a:t>
          </a:r>
          <a:r>
            <a:rPr lang="lv-LV" sz="1200" b="1" dirty="0" smtClean="0"/>
            <a:t> </a:t>
          </a:r>
          <a:r>
            <a:rPr lang="lv-LV" sz="1200" b="1" dirty="0" err="1" smtClean="0"/>
            <a:t>victims</a:t>
          </a:r>
          <a:r>
            <a:rPr lang="lv-LV" sz="1200" b="1" dirty="0" smtClean="0"/>
            <a:t> </a:t>
          </a:r>
          <a:r>
            <a:rPr lang="lv-LV" sz="1200" b="1" dirty="0" err="1" smtClean="0"/>
            <a:t>needs</a:t>
          </a:r>
          <a:r>
            <a:rPr lang="lv-LV" sz="1200" b="1" dirty="0" smtClean="0"/>
            <a:t> </a:t>
          </a:r>
          <a:r>
            <a:rPr lang="lv-LV" sz="1200" b="1" dirty="0" err="1" smtClean="0"/>
            <a:t>and</a:t>
          </a:r>
          <a:r>
            <a:rPr lang="lv-LV" sz="1200" b="1" dirty="0" smtClean="0"/>
            <a:t> </a:t>
          </a:r>
          <a:r>
            <a:rPr lang="lv-LV" sz="1200" b="1" dirty="0" err="1" smtClean="0"/>
            <a:t>recognition</a:t>
          </a:r>
          <a:r>
            <a:rPr lang="lv-LV" sz="1200" b="1" dirty="0" smtClean="0"/>
            <a:t> </a:t>
          </a:r>
          <a:r>
            <a:rPr lang="lv-LV" sz="1200" b="1" dirty="0" err="1" smtClean="0"/>
            <a:t>of</a:t>
          </a:r>
          <a:r>
            <a:rPr lang="lv-LV" sz="1200" b="1" dirty="0" smtClean="0"/>
            <a:t> </a:t>
          </a:r>
          <a:r>
            <a:rPr lang="lv-LV" sz="1200" b="1" dirty="0" err="1" smtClean="0"/>
            <a:t>identified</a:t>
          </a:r>
          <a:r>
            <a:rPr lang="lv-LV" sz="1200" b="1" dirty="0" smtClean="0"/>
            <a:t> </a:t>
          </a:r>
          <a:r>
            <a:rPr lang="lv-LV" sz="1200" b="1" dirty="0" err="1" smtClean="0"/>
            <a:t>victim</a:t>
          </a:r>
          <a:r>
            <a:rPr lang="lv-LV" sz="1200" b="1" dirty="0" smtClean="0"/>
            <a:t> </a:t>
          </a:r>
          <a:r>
            <a:rPr lang="lv-LV" sz="1200" b="1" dirty="0" err="1" smtClean="0"/>
            <a:t>by</a:t>
          </a:r>
          <a:r>
            <a:rPr lang="lv-LV" sz="1200" b="1" dirty="0" smtClean="0"/>
            <a:t> </a:t>
          </a:r>
          <a:r>
            <a:rPr lang="lv-LV" sz="1200" b="1" dirty="0" err="1" smtClean="0"/>
            <a:t>police</a:t>
          </a:r>
          <a:r>
            <a:rPr lang="lv-LV" sz="1200" b="1" dirty="0" smtClean="0"/>
            <a:t> </a:t>
          </a:r>
          <a:r>
            <a:rPr lang="lv-LV" sz="1200" b="1" dirty="0" err="1" smtClean="0"/>
            <a:t>or</a:t>
          </a:r>
          <a:r>
            <a:rPr lang="lv-LV" sz="1200" b="1" dirty="0" smtClean="0"/>
            <a:t> NGO</a:t>
          </a:r>
        </a:p>
        <a:p>
          <a:r>
            <a:rPr lang="lv-LV" sz="1200" dirty="0" smtClean="0"/>
            <a:t>(</a:t>
          </a:r>
          <a:r>
            <a:rPr lang="lv-LV" sz="1200" dirty="0" err="1" smtClean="0"/>
            <a:t>Identification</a:t>
          </a:r>
          <a:r>
            <a:rPr lang="lv-LV" sz="1200" dirty="0" smtClean="0"/>
            <a:t> </a:t>
          </a:r>
          <a:r>
            <a:rPr lang="lv-LV" sz="1200" dirty="0" err="1" smtClean="0"/>
            <a:t>procedure</a:t>
          </a:r>
          <a:r>
            <a:rPr lang="lv-LV" sz="1200" dirty="0" smtClean="0"/>
            <a:t>:</a:t>
          </a:r>
        </a:p>
        <a:p>
          <a:r>
            <a:rPr lang="lv-LV" sz="1200" dirty="0" smtClean="0"/>
            <a:t>1. </a:t>
          </a:r>
          <a:r>
            <a:rPr lang="lv-LV" sz="1200" dirty="0" err="1" smtClean="0"/>
            <a:t>By</a:t>
          </a:r>
          <a:r>
            <a:rPr lang="lv-LV" sz="1200" dirty="0" smtClean="0"/>
            <a:t> a </a:t>
          </a:r>
          <a:r>
            <a:rPr lang="lv-LV" sz="1200" dirty="0" err="1" smtClean="0"/>
            <a:t>decision</a:t>
          </a:r>
          <a:r>
            <a:rPr lang="lv-LV" sz="1200" dirty="0" smtClean="0"/>
            <a:t> </a:t>
          </a:r>
          <a:r>
            <a:rPr lang="lv-LV" sz="1200" dirty="0" err="1" smtClean="0"/>
            <a:t>of</a:t>
          </a:r>
          <a:r>
            <a:rPr lang="lv-LV" sz="1200" dirty="0" smtClean="0"/>
            <a:t> </a:t>
          </a:r>
          <a:r>
            <a:rPr lang="lv-LV" sz="1200" dirty="0" err="1" smtClean="0"/>
            <a:t>the</a:t>
          </a:r>
          <a:r>
            <a:rPr lang="lv-LV" sz="1200" dirty="0" smtClean="0"/>
            <a:t> </a:t>
          </a:r>
          <a:r>
            <a:rPr lang="lv-LV" sz="1200" dirty="0" err="1" smtClean="0"/>
            <a:t>performer</a:t>
          </a:r>
          <a:r>
            <a:rPr lang="lv-LV" sz="1200" dirty="0" smtClean="0"/>
            <a:t> </a:t>
          </a:r>
          <a:r>
            <a:rPr lang="lv-LV" sz="1200" dirty="0" err="1" smtClean="0"/>
            <a:t>of</a:t>
          </a:r>
          <a:r>
            <a:rPr lang="lv-LV" sz="1200" dirty="0" smtClean="0"/>
            <a:t> </a:t>
          </a:r>
          <a:r>
            <a:rPr lang="lv-LV" sz="1200" dirty="0" err="1" smtClean="0"/>
            <a:t>the</a:t>
          </a:r>
          <a:r>
            <a:rPr lang="lv-LV" sz="1200" dirty="0" smtClean="0"/>
            <a:t> </a:t>
          </a:r>
          <a:r>
            <a:rPr lang="lv-LV" sz="1200" dirty="0" err="1" smtClean="0"/>
            <a:t>criminal</a:t>
          </a:r>
          <a:r>
            <a:rPr lang="lv-LV" sz="1200" dirty="0" smtClean="0"/>
            <a:t> </a:t>
          </a:r>
          <a:r>
            <a:rPr lang="lv-LV" sz="1200" dirty="0" err="1" smtClean="0"/>
            <a:t>procedure</a:t>
          </a:r>
          <a:r>
            <a:rPr lang="lv-LV" sz="1200" dirty="0" smtClean="0"/>
            <a:t>;</a:t>
          </a:r>
        </a:p>
        <a:p>
          <a:r>
            <a:rPr lang="lv-LV" sz="1200" dirty="0" smtClean="0"/>
            <a:t>2. </a:t>
          </a:r>
          <a:r>
            <a:rPr lang="lv-LV" sz="1200" dirty="0" err="1" smtClean="0"/>
            <a:t>By</a:t>
          </a:r>
          <a:r>
            <a:rPr lang="lv-LV" sz="1200" dirty="0" smtClean="0"/>
            <a:t> a </a:t>
          </a:r>
          <a:r>
            <a:rPr lang="lv-LV" sz="1200" dirty="0" err="1" smtClean="0"/>
            <a:t>statement</a:t>
          </a:r>
          <a:r>
            <a:rPr lang="lv-LV" sz="1200" dirty="0" smtClean="0"/>
            <a:t> </a:t>
          </a:r>
          <a:r>
            <a:rPr lang="lv-LV" sz="1200" dirty="0" err="1" smtClean="0"/>
            <a:t>of</a:t>
          </a:r>
          <a:r>
            <a:rPr lang="lv-LV" sz="1200" dirty="0" smtClean="0"/>
            <a:t> a </a:t>
          </a:r>
          <a:r>
            <a:rPr lang="lv-LV" sz="1200" dirty="0" err="1" smtClean="0"/>
            <a:t>law</a:t>
          </a:r>
          <a:r>
            <a:rPr lang="lv-LV" sz="1200" dirty="0" smtClean="0"/>
            <a:t> </a:t>
          </a:r>
          <a:r>
            <a:rPr lang="lv-LV" sz="1200" dirty="0" err="1" smtClean="0"/>
            <a:t>enforcement</a:t>
          </a:r>
          <a:r>
            <a:rPr lang="lv-LV" sz="1200" dirty="0" smtClean="0"/>
            <a:t> </a:t>
          </a:r>
          <a:r>
            <a:rPr lang="lv-LV" sz="1200" dirty="0" err="1" smtClean="0"/>
            <a:t>institution</a:t>
          </a:r>
          <a:r>
            <a:rPr lang="lv-LV" sz="1200" dirty="0" smtClean="0"/>
            <a:t> (</a:t>
          </a:r>
          <a:r>
            <a:rPr lang="lv-LV" sz="1200" dirty="0" err="1" smtClean="0"/>
            <a:t>national</a:t>
          </a:r>
          <a:r>
            <a:rPr lang="lv-LV" sz="1200" dirty="0" smtClean="0"/>
            <a:t> </a:t>
          </a:r>
          <a:r>
            <a:rPr lang="lv-LV" sz="1200" dirty="0" err="1" smtClean="0"/>
            <a:t>or</a:t>
          </a:r>
          <a:r>
            <a:rPr lang="lv-LV" sz="1200" dirty="0" smtClean="0"/>
            <a:t> </a:t>
          </a:r>
          <a:r>
            <a:rPr lang="lv-LV" sz="1200" dirty="0" err="1" smtClean="0"/>
            <a:t>foreign</a:t>
          </a:r>
          <a:r>
            <a:rPr lang="lv-LV" sz="1200" dirty="0" smtClean="0"/>
            <a:t>);</a:t>
          </a:r>
        </a:p>
        <a:p>
          <a:r>
            <a:rPr lang="lv-LV" sz="1200" dirty="0" smtClean="0"/>
            <a:t>3. </a:t>
          </a:r>
          <a:r>
            <a:rPr lang="lv-LV" sz="1200" dirty="0" err="1" smtClean="0"/>
            <a:t>By</a:t>
          </a:r>
          <a:r>
            <a:rPr lang="lv-LV" sz="1200" dirty="0" smtClean="0"/>
            <a:t> </a:t>
          </a:r>
          <a:r>
            <a:rPr lang="lv-LV" sz="1200" dirty="0" err="1" smtClean="0"/>
            <a:t>the</a:t>
          </a:r>
          <a:r>
            <a:rPr lang="lv-LV" sz="1200" dirty="0" smtClean="0"/>
            <a:t> </a:t>
          </a:r>
          <a:r>
            <a:rPr lang="lv-LV" sz="1200" dirty="0" err="1" smtClean="0"/>
            <a:t>assessment</a:t>
          </a:r>
          <a:r>
            <a:rPr lang="lv-LV" sz="1200" dirty="0" smtClean="0"/>
            <a:t>  </a:t>
          </a:r>
          <a:r>
            <a:rPr lang="lv-LV" sz="1200" dirty="0" err="1" smtClean="0"/>
            <a:t>report</a:t>
          </a:r>
          <a:r>
            <a:rPr lang="lv-LV" sz="1200" dirty="0" smtClean="0"/>
            <a:t> </a:t>
          </a:r>
          <a:r>
            <a:rPr lang="lv-LV" sz="1200" dirty="0" err="1" smtClean="0"/>
            <a:t>of</a:t>
          </a:r>
          <a:r>
            <a:rPr lang="lv-LV" sz="1200" dirty="0" smtClean="0"/>
            <a:t> </a:t>
          </a:r>
          <a:r>
            <a:rPr lang="lv-LV" sz="1200" dirty="0" err="1" smtClean="0"/>
            <a:t>the</a:t>
          </a:r>
          <a:r>
            <a:rPr lang="lv-LV" sz="1200" dirty="0" smtClean="0"/>
            <a:t> </a:t>
          </a:r>
          <a:r>
            <a:rPr lang="lv-LV" sz="1200" dirty="0" err="1" smtClean="0"/>
            <a:t>Commission</a:t>
          </a:r>
          <a:r>
            <a:rPr lang="lv-LV" sz="1200" dirty="0" smtClean="0"/>
            <a:t> </a:t>
          </a:r>
          <a:r>
            <a:rPr lang="lv-LV" sz="1200" dirty="0" err="1" smtClean="0"/>
            <a:t>of</a:t>
          </a:r>
          <a:r>
            <a:rPr lang="lv-LV" sz="1200" dirty="0" smtClean="0"/>
            <a:t> </a:t>
          </a:r>
          <a:r>
            <a:rPr lang="lv-LV" sz="1200" dirty="0" err="1" smtClean="0"/>
            <a:t>experts</a:t>
          </a:r>
          <a:r>
            <a:rPr lang="lv-LV" sz="1200" dirty="0" smtClean="0"/>
            <a:t>)</a:t>
          </a:r>
          <a:endParaRPr lang="lv-LV" sz="1200" dirty="0"/>
        </a:p>
      </dgm:t>
    </dgm:pt>
    <dgm:pt modelId="{D4507D0B-C241-47F0-9D65-29F6591AA574}" type="parTrans" cxnId="{940C1CB0-A04F-44DF-B604-8ED83AC5B48D}">
      <dgm:prSet/>
      <dgm:spPr/>
      <dgm:t>
        <a:bodyPr/>
        <a:lstStyle/>
        <a:p>
          <a:endParaRPr lang="lv-LV"/>
        </a:p>
      </dgm:t>
    </dgm:pt>
    <dgm:pt modelId="{801169E7-6D56-484F-9CD6-48D5541F5FA7}" type="sibTrans" cxnId="{940C1CB0-A04F-44DF-B604-8ED83AC5B48D}">
      <dgm:prSet/>
      <dgm:spPr/>
      <dgm:t>
        <a:bodyPr/>
        <a:lstStyle/>
        <a:p>
          <a:endParaRPr lang="lv-LV"/>
        </a:p>
      </dgm:t>
    </dgm:pt>
    <dgm:pt modelId="{4B4B9E0D-112C-4009-B0B4-52AB5B1092C8}">
      <dgm:prSet phldrT="[Text]" custT="1"/>
      <dgm:spPr/>
      <dgm:t>
        <a:bodyPr/>
        <a:lstStyle/>
        <a:p>
          <a:pPr algn="ctr"/>
          <a:r>
            <a:rPr lang="lv-LV" sz="2400" dirty="0" smtClean="0"/>
            <a:t>3rd </a:t>
          </a:r>
          <a:r>
            <a:rPr lang="lv-LV" sz="2400" dirty="0" err="1" smtClean="0"/>
            <a:t>level</a:t>
          </a:r>
          <a:r>
            <a:rPr lang="lv-LV" sz="2400" dirty="0" smtClean="0"/>
            <a:t> – </a:t>
          </a:r>
          <a:r>
            <a:rPr lang="lv-LV" sz="2400" dirty="0" err="1" smtClean="0"/>
            <a:t>Services</a:t>
          </a:r>
          <a:endParaRPr lang="lv-LV" sz="2400" dirty="0" smtClean="0"/>
        </a:p>
        <a:p>
          <a:pPr algn="ctr"/>
          <a:endParaRPr lang="lv-LV" sz="1200" dirty="0" smtClean="0"/>
        </a:p>
        <a:p>
          <a:pPr algn="ctr"/>
          <a:r>
            <a:rPr lang="lv-LV" sz="1200" b="1" dirty="0" err="1" smtClean="0"/>
            <a:t>State</a:t>
          </a:r>
          <a:r>
            <a:rPr lang="lv-LV" sz="1200" b="1" dirty="0" smtClean="0"/>
            <a:t> </a:t>
          </a:r>
          <a:r>
            <a:rPr lang="lv-LV" sz="1200" b="1" dirty="0" err="1" smtClean="0"/>
            <a:t>funded</a:t>
          </a:r>
          <a:r>
            <a:rPr lang="lv-LV" sz="1200" b="1" dirty="0" smtClean="0"/>
            <a:t> </a:t>
          </a:r>
          <a:r>
            <a:rPr lang="lv-LV" sz="1200" dirty="0" err="1" smtClean="0"/>
            <a:t>social</a:t>
          </a:r>
          <a:r>
            <a:rPr lang="lv-LV" sz="1200" dirty="0" smtClean="0"/>
            <a:t> </a:t>
          </a:r>
          <a:r>
            <a:rPr lang="lv-LV" sz="1200" dirty="0" err="1" smtClean="0"/>
            <a:t>rehabilitation</a:t>
          </a:r>
          <a:r>
            <a:rPr lang="lv-LV" sz="1200" dirty="0" smtClean="0"/>
            <a:t> </a:t>
          </a:r>
          <a:r>
            <a:rPr lang="lv-LV" sz="1200" dirty="0" err="1" smtClean="0"/>
            <a:t>course</a:t>
          </a:r>
          <a:r>
            <a:rPr lang="lv-LV" sz="1200" dirty="0" smtClean="0"/>
            <a:t>:</a:t>
          </a:r>
        </a:p>
        <a:p>
          <a:pPr algn="ctr"/>
          <a:r>
            <a:rPr lang="lv-LV" sz="1200" dirty="0" err="1" smtClean="0"/>
            <a:t>Social</a:t>
          </a:r>
          <a:r>
            <a:rPr lang="lv-LV" sz="1200" dirty="0" smtClean="0"/>
            <a:t> </a:t>
          </a:r>
          <a:r>
            <a:rPr lang="lv-LV" sz="1200" dirty="0" err="1" smtClean="0"/>
            <a:t>rehabilitation</a:t>
          </a:r>
          <a:r>
            <a:rPr lang="lv-LV" sz="1200" dirty="0" smtClean="0"/>
            <a:t> </a:t>
          </a:r>
          <a:r>
            <a:rPr lang="lv-LV" sz="1200" dirty="0" err="1" smtClean="0"/>
            <a:t>services</a:t>
          </a:r>
          <a:r>
            <a:rPr lang="lv-LV" sz="1200" dirty="0" smtClean="0"/>
            <a:t> </a:t>
          </a:r>
          <a:r>
            <a:rPr lang="lv-LV" sz="1200" dirty="0" err="1" smtClean="0"/>
            <a:t>for</a:t>
          </a:r>
          <a:r>
            <a:rPr lang="lv-LV" sz="1200" dirty="0" smtClean="0"/>
            <a:t> THB </a:t>
          </a:r>
          <a:r>
            <a:rPr lang="lv-LV" sz="1200" dirty="0" err="1" smtClean="0"/>
            <a:t>victims</a:t>
          </a:r>
          <a:r>
            <a:rPr lang="lv-LV" sz="1200" dirty="0" smtClean="0"/>
            <a:t> </a:t>
          </a:r>
          <a:r>
            <a:rPr lang="lv-LV" sz="1200" dirty="0" err="1" smtClean="0"/>
            <a:t>are</a:t>
          </a:r>
          <a:r>
            <a:rPr lang="lv-LV" sz="1200" dirty="0" smtClean="0"/>
            <a:t> </a:t>
          </a:r>
          <a:r>
            <a:rPr lang="lv-LV" sz="1200" dirty="0" err="1" smtClean="0"/>
            <a:t>not</a:t>
          </a:r>
          <a:r>
            <a:rPr lang="lv-LV" sz="1200" dirty="0" smtClean="0"/>
            <a:t> </a:t>
          </a:r>
          <a:r>
            <a:rPr lang="lv-LV" sz="1200" dirty="0" err="1" smtClean="0"/>
            <a:t>exceeding</a:t>
          </a:r>
          <a:r>
            <a:rPr lang="lv-LV" sz="1200" dirty="0" smtClean="0"/>
            <a:t>  180 </a:t>
          </a:r>
          <a:r>
            <a:rPr lang="lv-LV" sz="1200" dirty="0" err="1" smtClean="0"/>
            <a:t>daysl</a:t>
          </a:r>
          <a:r>
            <a:rPr lang="lv-LV" sz="1200" dirty="0" smtClean="0"/>
            <a:t>;</a:t>
          </a:r>
        </a:p>
        <a:p>
          <a:pPr algn="ctr"/>
          <a:r>
            <a:rPr lang="lv-LV" sz="1200" dirty="0" smtClean="0"/>
            <a:t>5 </a:t>
          </a:r>
          <a:r>
            <a:rPr lang="lv-LV" sz="1200" dirty="0" err="1" smtClean="0"/>
            <a:t>specialists</a:t>
          </a:r>
          <a:r>
            <a:rPr lang="lv-LV" sz="1200" dirty="0" smtClean="0"/>
            <a:t> </a:t>
          </a:r>
          <a:r>
            <a:rPr lang="lv-LV" sz="1200" dirty="0" err="1" smtClean="0"/>
            <a:t>consultations</a:t>
          </a:r>
          <a:r>
            <a:rPr lang="lv-LV" sz="1200" dirty="0" smtClean="0"/>
            <a:t> </a:t>
          </a:r>
          <a:r>
            <a:rPr lang="lv-LV" sz="1200" dirty="0" err="1" smtClean="0"/>
            <a:t>after</a:t>
          </a:r>
          <a:r>
            <a:rPr lang="lv-LV" sz="1200" dirty="0" smtClean="0"/>
            <a:t> </a:t>
          </a:r>
          <a:r>
            <a:rPr lang="lv-LV" sz="1200" dirty="0" err="1" smtClean="0"/>
            <a:t>rehabilitation</a:t>
          </a:r>
          <a:r>
            <a:rPr lang="lv-LV" sz="1200" dirty="0" smtClean="0"/>
            <a:t> </a:t>
          </a:r>
          <a:r>
            <a:rPr lang="lv-LV" sz="1200" dirty="0" err="1" smtClean="0"/>
            <a:t>course</a:t>
          </a:r>
          <a:r>
            <a:rPr lang="lv-LV" sz="1200" dirty="0" smtClean="0"/>
            <a:t>;</a:t>
          </a:r>
        </a:p>
        <a:p>
          <a:pPr algn="ctr"/>
          <a:r>
            <a:rPr lang="lv-LV" sz="1200" dirty="0" err="1" smtClean="0"/>
            <a:t>Support</a:t>
          </a:r>
          <a:r>
            <a:rPr lang="lv-LV" sz="1200" dirty="0" smtClean="0"/>
            <a:t> </a:t>
          </a:r>
          <a:r>
            <a:rPr lang="lv-LV" sz="1200" dirty="0" err="1" smtClean="0"/>
            <a:t>within</a:t>
          </a:r>
          <a:r>
            <a:rPr lang="lv-LV" sz="1200" dirty="0" smtClean="0"/>
            <a:t> </a:t>
          </a:r>
          <a:r>
            <a:rPr lang="lv-LV" sz="1200" dirty="0" err="1" smtClean="0"/>
            <a:t>criminal</a:t>
          </a:r>
          <a:r>
            <a:rPr lang="lv-LV" sz="1200" dirty="0" smtClean="0"/>
            <a:t> </a:t>
          </a:r>
          <a:r>
            <a:rPr lang="lv-LV" sz="1200" dirty="0" err="1" smtClean="0"/>
            <a:t>procedeeing</a:t>
          </a:r>
          <a:r>
            <a:rPr lang="lv-LV" sz="1200" dirty="0" smtClean="0"/>
            <a:t> </a:t>
          </a:r>
          <a:r>
            <a:rPr lang="lv-LV" sz="1200" dirty="0" err="1" smtClean="0"/>
            <a:t>not</a:t>
          </a:r>
          <a:r>
            <a:rPr lang="lv-LV" sz="1200" dirty="0" smtClean="0"/>
            <a:t> </a:t>
          </a:r>
          <a:r>
            <a:rPr lang="lv-LV" sz="1200" dirty="0" err="1" smtClean="0"/>
            <a:t>exceeding</a:t>
          </a:r>
          <a:r>
            <a:rPr lang="lv-LV" sz="1200" dirty="0" smtClean="0"/>
            <a:t> 150 </a:t>
          </a:r>
          <a:r>
            <a:rPr lang="lv-LV" sz="1200" dirty="0" err="1" smtClean="0"/>
            <a:t>hours</a:t>
          </a:r>
          <a:r>
            <a:rPr lang="lv-LV" sz="1200" dirty="0" smtClean="0"/>
            <a:t>;</a:t>
          </a:r>
        </a:p>
        <a:p>
          <a:pPr algn="ctr"/>
          <a:r>
            <a:rPr lang="lv-LV" sz="1200" dirty="0" smtClean="0"/>
            <a:t>5 </a:t>
          </a:r>
          <a:r>
            <a:rPr lang="lv-LV" sz="1200" dirty="0" err="1" smtClean="0"/>
            <a:t>specialists</a:t>
          </a:r>
          <a:r>
            <a:rPr lang="lv-LV" sz="1200" dirty="0" smtClean="0"/>
            <a:t> </a:t>
          </a:r>
          <a:r>
            <a:rPr lang="lv-LV" sz="1200" dirty="0" err="1" smtClean="0"/>
            <a:t>consultations</a:t>
          </a:r>
          <a:r>
            <a:rPr lang="lv-LV" sz="1200" dirty="0" smtClean="0"/>
            <a:t> </a:t>
          </a:r>
          <a:r>
            <a:rPr lang="lv-LV" sz="1200" dirty="0" err="1" smtClean="0"/>
            <a:t>for</a:t>
          </a:r>
          <a:r>
            <a:rPr lang="lv-LV" sz="1200" dirty="0" smtClean="0"/>
            <a:t> </a:t>
          </a:r>
          <a:r>
            <a:rPr lang="lv-LV" sz="1200" dirty="0" err="1" smtClean="0"/>
            <a:t>family</a:t>
          </a:r>
          <a:r>
            <a:rPr lang="lv-LV" sz="1200" dirty="0" smtClean="0"/>
            <a:t> </a:t>
          </a:r>
          <a:r>
            <a:rPr lang="lv-LV" sz="1200" dirty="0" err="1" smtClean="0"/>
            <a:t>members</a:t>
          </a:r>
          <a:r>
            <a:rPr lang="lv-LV" sz="1200" dirty="0" smtClean="0"/>
            <a:t> </a:t>
          </a:r>
          <a:r>
            <a:rPr lang="lv-LV" sz="1200" dirty="0" err="1" smtClean="0"/>
            <a:t>of</a:t>
          </a:r>
          <a:r>
            <a:rPr lang="lv-LV" sz="1200" dirty="0" smtClean="0"/>
            <a:t> </a:t>
          </a:r>
          <a:r>
            <a:rPr lang="lv-LV" sz="1200" dirty="0" err="1" smtClean="0"/>
            <a:t>minor</a:t>
          </a:r>
          <a:r>
            <a:rPr lang="lv-LV" sz="1200" dirty="0" smtClean="0"/>
            <a:t> </a:t>
          </a:r>
          <a:r>
            <a:rPr lang="lv-LV" sz="1200" dirty="0" err="1" smtClean="0"/>
            <a:t>victim</a:t>
          </a:r>
          <a:r>
            <a:rPr lang="lv-LV" sz="1200" dirty="0" smtClean="0"/>
            <a:t>.</a:t>
          </a:r>
        </a:p>
        <a:p>
          <a:pPr algn="ctr"/>
          <a:endParaRPr lang="lv-LV" sz="1200" dirty="0" smtClean="0"/>
        </a:p>
        <a:p>
          <a:pPr algn="ctr"/>
          <a:r>
            <a:rPr lang="lv-LV" sz="1200" dirty="0" err="1" smtClean="0"/>
            <a:t>In</a:t>
          </a:r>
          <a:r>
            <a:rPr lang="lv-LV" sz="1200" dirty="0" smtClean="0"/>
            <a:t> </a:t>
          </a:r>
          <a:r>
            <a:rPr lang="lv-LV" sz="1200" dirty="0" err="1" smtClean="0"/>
            <a:t>addition</a:t>
          </a:r>
          <a:r>
            <a:rPr lang="lv-LV" sz="1200" dirty="0" smtClean="0"/>
            <a:t> </a:t>
          </a:r>
          <a:r>
            <a:rPr lang="lv-LV" sz="1200" dirty="0" err="1" smtClean="0"/>
            <a:t>reintegration</a:t>
          </a:r>
          <a:r>
            <a:rPr lang="lv-LV" sz="1200" dirty="0" smtClean="0"/>
            <a:t> (</a:t>
          </a:r>
          <a:r>
            <a:rPr lang="lv-LV" sz="1200" dirty="0" err="1" smtClean="0"/>
            <a:t>education</a:t>
          </a:r>
          <a:r>
            <a:rPr lang="lv-LV" sz="1200" dirty="0" smtClean="0"/>
            <a:t>, </a:t>
          </a:r>
          <a:r>
            <a:rPr lang="lv-LV" sz="1200" dirty="0" err="1" smtClean="0"/>
            <a:t>access</a:t>
          </a:r>
          <a:r>
            <a:rPr lang="lv-LV" sz="1200" dirty="0" smtClean="0"/>
            <a:t> to </a:t>
          </a:r>
          <a:r>
            <a:rPr lang="lv-LV" sz="1200" dirty="0" err="1" smtClean="0"/>
            <a:t>labour</a:t>
          </a:r>
          <a:r>
            <a:rPr lang="lv-LV" sz="1200" dirty="0" smtClean="0"/>
            <a:t> </a:t>
          </a:r>
          <a:r>
            <a:rPr lang="lv-LV" sz="1200" dirty="0" err="1" smtClean="0"/>
            <a:t>market</a:t>
          </a:r>
          <a:r>
            <a:rPr lang="lv-LV" sz="1200" dirty="0" smtClean="0"/>
            <a:t>), </a:t>
          </a:r>
          <a:r>
            <a:rPr lang="lv-LV" sz="1200" smtClean="0"/>
            <a:t>reflection</a:t>
          </a:r>
          <a:r>
            <a:rPr lang="lv-LV" sz="1200" dirty="0" smtClean="0"/>
            <a:t> </a:t>
          </a:r>
          <a:r>
            <a:rPr lang="lv-LV" sz="1200" dirty="0" err="1" smtClean="0"/>
            <a:t>period</a:t>
          </a:r>
          <a:r>
            <a:rPr lang="lv-LV" sz="1200" dirty="0" smtClean="0"/>
            <a:t>, </a:t>
          </a:r>
          <a:r>
            <a:rPr lang="lv-LV" sz="1200" dirty="0" err="1" smtClean="0"/>
            <a:t>special</a:t>
          </a:r>
          <a:r>
            <a:rPr lang="lv-LV" sz="1200" dirty="0" smtClean="0"/>
            <a:t> </a:t>
          </a:r>
          <a:r>
            <a:rPr lang="lv-LV" sz="1200" dirty="0" err="1" smtClean="0"/>
            <a:t>protection</a:t>
          </a:r>
          <a:r>
            <a:rPr lang="lv-LV" sz="1200" dirty="0" smtClean="0"/>
            <a:t>).</a:t>
          </a:r>
        </a:p>
        <a:p>
          <a:pPr algn="ctr"/>
          <a:endParaRPr lang="lv-LV" sz="1200" dirty="0" smtClean="0"/>
        </a:p>
      </dgm:t>
    </dgm:pt>
    <dgm:pt modelId="{2E6EC153-5D34-4E75-90BD-296DC2018B8F}" type="parTrans" cxnId="{C2680001-A859-46C9-86AE-95366D790CA4}">
      <dgm:prSet/>
      <dgm:spPr/>
      <dgm:t>
        <a:bodyPr/>
        <a:lstStyle/>
        <a:p>
          <a:endParaRPr lang="lv-LV"/>
        </a:p>
      </dgm:t>
    </dgm:pt>
    <dgm:pt modelId="{6C7A3CD2-FBA1-4CFC-931A-01B9D2ABF730}" type="sibTrans" cxnId="{C2680001-A859-46C9-86AE-95366D790CA4}">
      <dgm:prSet/>
      <dgm:spPr/>
      <dgm:t>
        <a:bodyPr/>
        <a:lstStyle/>
        <a:p>
          <a:endParaRPr lang="lv-LV"/>
        </a:p>
      </dgm:t>
    </dgm:pt>
    <dgm:pt modelId="{A564FDFF-B0F2-4904-9456-33ADFED8AABC}" type="pres">
      <dgm:prSet presAssocID="{8E2BEB6B-C6F1-4D5A-99DE-795CA905789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6E85EAE2-17AD-4AC3-8FB7-AE6B098D5E4A}" type="pres">
      <dgm:prSet presAssocID="{AA4285D3-C302-4AFD-A293-E12460A6BC6A}" presName="roof" presStyleLbl="dkBgShp" presStyleIdx="0" presStyleCnt="2" custScaleY="89812" custLinFactNeighborX="126" custLinFactNeighborY="-38004"/>
      <dgm:spPr/>
      <dgm:t>
        <a:bodyPr/>
        <a:lstStyle/>
        <a:p>
          <a:endParaRPr lang="lv-LV"/>
        </a:p>
      </dgm:t>
    </dgm:pt>
    <dgm:pt modelId="{E45921BD-B0F4-41A4-B08F-FF304DA66F1A}" type="pres">
      <dgm:prSet presAssocID="{AA4285D3-C302-4AFD-A293-E12460A6BC6A}" presName="pillars" presStyleCnt="0"/>
      <dgm:spPr/>
    </dgm:pt>
    <dgm:pt modelId="{CF3720DD-44AC-4B58-8655-E9CAC16B83C3}" type="pres">
      <dgm:prSet presAssocID="{AA4285D3-C302-4AFD-A293-E12460A6BC6A}" presName="pillar1" presStyleLbl="node1" presStyleIdx="0" presStyleCnt="3" custScaleY="12750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4695DEE-5CB0-4BA5-B2D9-6066D1CC5A96}" type="pres">
      <dgm:prSet presAssocID="{6F0C52E9-E1C8-4D19-9395-57472A16C958}" presName="pillarX" presStyleLbl="node1" presStyleIdx="1" presStyleCnt="3" custScaleY="127611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64E8A72-6125-4376-9993-3D89DFCAC98B}" type="pres">
      <dgm:prSet presAssocID="{4B4B9E0D-112C-4009-B0B4-52AB5B1092C8}" presName="pillarX" presStyleLbl="node1" presStyleIdx="2" presStyleCnt="3" custScaleY="12739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EEF045F-92EF-4621-B8A9-092EEA75435B}" type="pres">
      <dgm:prSet presAssocID="{AA4285D3-C302-4AFD-A293-E12460A6BC6A}" presName="base" presStyleLbl="dkBgShp" presStyleIdx="1" presStyleCnt="2" custLinFactY="12667" custLinFactNeighborX="-749" custLinFactNeighborY="100000"/>
      <dgm:spPr/>
    </dgm:pt>
  </dgm:ptLst>
  <dgm:cxnLst>
    <dgm:cxn modelId="{D069EF60-9DB9-48D0-BC39-3BD5511AA740}" type="presOf" srcId="{8E2BEB6B-C6F1-4D5A-99DE-795CA9057894}" destId="{A564FDFF-B0F2-4904-9456-33ADFED8AABC}" srcOrd="0" destOrd="0" presId="urn:microsoft.com/office/officeart/2005/8/layout/hList3"/>
    <dgm:cxn modelId="{854AF077-DDD7-4714-9DAC-0ED6973737DC}" srcId="{AA4285D3-C302-4AFD-A293-E12460A6BC6A}" destId="{F5CCFEF2-38C2-4065-B93B-43EEDA6436B1}" srcOrd="0" destOrd="0" parTransId="{891181F3-B2E2-4960-8425-5428033E7847}" sibTransId="{8196A1ED-3E48-43FC-A6EF-F0AAAAEEDA33}"/>
    <dgm:cxn modelId="{ABA15BB6-EE30-4975-99A6-4B8C5338F671}" type="presOf" srcId="{F5CCFEF2-38C2-4065-B93B-43EEDA6436B1}" destId="{CF3720DD-44AC-4B58-8655-E9CAC16B83C3}" srcOrd="0" destOrd="0" presId="urn:microsoft.com/office/officeart/2005/8/layout/hList3"/>
    <dgm:cxn modelId="{C2680001-A859-46C9-86AE-95366D790CA4}" srcId="{AA4285D3-C302-4AFD-A293-E12460A6BC6A}" destId="{4B4B9E0D-112C-4009-B0B4-52AB5B1092C8}" srcOrd="2" destOrd="0" parTransId="{2E6EC153-5D34-4E75-90BD-296DC2018B8F}" sibTransId="{6C7A3CD2-FBA1-4CFC-931A-01B9D2ABF730}"/>
    <dgm:cxn modelId="{4A696D8B-DC07-4429-B789-23F6125E7A67}" srcId="{8E2BEB6B-C6F1-4D5A-99DE-795CA9057894}" destId="{AA4285D3-C302-4AFD-A293-E12460A6BC6A}" srcOrd="0" destOrd="0" parTransId="{9C676558-7707-4AFC-BAC4-03D94336D5E9}" sibTransId="{F91FEFFD-A39D-4957-BA97-4EF0283D761A}"/>
    <dgm:cxn modelId="{940C1CB0-A04F-44DF-B604-8ED83AC5B48D}" srcId="{AA4285D3-C302-4AFD-A293-E12460A6BC6A}" destId="{6F0C52E9-E1C8-4D19-9395-57472A16C958}" srcOrd="1" destOrd="0" parTransId="{D4507D0B-C241-47F0-9D65-29F6591AA574}" sibTransId="{801169E7-6D56-484F-9CD6-48D5541F5FA7}"/>
    <dgm:cxn modelId="{2539542D-DF27-4085-8C6E-BB025BB12D5D}" type="presOf" srcId="{6F0C52E9-E1C8-4D19-9395-57472A16C958}" destId="{44695DEE-5CB0-4BA5-B2D9-6066D1CC5A96}" srcOrd="0" destOrd="0" presId="urn:microsoft.com/office/officeart/2005/8/layout/hList3"/>
    <dgm:cxn modelId="{F4D527C2-13A5-4EF0-86EF-197F890BDF2D}" type="presOf" srcId="{4B4B9E0D-112C-4009-B0B4-52AB5B1092C8}" destId="{E64E8A72-6125-4376-9993-3D89DFCAC98B}" srcOrd="0" destOrd="0" presId="urn:microsoft.com/office/officeart/2005/8/layout/hList3"/>
    <dgm:cxn modelId="{F4334ABC-BAD4-44A5-A4EA-BA1C498F26CE}" type="presOf" srcId="{AA4285D3-C302-4AFD-A293-E12460A6BC6A}" destId="{6E85EAE2-17AD-4AC3-8FB7-AE6B098D5E4A}" srcOrd="0" destOrd="0" presId="urn:microsoft.com/office/officeart/2005/8/layout/hList3"/>
    <dgm:cxn modelId="{3DFB8390-BE0C-4C8C-8158-AF0E9F25CB10}" type="presParOf" srcId="{A564FDFF-B0F2-4904-9456-33ADFED8AABC}" destId="{6E85EAE2-17AD-4AC3-8FB7-AE6B098D5E4A}" srcOrd="0" destOrd="0" presId="urn:microsoft.com/office/officeart/2005/8/layout/hList3"/>
    <dgm:cxn modelId="{E82B91F4-73F4-4D42-9A6B-CC51040E9FDF}" type="presParOf" srcId="{A564FDFF-B0F2-4904-9456-33ADFED8AABC}" destId="{E45921BD-B0F4-41A4-B08F-FF304DA66F1A}" srcOrd="1" destOrd="0" presId="urn:microsoft.com/office/officeart/2005/8/layout/hList3"/>
    <dgm:cxn modelId="{C1653E8F-C711-4B42-B136-C9F418DC4840}" type="presParOf" srcId="{E45921BD-B0F4-41A4-B08F-FF304DA66F1A}" destId="{CF3720DD-44AC-4B58-8655-E9CAC16B83C3}" srcOrd="0" destOrd="0" presId="urn:microsoft.com/office/officeart/2005/8/layout/hList3"/>
    <dgm:cxn modelId="{08D4470D-A487-4A01-A837-474F52C75910}" type="presParOf" srcId="{E45921BD-B0F4-41A4-B08F-FF304DA66F1A}" destId="{44695DEE-5CB0-4BA5-B2D9-6066D1CC5A96}" srcOrd="1" destOrd="0" presId="urn:microsoft.com/office/officeart/2005/8/layout/hList3"/>
    <dgm:cxn modelId="{153F0522-3D5C-4686-B0B7-E1E84680901B}" type="presParOf" srcId="{E45921BD-B0F4-41A4-B08F-FF304DA66F1A}" destId="{E64E8A72-6125-4376-9993-3D89DFCAC98B}" srcOrd="2" destOrd="0" presId="urn:microsoft.com/office/officeart/2005/8/layout/hList3"/>
    <dgm:cxn modelId="{62E3C9B0-6D32-4628-A36F-308B01C79591}" type="presParOf" srcId="{A564FDFF-B0F2-4904-9456-33ADFED8AABC}" destId="{2EEF045F-92EF-4621-B8A9-092EEA75435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8C350-6074-415B-9A6B-2318A8C7BC46}">
      <dsp:nvSpPr>
        <dsp:cNvPr id="0" name=""/>
        <dsp:cNvSpPr/>
      </dsp:nvSpPr>
      <dsp:spPr>
        <a:xfrm>
          <a:off x="2943448" y="1529"/>
          <a:ext cx="2342703" cy="117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err="1" smtClean="0"/>
            <a:t>State</a:t>
          </a:r>
          <a:endParaRPr lang="lv-LV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dirty="0" smtClean="0"/>
            <a:t>(</a:t>
          </a:r>
          <a:r>
            <a:rPr lang="lv-LV" sz="1600" kern="1200" dirty="0" err="1" smtClean="0"/>
            <a:t>interior</a:t>
          </a:r>
          <a:r>
            <a:rPr lang="lv-LV" sz="1600" kern="1200" dirty="0" smtClean="0"/>
            <a:t>, </a:t>
          </a:r>
          <a:r>
            <a:rPr lang="lv-LV" sz="1600" kern="1200" dirty="0" err="1" smtClean="0"/>
            <a:t>welfare</a:t>
          </a:r>
          <a:r>
            <a:rPr lang="lv-LV" sz="1600" kern="1200" dirty="0" smtClean="0"/>
            <a:t>, </a:t>
          </a:r>
          <a:r>
            <a:rPr lang="lv-LV" sz="1600" kern="1200" dirty="0" err="1" smtClean="0"/>
            <a:t>justice</a:t>
          </a:r>
          <a:r>
            <a:rPr lang="lv-LV" sz="1600" kern="1200" dirty="0" smtClean="0"/>
            <a:t>, </a:t>
          </a:r>
          <a:r>
            <a:rPr lang="lv-LV" sz="1600" kern="1200" dirty="0" err="1" smtClean="0"/>
            <a:t>education</a:t>
          </a:r>
          <a:r>
            <a:rPr lang="lv-LV" sz="1600" kern="1200" dirty="0" smtClean="0"/>
            <a:t>, </a:t>
          </a:r>
          <a:r>
            <a:rPr lang="lv-LV" sz="1600" kern="1200" dirty="0" err="1" smtClean="0"/>
            <a:t>health</a:t>
          </a:r>
          <a:r>
            <a:rPr lang="lv-LV" sz="1600" kern="1200" dirty="0" smtClean="0"/>
            <a:t>, </a:t>
          </a:r>
          <a:r>
            <a:rPr lang="lv-LV" sz="1600" kern="1200" dirty="0" err="1" smtClean="0"/>
            <a:t>economy</a:t>
          </a:r>
          <a:r>
            <a:rPr lang="lv-LV" sz="1600" kern="1200" dirty="0" smtClean="0"/>
            <a:t>)</a:t>
          </a:r>
          <a:endParaRPr lang="lv-LV" sz="1600" kern="1200" dirty="0"/>
        </a:p>
      </dsp:txBody>
      <dsp:txXfrm>
        <a:off x="2977756" y="35837"/>
        <a:ext cx="2274087" cy="1102735"/>
      </dsp:txXfrm>
    </dsp:sp>
    <dsp:sp modelId="{2258B216-0E9C-476D-86CB-56725EDD27D3}">
      <dsp:nvSpPr>
        <dsp:cNvPr id="0" name=""/>
        <dsp:cNvSpPr/>
      </dsp:nvSpPr>
      <dsp:spPr>
        <a:xfrm rot="3600000">
          <a:off x="4471375" y="2057994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700" kern="1200"/>
        </a:p>
      </dsp:txBody>
      <dsp:txXfrm>
        <a:off x="4594367" y="2139989"/>
        <a:ext cx="975885" cy="245983"/>
      </dsp:txXfrm>
    </dsp:sp>
    <dsp:sp modelId="{AC036AA8-458A-4DEC-9774-E8DBF4F87231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100" kern="1200" dirty="0" smtClean="0"/>
            <a:t>NGO/</a:t>
          </a:r>
          <a:r>
            <a:rPr lang="lv-LV" sz="3100" kern="1200" dirty="0" err="1" smtClean="0"/>
            <a:t>Private</a:t>
          </a:r>
          <a:r>
            <a:rPr lang="lv-LV" sz="3100" kern="1200" dirty="0" smtClean="0"/>
            <a:t> </a:t>
          </a:r>
          <a:r>
            <a:rPr lang="lv-LV" sz="3100" kern="1200" dirty="0" err="1" smtClean="0"/>
            <a:t>sector</a:t>
          </a:r>
          <a:endParaRPr lang="lv-LV" sz="3100" kern="1200" dirty="0"/>
        </a:p>
      </dsp:txBody>
      <dsp:txXfrm>
        <a:off x="4912776" y="3387390"/>
        <a:ext cx="2274087" cy="1102735"/>
      </dsp:txXfrm>
    </dsp:sp>
    <dsp:sp modelId="{882C8A09-6F85-4F86-8AFD-D19334944476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700" kern="1200"/>
        </a:p>
      </dsp:txBody>
      <dsp:txXfrm rot="10800000">
        <a:off x="3626857" y="3815766"/>
        <a:ext cx="975885" cy="245983"/>
      </dsp:txXfrm>
    </dsp:sp>
    <dsp:sp modelId="{6091F55D-26D9-4B95-B1D0-5F26B1577051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100" kern="1200" dirty="0" err="1" smtClean="0"/>
            <a:t>Municipality</a:t>
          </a:r>
          <a:endParaRPr lang="lv-LV" sz="3100" kern="1200" dirty="0"/>
        </a:p>
      </dsp:txBody>
      <dsp:txXfrm>
        <a:off x="1042736" y="3387390"/>
        <a:ext cx="2274087" cy="1102735"/>
      </dsp:txXfrm>
    </dsp:sp>
    <dsp:sp modelId="{6FBD2BA1-87A3-4A48-BF26-3452D73826A6}">
      <dsp:nvSpPr>
        <dsp:cNvPr id="0" name=""/>
        <dsp:cNvSpPr/>
      </dsp:nvSpPr>
      <dsp:spPr>
        <a:xfrm rot="18000000">
          <a:off x="2536355" y="2057994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700" kern="1200"/>
        </a:p>
      </dsp:txBody>
      <dsp:txXfrm>
        <a:off x="2659347" y="2139989"/>
        <a:ext cx="975885" cy="245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85EAE2-17AD-4AC3-8FB7-AE6B098D5E4A}">
      <dsp:nvSpPr>
        <dsp:cNvPr id="0" name=""/>
        <dsp:cNvSpPr/>
      </dsp:nvSpPr>
      <dsp:spPr>
        <a:xfrm>
          <a:off x="0" y="-3830"/>
          <a:ext cx="8229600" cy="121945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5600" kern="1200" dirty="0" err="1" smtClean="0"/>
            <a:t>Latvian</a:t>
          </a:r>
          <a:r>
            <a:rPr lang="lv-LV" sz="5600" kern="1200" dirty="0" smtClean="0"/>
            <a:t> NREM</a:t>
          </a:r>
          <a:endParaRPr lang="lv-LV" sz="5600" kern="1200" dirty="0"/>
        </a:p>
      </dsp:txBody>
      <dsp:txXfrm>
        <a:off x="0" y="-3830"/>
        <a:ext cx="8229600" cy="1219457"/>
      </dsp:txXfrm>
    </dsp:sp>
    <dsp:sp modelId="{CF3720DD-44AC-4B58-8655-E9CAC16B83C3}">
      <dsp:nvSpPr>
        <dsp:cNvPr id="0" name=""/>
        <dsp:cNvSpPr/>
      </dsp:nvSpPr>
      <dsp:spPr>
        <a:xfrm>
          <a:off x="4018" y="892702"/>
          <a:ext cx="2740521" cy="36355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1st </a:t>
          </a:r>
          <a:r>
            <a:rPr lang="lv-LV" sz="2400" kern="1200" dirty="0" err="1" smtClean="0"/>
            <a:t>level</a:t>
          </a:r>
          <a:r>
            <a:rPr lang="lv-LV" sz="2400" kern="1200" dirty="0" smtClean="0"/>
            <a:t> -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b="1" kern="1200" dirty="0" err="1" smtClean="0"/>
            <a:t>Identification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of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victims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on</a:t>
          </a:r>
          <a:r>
            <a:rPr lang="lv-LV" sz="1200" b="1" kern="1200" dirty="0" smtClean="0"/>
            <a:t> first </a:t>
          </a:r>
          <a:r>
            <a:rPr lang="lv-LV" sz="1200" b="1" kern="1200" dirty="0" err="1" smtClean="0"/>
            <a:t>line</a:t>
          </a:r>
          <a:endParaRPr lang="lv-LV" sz="12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/>
            <a:t>(</a:t>
          </a:r>
          <a:r>
            <a:rPr lang="lv-LV" sz="1200" kern="1200" dirty="0" err="1" smtClean="0"/>
            <a:t>Police</a:t>
          </a:r>
          <a:r>
            <a:rPr lang="lv-LV" sz="1200" kern="1200" dirty="0" smtClean="0"/>
            <a:t>, </a:t>
          </a:r>
          <a:r>
            <a:rPr lang="lv-LV" sz="1200" kern="1200" dirty="0" err="1" smtClean="0"/>
            <a:t>natioanl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and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foreign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NGOs</a:t>
          </a:r>
          <a:r>
            <a:rPr lang="lv-LV" sz="1200" kern="1200" dirty="0" smtClean="0"/>
            <a:t>, </a:t>
          </a:r>
          <a:r>
            <a:rPr lang="lv-LV" sz="1200" kern="1200" dirty="0" err="1" smtClean="0"/>
            <a:t>consular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officials</a:t>
          </a:r>
          <a:r>
            <a:rPr lang="lv-LV" sz="1200" kern="1200" dirty="0" smtClean="0"/>
            <a:t>, </a:t>
          </a:r>
          <a:r>
            <a:rPr lang="lv-LV" sz="1200" kern="1200" dirty="0" err="1" smtClean="0"/>
            <a:t>social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services</a:t>
          </a:r>
          <a:r>
            <a:rPr lang="lv-LV" sz="1200" kern="1200" dirty="0" smtClean="0"/>
            <a:t>, </a:t>
          </a:r>
          <a:r>
            <a:rPr lang="lv-LV" sz="1200" kern="1200" dirty="0" err="1" smtClean="0"/>
            <a:t>border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guard</a:t>
          </a:r>
          <a:r>
            <a:rPr lang="lv-LV" sz="1200" kern="1200" dirty="0" smtClean="0"/>
            <a:t>)</a:t>
          </a:r>
          <a:endParaRPr lang="lv-LV" sz="1200" kern="1200" dirty="0"/>
        </a:p>
      </dsp:txBody>
      <dsp:txXfrm>
        <a:off x="4018" y="892702"/>
        <a:ext cx="2740521" cy="3635536"/>
      </dsp:txXfrm>
    </dsp:sp>
    <dsp:sp modelId="{44695DEE-5CB0-4BA5-B2D9-6066D1CC5A96}">
      <dsp:nvSpPr>
        <dsp:cNvPr id="0" name=""/>
        <dsp:cNvSpPr/>
      </dsp:nvSpPr>
      <dsp:spPr>
        <a:xfrm>
          <a:off x="2744539" y="891148"/>
          <a:ext cx="2740521" cy="3638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2nd </a:t>
          </a:r>
          <a:r>
            <a:rPr lang="lv-LV" sz="2400" kern="1200" dirty="0" err="1" smtClean="0"/>
            <a:t>level</a:t>
          </a:r>
          <a:r>
            <a:rPr lang="lv-LV" sz="2400" kern="1200" dirty="0" smtClean="0"/>
            <a:t> -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b="1" kern="1200" dirty="0" err="1" smtClean="0"/>
            <a:t>Identification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of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victims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needs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and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recognition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of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identified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victim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by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police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or</a:t>
          </a:r>
          <a:r>
            <a:rPr lang="lv-LV" sz="1200" b="1" kern="1200" dirty="0" smtClean="0"/>
            <a:t> NGO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/>
            <a:t>(</a:t>
          </a:r>
          <a:r>
            <a:rPr lang="lv-LV" sz="1200" kern="1200" dirty="0" err="1" smtClean="0"/>
            <a:t>Identification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procedure</a:t>
          </a:r>
          <a:r>
            <a:rPr lang="lv-LV" sz="1200" kern="1200" dirty="0" smtClean="0"/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/>
            <a:t>1. </a:t>
          </a:r>
          <a:r>
            <a:rPr lang="lv-LV" sz="1200" kern="1200" dirty="0" err="1" smtClean="0"/>
            <a:t>By</a:t>
          </a:r>
          <a:r>
            <a:rPr lang="lv-LV" sz="1200" kern="1200" dirty="0" smtClean="0"/>
            <a:t> a </a:t>
          </a:r>
          <a:r>
            <a:rPr lang="lv-LV" sz="1200" kern="1200" dirty="0" err="1" smtClean="0"/>
            <a:t>decision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of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the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performer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of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the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criminal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procedure</a:t>
          </a:r>
          <a:r>
            <a:rPr lang="lv-LV" sz="1200" kern="1200" dirty="0" smtClean="0"/>
            <a:t>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/>
            <a:t>2. </a:t>
          </a:r>
          <a:r>
            <a:rPr lang="lv-LV" sz="1200" kern="1200" dirty="0" err="1" smtClean="0"/>
            <a:t>By</a:t>
          </a:r>
          <a:r>
            <a:rPr lang="lv-LV" sz="1200" kern="1200" dirty="0" smtClean="0"/>
            <a:t> a </a:t>
          </a:r>
          <a:r>
            <a:rPr lang="lv-LV" sz="1200" kern="1200" dirty="0" err="1" smtClean="0"/>
            <a:t>statement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of</a:t>
          </a:r>
          <a:r>
            <a:rPr lang="lv-LV" sz="1200" kern="1200" dirty="0" smtClean="0"/>
            <a:t> a </a:t>
          </a:r>
          <a:r>
            <a:rPr lang="lv-LV" sz="1200" kern="1200" dirty="0" err="1" smtClean="0"/>
            <a:t>law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enforcement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institution</a:t>
          </a:r>
          <a:r>
            <a:rPr lang="lv-LV" sz="1200" kern="1200" dirty="0" smtClean="0"/>
            <a:t> (</a:t>
          </a:r>
          <a:r>
            <a:rPr lang="lv-LV" sz="1200" kern="1200" dirty="0" err="1" smtClean="0"/>
            <a:t>national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foreign</a:t>
          </a:r>
          <a:r>
            <a:rPr lang="lv-LV" sz="1200" kern="1200" dirty="0" smtClean="0"/>
            <a:t>);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/>
            <a:t>3. </a:t>
          </a:r>
          <a:r>
            <a:rPr lang="lv-LV" sz="1200" kern="1200" dirty="0" err="1" smtClean="0"/>
            <a:t>By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the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assessment</a:t>
          </a:r>
          <a:r>
            <a:rPr lang="lv-LV" sz="1200" kern="1200" dirty="0" smtClean="0"/>
            <a:t>  </a:t>
          </a:r>
          <a:r>
            <a:rPr lang="lv-LV" sz="1200" kern="1200" dirty="0" err="1" smtClean="0"/>
            <a:t>report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of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the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Commission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of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experts</a:t>
          </a:r>
          <a:r>
            <a:rPr lang="lv-LV" sz="1200" kern="1200" dirty="0" smtClean="0"/>
            <a:t>)</a:t>
          </a:r>
          <a:endParaRPr lang="lv-LV" sz="1200" kern="1200" dirty="0"/>
        </a:p>
      </dsp:txBody>
      <dsp:txXfrm>
        <a:off x="2744539" y="891148"/>
        <a:ext cx="2740521" cy="3638644"/>
      </dsp:txXfrm>
    </dsp:sp>
    <dsp:sp modelId="{E64E8A72-6125-4376-9993-3D89DFCAC98B}">
      <dsp:nvSpPr>
        <dsp:cNvPr id="0" name=""/>
        <dsp:cNvSpPr/>
      </dsp:nvSpPr>
      <dsp:spPr>
        <a:xfrm>
          <a:off x="5485060" y="894256"/>
          <a:ext cx="2740521" cy="3632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3rd </a:t>
          </a:r>
          <a:r>
            <a:rPr lang="lv-LV" sz="2400" kern="1200" dirty="0" err="1" smtClean="0"/>
            <a:t>level</a:t>
          </a:r>
          <a:r>
            <a:rPr lang="lv-LV" sz="2400" kern="1200" dirty="0" smtClean="0"/>
            <a:t> – </a:t>
          </a:r>
          <a:r>
            <a:rPr lang="lv-LV" sz="2400" kern="1200" dirty="0" err="1" smtClean="0"/>
            <a:t>Services</a:t>
          </a:r>
          <a:endParaRPr lang="lv-LV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2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b="1" kern="1200" dirty="0" err="1" smtClean="0"/>
            <a:t>State</a:t>
          </a:r>
          <a:r>
            <a:rPr lang="lv-LV" sz="1200" b="1" kern="1200" dirty="0" smtClean="0"/>
            <a:t> </a:t>
          </a:r>
          <a:r>
            <a:rPr lang="lv-LV" sz="1200" b="1" kern="1200" dirty="0" err="1" smtClean="0"/>
            <a:t>funded</a:t>
          </a:r>
          <a:r>
            <a:rPr lang="lv-LV" sz="1200" b="1" kern="1200" dirty="0" smtClean="0"/>
            <a:t> </a:t>
          </a:r>
          <a:r>
            <a:rPr lang="lv-LV" sz="1200" kern="1200" dirty="0" err="1" smtClean="0"/>
            <a:t>social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rehabilitation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course</a:t>
          </a:r>
          <a:r>
            <a:rPr lang="lv-LV" sz="1200" kern="1200" dirty="0" smtClean="0"/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err="1" smtClean="0"/>
            <a:t>Social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rehabilitation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services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for</a:t>
          </a:r>
          <a:r>
            <a:rPr lang="lv-LV" sz="1200" kern="1200" dirty="0" smtClean="0"/>
            <a:t> THB </a:t>
          </a:r>
          <a:r>
            <a:rPr lang="lv-LV" sz="1200" kern="1200" dirty="0" err="1" smtClean="0"/>
            <a:t>victims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are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not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exceeding</a:t>
          </a:r>
          <a:r>
            <a:rPr lang="lv-LV" sz="1200" kern="1200" dirty="0" smtClean="0"/>
            <a:t>  180 </a:t>
          </a:r>
          <a:r>
            <a:rPr lang="lv-LV" sz="1200" kern="1200" dirty="0" err="1" smtClean="0"/>
            <a:t>daysl</a:t>
          </a:r>
          <a:r>
            <a:rPr lang="lv-LV" sz="1200" kern="1200" dirty="0" smtClean="0"/>
            <a:t>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/>
            <a:t>5 </a:t>
          </a:r>
          <a:r>
            <a:rPr lang="lv-LV" sz="1200" kern="1200" dirty="0" err="1" smtClean="0"/>
            <a:t>specialists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consultations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after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rehabilitation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course</a:t>
          </a:r>
          <a:r>
            <a:rPr lang="lv-LV" sz="1200" kern="1200" dirty="0" smtClean="0"/>
            <a:t>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err="1" smtClean="0"/>
            <a:t>Support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within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criminal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procedeeing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not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exceeding</a:t>
          </a:r>
          <a:r>
            <a:rPr lang="lv-LV" sz="1200" kern="1200" dirty="0" smtClean="0"/>
            <a:t> 150 </a:t>
          </a:r>
          <a:r>
            <a:rPr lang="lv-LV" sz="1200" kern="1200" dirty="0" err="1" smtClean="0"/>
            <a:t>hours</a:t>
          </a:r>
          <a:r>
            <a:rPr lang="lv-LV" sz="1200" kern="1200" dirty="0" smtClean="0"/>
            <a:t>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/>
            <a:t>5 </a:t>
          </a:r>
          <a:r>
            <a:rPr lang="lv-LV" sz="1200" kern="1200" dirty="0" err="1" smtClean="0"/>
            <a:t>specialists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consultations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for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family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members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of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minor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victim</a:t>
          </a:r>
          <a:r>
            <a:rPr lang="lv-LV" sz="1200" kern="1200" dirty="0" smtClean="0"/>
            <a:t>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2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err="1" smtClean="0"/>
            <a:t>In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addition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reintegration</a:t>
          </a:r>
          <a:r>
            <a:rPr lang="lv-LV" sz="1200" kern="1200" dirty="0" smtClean="0"/>
            <a:t> (</a:t>
          </a:r>
          <a:r>
            <a:rPr lang="lv-LV" sz="1200" kern="1200" dirty="0" err="1" smtClean="0"/>
            <a:t>education</a:t>
          </a:r>
          <a:r>
            <a:rPr lang="lv-LV" sz="1200" kern="1200" dirty="0" smtClean="0"/>
            <a:t>, </a:t>
          </a:r>
          <a:r>
            <a:rPr lang="lv-LV" sz="1200" kern="1200" dirty="0" err="1" smtClean="0"/>
            <a:t>access</a:t>
          </a:r>
          <a:r>
            <a:rPr lang="lv-LV" sz="1200" kern="1200" dirty="0" smtClean="0"/>
            <a:t> to </a:t>
          </a:r>
          <a:r>
            <a:rPr lang="lv-LV" sz="1200" kern="1200" dirty="0" err="1" smtClean="0"/>
            <a:t>labour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market</a:t>
          </a:r>
          <a:r>
            <a:rPr lang="lv-LV" sz="1200" kern="1200" dirty="0" smtClean="0"/>
            <a:t>), </a:t>
          </a:r>
          <a:r>
            <a:rPr lang="lv-LV" sz="1200" kern="1200" smtClean="0"/>
            <a:t>reflection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period</a:t>
          </a:r>
          <a:r>
            <a:rPr lang="lv-LV" sz="1200" kern="1200" dirty="0" smtClean="0"/>
            <a:t>, </a:t>
          </a:r>
          <a:r>
            <a:rPr lang="lv-LV" sz="1200" kern="1200" dirty="0" err="1" smtClean="0"/>
            <a:t>special</a:t>
          </a:r>
          <a:r>
            <a:rPr lang="lv-LV" sz="1200" kern="1200" dirty="0" smtClean="0"/>
            <a:t> </a:t>
          </a:r>
          <a:r>
            <a:rPr lang="lv-LV" sz="1200" kern="1200" dirty="0" err="1" smtClean="0"/>
            <a:t>protection</a:t>
          </a:r>
          <a:r>
            <a:rPr lang="lv-LV" sz="1200" kern="1200" dirty="0" smtClean="0"/>
            <a:t>).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200" kern="1200" dirty="0" smtClean="0"/>
        </a:p>
      </dsp:txBody>
      <dsp:txXfrm>
        <a:off x="5485060" y="894256"/>
        <a:ext cx="2740521" cy="3632428"/>
      </dsp:txXfrm>
    </dsp:sp>
    <dsp:sp modelId="{2EEF045F-92EF-4621-B8A9-092EEA75435B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8C986-D36E-4C02-93AF-632E8D02E03A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D013F-4540-4964-9DB6-367CFA6D743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044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PPP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D013F-4540-4964-9DB6-367CFA6D7433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05034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D013F-4540-4964-9DB6-367CFA6D7433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8386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785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1094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835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464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419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75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389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906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00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703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7385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5621-90CF-4A7F-A6E2-9235BE8A7865}" type="datetimeFigureOut">
              <a:rPr lang="lv-LV" smtClean="0"/>
              <a:t>2014.05.21.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F5001-8E12-443D-A753-F8A70FCA3FD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431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2800" dirty="0" err="1" smtClean="0"/>
              <a:t>National</a:t>
            </a:r>
            <a:r>
              <a:rPr lang="lv-LV" sz="2800" dirty="0" smtClean="0"/>
              <a:t> </a:t>
            </a:r>
            <a:r>
              <a:rPr lang="lv-LV" sz="2800" dirty="0" err="1" smtClean="0"/>
              <a:t>Rapporteurs</a:t>
            </a:r>
            <a:r>
              <a:rPr lang="lv-LV" sz="2800" dirty="0" smtClean="0"/>
              <a:t> </a:t>
            </a:r>
            <a:r>
              <a:rPr lang="lv-LV" sz="2800" dirty="0" err="1" smtClean="0"/>
              <a:t>on</a:t>
            </a:r>
            <a:r>
              <a:rPr lang="lv-LV" sz="2800" dirty="0" smtClean="0"/>
              <a:t> THB/</a:t>
            </a:r>
            <a:r>
              <a:rPr lang="lv-LV" sz="2800" dirty="0" err="1" smtClean="0"/>
              <a:t>Equivalent</a:t>
            </a:r>
            <a:r>
              <a:rPr lang="lv-LV" sz="2800" dirty="0" smtClean="0"/>
              <a:t> </a:t>
            </a:r>
            <a:r>
              <a:rPr lang="lv-LV" sz="2800" dirty="0" err="1" smtClean="0"/>
              <a:t>Mechanisms</a:t>
            </a:r>
            <a:r>
              <a:rPr lang="lv-LV" sz="2800" dirty="0" smtClean="0"/>
              <a:t> </a:t>
            </a:r>
            <a:r>
              <a:rPr lang="lv-LV" sz="2800" dirty="0" err="1" smtClean="0"/>
              <a:t>in</a:t>
            </a:r>
            <a:r>
              <a:rPr lang="lv-LV" sz="2800" dirty="0" smtClean="0"/>
              <a:t> </a:t>
            </a:r>
            <a:r>
              <a:rPr lang="lv-LV" sz="2800" dirty="0" err="1" smtClean="0"/>
              <a:t>addressing</a:t>
            </a:r>
            <a:r>
              <a:rPr lang="lv-LV" sz="2800" dirty="0" smtClean="0"/>
              <a:t> THB (</a:t>
            </a:r>
            <a:r>
              <a:rPr lang="lv-LV" sz="2800" dirty="0" err="1" smtClean="0"/>
              <a:t>NREMs</a:t>
            </a:r>
            <a:r>
              <a:rPr lang="lv-LV" sz="2800" dirty="0" smtClean="0"/>
              <a:t>).</a:t>
            </a:r>
            <a:br>
              <a:rPr lang="lv-LV" sz="2800" dirty="0" smtClean="0"/>
            </a:br>
            <a:r>
              <a:rPr lang="lv-LV" sz="2800" dirty="0" err="1" smtClean="0"/>
              <a:t>Institutional</a:t>
            </a:r>
            <a:r>
              <a:rPr lang="lv-LV" sz="2800" dirty="0" smtClean="0"/>
              <a:t> </a:t>
            </a:r>
            <a:r>
              <a:rPr lang="lv-LV" sz="2800" dirty="0" err="1" smtClean="0"/>
              <a:t>framework</a:t>
            </a:r>
            <a:r>
              <a:rPr lang="lv-LV" sz="2800" dirty="0" smtClean="0"/>
              <a:t>.</a:t>
            </a:r>
            <a:endParaRPr lang="lv-LV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lv-LV" sz="1600" dirty="0" smtClean="0"/>
          </a:p>
          <a:p>
            <a:pPr algn="r"/>
            <a:endParaRPr lang="lv-LV" sz="1600" dirty="0"/>
          </a:p>
          <a:p>
            <a:pPr algn="r"/>
            <a:r>
              <a:rPr lang="lv-LV" sz="1600" dirty="0" err="1" smtClean="0"/>
              <a:t>Mr</a:t>
            </a:r>
            <a:r>
              <a:rPr lang="lv-LV" sz="1600" dirty="0" smtClean="0"/>
              <a:t>. </a:t>
            </a:r>
            <a:r>
              <a:rPr lang="lv-LV" sz="1600" dirty="0" err="1" smtClean="0"/>
              <a:t>Dimitrijs</a:t>
            </a:r>
            <a:r>
              <a:rPr lang="lv-LV" sz="1600" dirty="0" smtClean="0"/>
              <a:t> </a:t>
            </a:r>
            <a:r>
              <a:rPr lang="lv-LV" sz="1600" dirty="0" err="1" smtClean="0"/>
              <a:t>Trofimovs</a:t>
            </a:r>
            <a:endParaRPr lang="lv-LV" sz="1600" dirty="0" smtClean="0"/>
          </a:p>
          <a:p>
            <a:pPr algn="r"/>
            <a:r>
              <a:rPr lang="lv-LV" sz="1600" dirty="0" err="1" smtClean="0"/>
              <a:t>National</a:t>
            </a:r>
            <a:r>
              <a:rPr lang="lv-LV" sz="1600" dirty="0" smtClean="0"/>
              <a:t> Co-</a:t>
            </a:r>
            <a:r>
              <a:rPr lang="lv-LV" sz="1600" dirty="0" err="1" smtClean="0"/>
              <a:t>ordinator</a:t>
            </a:r>
            <a:r>
              <a:rPr lang="lv-LV" sz="1600" dirty="0" smtClean="0"/>
              <a:t> </a:t>
            </a:r>
            <a:r>
              <a:rPr lang="lv-LV" sz="1600" dirty="0" err="1" smtClean="0"/>
              <a:t>for</a:t>
            </a:r>
            <a:r>
              <a:rPr lang="lv-LV" sz="1600" dirty="0" smtClean="0"/>
              <a:t> </a:t>
            </a:r>
            <a:r>
              <a:rPr lang="lv-LV" sz="1600" dirty="0" err="1" smtClean="0"/>
              <a:t>Combating</a:t>
            </a:r>
            <a:r>
              <a:rPr lang="lv-LV" sz="1600" dirty="0" smtClean="0"/>
              <a:t> </a:t>
            </a:r>
            <a:r>
              <a:rPr lang="lv-LV" sz="1600" dirty="0" err="1" smtClean="0"/>
              <a:t>Trafficking</a:t>
            </a:r>
            <a:r>
              <a:rPr lang="lv-LV" sz="1600" dirty="0" smtClean="0"/>
              <a:t> </a:t>
            </a:r>
            <a:r>
              <a:rPr lang="lv-LV" sz="1600" dirty="0" err="1" smtClean="0"/>
              <a:t>in</a:t>
            </a:r>
            <a:r>
              <a:rPr lang="lv-LV" sz="1600" dirty="0" smtClean="0"/>
              <a:t> </a:t>
            </a:r>
            <a:r>
              <a:rPr lang="lv-LV" sz="1600" dirty="0" err="1" smtClean="0"/>
              <a:t>Human</a:t>
            </a:r>
            <a:r>
              <a:rPr lang="lv-LV" sz="1600" dirty="0" smtClean="0"/>
              <a:t> </a:t>
            </a:r>
            <a:r>
              <a:rPr lang="lv-LV" sz="1600" dirty="0" err="1" smtClean="0"/>
              <a:t>Being</a:t>
            </a:r>
            <a:r>
              <a:rPr lang="lv-LV" sz="1600" dirty="0" smtClean="0"/>
              <a:t>, </a:t>
            </a:r>
            <a:r>
              <a:rPr lang="lv-LV" sz="1600" dirty="0" err="1" smtClean="0"/>
              <a:t>Latvia</a:t>
            </a:r>
            <a:endParaRPr lang="lv-LV" sz="1600" dirty="0" smtClean="0"/>
          </a:p>
          <a:p>
            <a:pPr algn="r"/>
            <a:r>
              <a:rPr lang="lv-LV" sz="1600" dirty="0" smtClean="0"/>
              <a:t>21-22 </a:t>
            </a:r>
            <a:r>
              <a:rPr lang="lv-LV" sz="1600" dirty="0" err="1" smtClean="0"/>
              <a:t>May</a:t>
            </a:r>
            <a:r>
              <a:rPr lang="lv-LV" sz="1600" dirty="0"/>
              <a:t> </a:t>
            </a:r>
            <a:r>
              <a:rPr lang="lv-LV" sz="1600" dirty="0" smtClean="0"/>
              <a:t>2014</a:t>
            </a:r>
            <a:endParaRPr lang="lv-LV" sz="1600" dirty="0"/>
          </a:p>
        </p:txBody>
      </p:sp>
    </p:spTree>
    <p:extLst>
      <p:ext uri="{BB962C8B-B14F-4D97-AF65-F5344CB8AC3E}">
        <p14:creationId xmlns:p14="http://schemas.microsoft.com/office/powerpoint/2010/main" val="340137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lv-LV" dirty="0" smtClean="0"/>
          </a:p>
          <a:p>
            <a:pPr algn="ctr"/>
            <a:endParaRPr lang="lv-LV" dirty="0"/>
          </a:p>
          <a:p>
            <a:pPr algn="ctr"/>
            <a:endParaRPr lang="lv-LV" dirty="0" smtClean="0"/>
          </a:p>
          <a:p>
            <a:pPr algn="ctr"/>
            <a:r>
              <a:rPr lang="lv-LV" dirty="0" err="1" smtClean="0"/>
              <a:t>Thank</a:t>
            </a:r>
            <a:r>
              <a:rPr lang="lv-LV" dirty="0" smtClean="0"/>
              <a:t> </a:t>
            </a:r>
            <a:r>
              <a:rPr lang="lv-LV" dirty="0" err="1" smtClean="0"/>
              <a:t>you</a:t>
            </a:r>
            <a:r>
              <a:rPr lang="lv-LV" dirty="0" smtClean="0"/>
              <a:t>!</a:t>
            </a:r>
          </a:p>
          <a:p>
            <a:pPr algn="ctr"/>
            <a:endParaRPr lang="lv-LV" dirty="0"/>
          </a:p>
          <a:p>
            <a:pPr algn="r"/>
            <a:r>
              <a:rPr lang="lv-LV" sz="1400" dirty="0" err="1"/>
              <a:t>Mr</a:t>
            </a:r>
            <a:r>
              <a:rPr lang="lv-LV" sz="1400" dirty="0"/>
              <a:t>. </a:t>
            </a:r>
            <a:r>
              <a:rPr lang="lv-LV" sz="1400" dirty="0" err="1"/>
              <a:t>Dimitrijs</a:t>
            </a:r>
            <a:r>
              <a:rPr lang="lv-LV" sz="1400" dirty="0"/>
              <a:t> </a:t>
            </a:r>
            <a:r>
              <a:rPr lang="lv-LV" sz="1400" dirty="0" err="1" smtClean="0"/>
              <a:t>Trofimovs</a:t>
            </a:r>
            <a:endParaRPr lang="lv-LV" sz="1400" dirty="0" smtClean="0"/>
          </a:p>
          <a:p>
            <a:pPr marL="0" indent="0" algn="r">
              <a:buNone/>
            </a:pPr>
            <a:r>
              <a:rPr lang="lv-LV" sz="1400" dirty="0" err="1" smtClean="0"/>
              <a:t>Director</a:t>
            </a:r>
            <a:r>
              <a:rPr lang="lv-LV" sz="1400" dirty="0" smtClean="0"/>
              <a:t> </a:t>
            </a:r>
            <a:r>
              <a:rPr lang="lv-LV" sz="1400" dirty="0" err="1" smtClean="0"/>
              <a:t>of</a:t>
            </a:r>
            <a:r>
              <a:rPr lang="lv-LV" sz="1400" dirty="0" smtClean="0"/>
              <a:t> </a:t>
            </a:r>
            <a:r>
              <a:rPr lang="lv-LV" sz="1400" dirty="0" err="1" smtClean="0"/>
              <a:t>the</a:t>
            </a:r>
            <a:r>
              <a:rPr lang="lv-LV" sz="1400" dirty="0" smtClean="0"/>
              <a:t> </a:t>
            </a:r>
            <a:r>
              <a:rPr lang="lv-LV" sz="1400" dirty="0" err="1" smtClean="0"/>
              <a:t>Sectoral</a:t>
            </a:r>
            <a:r>
              <a:rPr lang="lv-LV" sz="1400" dirty="0" smtClean="0"/>
              <a:t> </a:t>
            </a:r>
            <a:r>
              <a:rPr lang="lv-LV" sz="1400" dirty="0" err="1" smtClean="0"/>
              <a:t>Policy</a:t>
            </a:r>
            <a:r>
              <a:rPr lang="lv-LV" sz="1400" dirty="0" smtClean="0"/>
              <a:t> </a:t>
            </a:r>
            <a:r>
              <a:rPr lang="lv-LV" sz="1400" dirty="0" err="1" smtClean="0"/>
              <a:t>Department</a:t>
            </a:r>
            <a:endParaRPr lang="lv-LV" sz="1400" dirty="0"/>
          </a:p>
          <a:p>
            <a:pPr algn="r"/>
            <a:r>
              <a:rPr lang="lv-LV" sz="1400" dirty="0" err="1" smtClean="0"/>
              <a:t>Ministry</a:t>
            </a:r>
            <a:r>
              <a:rPr lang="lv-LV" sz="1400" dirty="0" smtClean="0"/>
              <a:t> </a:t>
            </a:r>
            <a:r>
              <a:rPr lang="lv-LV" sz="1400" dirty="0" err="1" smtClean="0"/>
              <a:t>of</a:t>
            </a:r>
            <a:r>
              <a:rPr lang="lv-LV" sz="1400" dirty="0" smtClean="0"/>
              <a:t> </a:t>
            </a:r>
            <a:r>
              <a:rPr lang="lv-LV" sz="1400" dirty="0" err="1" smtClean="0"/>
              <a:t>the</a:t>
            </a:r>
            <a:r>
              <a:rPr lang="lv-LV" sz="1400" dirty="0" smtClean="0"/>
              <a:t> </a:t>
            </a:r>
            <a:r>
              <a:rPr lang="lv-LV" sz="1400" dirty="0" err="1" smtClean="0"/>
              <a:t>Interior</a:t>
            </a:r>
            <a:r>
              <a:rPr lang="lv-LV" sz="1400" dirty="0" smtClean="0"/>
              <a:t>, </a:t>
            </a:r>
            <a:r>
              <a:rPr lang="lv-LV" sz="1400" dirty="0" err="1" smtClean="0"/>
              <a:t>Latvia</a:t>
            </a:r>
            <a:endParaRPr lang="lv-LV" sz="1400" dirty="0" smtClean="0"/>
          </a:p>
          <a:p>
            <a:pPr algn="r"/>
            <a:r>
              <a:rPr lang="lv-LV" sz="1400" dirty="0" err="1"/>
              <a:t>d</a:t>
            </a:r>
            <a:r>
              <a:rPr lang="lv-LV" sz="1400" dirty="0" err="1" smtClean="0"/>
              <a:t>imitrijs.trofimovs@iem.gov.lv</a:t>
            </a: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125107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2400" dirty="0" smtClean="0"/>
              <a:t>1. </a:t>
            </a:r>
            <a:r>
              <a:rPr lang="lv-LV" sz="2400" b="1" dirty="0" err="1" smtClean="0"/>
              <a:t>Latvian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Institutional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Framework</a:t>
            </a:r>
            <a:r>
              <a:rPr lang="lv-LV" sz="2400" b="1" dirty="0" smtClean="0"/>
              <a:t> </a:t>
            </a:r>
            <a:r>
              <a:rPr lang="lv-LV" sz="2400" dirty="0" err="1" smtClean="0"/>
              <a:t>for</a:t>
            </a:r>
            <a:r>
              <a:rPr lang="lv-LV" sz="2400" dirty="0" smtClean="0"/>
              <a:t> </a:t>
            </a:r>
            <a:r>
              <a:rPr lang="lv-LV" sz="2400" dirty="0" err="1" smtClean="0"/>
              <a:t>National</a:t>
            </a:r>
            <a:r>
              <a:rPr lang="lv-LV" sz="2400" dirty="0" smtClean="0"/>
              <a:t> </a:t>
            </a:r>
            <a:r>
              <a:rPr lang="lv-LV" sz="2400" dirty="0" err="1" smtClean="0"/>
              <a:t>Coordination</a:t>
            </a:r>
            <a:r>
              <a:rPr lang="lv-LV" sz="2400" dirty="0" smtClean="0"/>
              <a:t> </a:t>
            </a:r>
            <a:r>
              <a:rPr lang="lv-LV" sz="2400" dirty="0" err="1" smtClean="0"/>
              <a:t>Mechanism</a:t>
            </a:r>
            <a:r>
              <a:rPr lang="lv-LV" sz="2400" dirty="0" smtClean="0"/>
              <a:t> (</a:t>
            </a:r>
            <a:r>
              <a:rPr lang="lv-LV" sz="2400" dirty="0" err="1" smtClean="0"/>
              <a:t>Equivalent</a:t>
            </a:r>
            <a:r>
              <a:rPr lang="lv-LV" sz="2400" dirty="0" smtClean="0"/>
              <a:t> </a:t>
            </a:r>
            <a:r>
              <a:rPr lang="lv-LV" sz="2400" dirty="0" err="1" smtClean="0"/>
              <a:t>Mechanism</a:t>
            </a:r>
            <a:r>
              <a:rPr lang="lv-LV" sz="2400" dirty="0" smtClean="0"/>
              <a:t>) </a:t>
            </a:r>
            <a:r>
              <a:rPr lang="lv-LV" sz="2400" dirty="0" err="1" smtClean="0"/>
              <a:t>in</a:t>
            </a:r>
            <a:r>
              <a:rPr lang="lv-LV" sz="2400" dirty="0" smtClean="0"/>
              <a:t> </a:t>
            </a:r>
            <a:r>
              <a:rPr lang="lv-LV" sz="2400" dirty="0" err="1" smtClean="0"/>
              <a:t>addressing</a:t>
            </a:r>
            <a:r>
              <a:rPr lang="lv-LV" sz="2400" dirty="0" smtClean="0"/>
              <a:t> </a:t>
            </a:r>
            <a:r>
              <a:rPr lang="lv-LV" sz="2400" dirty="0" err="1" smtClean="0"/>
              <a:t>trafficking</a:t>
            </a:r>
            <a:r>
              <a:rPr lang="lv-LV" sz="2400" dirty="0" smtClean="0"/>
              <a:t> </a:t>
            </a:r>
            <a:r>
              <a:rPr lang="lv-LV" sz="2400" dirty="0" err="1" smtClean="0"/>
              <a:t>in</a:t>
            </a:r>
            <a:r>
              <a:rPr lang="lv-LV" sz="2400" dirty="0" smtClean="0"/>
              <a:t> </a:t>
            </a:r>
            <a:r>
              <a:rPr lang="lv-LV" sz="2400" dirty="0" err="1" smtClean="0"/>
              <a:t>persons</a:t>
            </a:r>
            <a:r>
              <a:rPr lang="lv-LV" sz="2400" dirty="0" smtClean="0"/>
              <a:t>.</a:t>
            </a:r>
          </a:p>
          <a:p>
            <a:pPr algn="just"/>
            <a:endParaRPr lang="lv-LV" sz="2400" dirty="0" smtClean="0"/>
          </a:p>
          <a:p>
            <a:pPr algn="just"/>
            <a:r>
              <a:rPr lang="lv-LV" sz="2400" dirty="0" smtClean="0"/>
              <a:t>2. </a:t>
            </a:r>
            <a:r>
              <a:rPr lang="lv-LV" sz="2400" b="1" dirty="0" err="1" smtClean="0"/>
              <a:t>Challenges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and</a:t>
            </a:r>
            <a:r>
              <a:rPr lang="lv-LV" sz="2400" b="1" dirty="0" smtClean="0"/>
              <a:t> dilemmas</a:t>
            </a:r>
            <a:r>
              <a:rPr lang="lv-LV" sz="2400" dirty="0" smtClean="0"/>
              <a:t> </a:t>
            </a:r>
            <a:r>
              <a:rPr lang="lv-LV" sz="2400" dirty="0" err="1"/>
              <a:t>National</a:t>
            </a:r>
            <a:r>
              <a:rPr lang="lv-LV" sz="2400" dirty="0"/>
              <a:t> </a:t>
            </a:r>
            <a:r>
              <a:rPr lang="lv-LV" sz="2400" dirty="0" err="1"/>
              <a:t>Coordination</a:t>
            </a:r>
            <a:r>
              <a:rPr lang="lv-LV" sz="2400" dirty="0"/>
              <a:t> </a:t>
            </a:r>
            <a:r>
              <a:rPr lang="lv-LV" sz="2400" dirty="0" err="1" smtClean="0"/>
              <a:t>Mechanism</a:t>
            </a:r>
            <a:r>
              <a:rPr lang="lv-LV" sz="2400" dirty="0" smtClean="0"/>
              <a:t>.</a:t>
            </a:r>
          </a:p>
          <a:p>
            <a:pPr algn="just"/>
            <a:endParaRPr lang="lv-LV" sz="2400" dirty="0" smtClean="0"/>
          </a:p>
          <a:p>
            <a:pPr algn="just"/>
            <a:r>
              <a:rPr lang="lv-LV" sz="2400" dirty="0" smtClean="0"/>
              <a:t>3. </a:t>
            </a:r>
            <a:r>
              <a:rPr lang="lv-LV" sz="2400" dirty="0" err="1" smtClean="0"/>
              <a:t>Concrete</a:t>
            </a:r>
            <a:r>
              <a:rPr lang="lv-LV" sz="2400" dirty="0" smtClean="0"/>
              <a:t> </a:t>
            </a:r>
            <a:r>
              <a:rPr lang="lv-LV" sz="2400" b="1" dirty="0" err="1" smtClean="0"/>
              <a:t>impacts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and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results</a:t>
            </a:r>
            <a:r>
              <a:rPr lang="lv-LV" sz="2400" b="1" dirty="0" smtClean="0"/>
              <a:t> </a:t>
            </a:r>
            <a:r>
              <a:rPr lang="lv-LV" sz="2400" dirty="0" err="1" smtClean="0"/>
              <a:t>on</a:t>
            </a:r>
            <a:r>
              <a:rPr lang="lv-LV" sz="2400" dirty="0" smtClean="0"/>
              <a:t> </a:t>
            </a:r>
            <a:r>
              <a:rPr lang="lv-LV" sz="2400" dirty="0" err="1" smtClean="0"/>
              <a:t>the</a:t>
            </a:r>
            <a:r>
              <a:rPr lang="lv-LV" sz="2400" dirty="0" smtClean="0"/>
              <a:t> </a:t>
            </a:r>
            <a:r>
              <a:rPr lang="lv-LV" sz="2400" dirty="0" err="1" smtClean="0"/>
              <a:t>effective</a:t>
            </a:r>
            <a:r>
              <a:rPr lang="lv-LV" sz="2400" dirty="0" smtClean="0"/>
              <a:t> </a:t>
            </a:r>
            <a:r>
              <a:rPr lang="lv-LV" sz="2400" dirty="0" err="1" smtClean="0"/>
              <a:t>implementation</a:t>
            </a:r>
            <a:r>
              <a:rPr lang="lv-LV" sz="2400" dirty="0" smtClean="0"/>
              <a:t> </a:t>
            </a:r>
            <a:r>
              <a:rPr lang="lv-LV" sz="2400" dirty="0" err="1" smtClean="0"/>
              <a:t>of</a:t>
            </a:r>
            <a:r>
              <a:rPr lang="lv-LV" sz="2400" dirty="0" smtClean="0"/>
              <a:t> </a:t>
            </a:r>
            <a:r>
              <a:rPr lang="lv-LV" sz="2400" dirty="0" err="1" smtClean="0"/>
              <a:t>anti-trafficking</a:t>
            </a:r>
            <a:r>
              <a:rPr lang="lv-LV" sz="2400" dirty="0" smtClean="0"/>
              <a:t> </a:t>
            </a:r>
            <a:r>
              <a:rPr lang="lv-LV" sz="2400" dirty="0" err="1" smtClean="0"/>
              <a:t>policies</a:t>
            </a:r>
            <a:r>
              <a:rPr lang="lv-LV" sz="2400" dirty="0" smtClean="0"/>
              <a:t> </a:t>
            </a:r>
            <a:r>
              <a:rPr lang="lv-LV" sz="2400" dirty="0" err="1" smtClean="0"/>
              <a:t>and</a:t>
            </a:r>
            <a:r>
              <a:rPr lang="lv-LV" sz="2400" dirty="0" smtClean="0"/>
              <a:t> </a:t>
            </a:r>
            <a:r>
              <a:rPr lang="lv-LV" sz="2400" dirty="0" err="1" smtClean="0"/>
              <a:t>legislation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50928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000" dirty="0" smtClean="0"/>
              <a:t/>
            </a:r>
            <a:br>
              <a:rPr lang="lv-LV" sz="2000" dirty="0" smtClean="0"/>
            </a:br>
            <a:r>
              <a:rPr lang="lv-LV" sz="2000" dirty="0"/>
              <a:t/>
            </a:r>
            <a:br>
              <a:rPr lang="lv-LV" sz="2000" dirty="0"/>
            </a:br>
            <a:r>
              <a:rPr lang="lv-LV" sz="2000" dirty="0" err="1" smtClean="0"/>
              <a:t>Public</a:t>
            </a:r>
            <a:r>
              <a:rPr lang="lv-LV" sz="2000" dirty="0" smtClean="0"/>
              <a:t> </a:t>
            </a:r>
            <a:r>
              <a:rPr lang="lv-LV" sz="2000" dirty="0" err="1" smtClean="0"/>
              <a:t>Private</a:t>
            </a:r>
            <a:r>
              <a:rPr lang="lv-LV" sz="2000" dirty="0" smtClean="0"/>
              <a:t> </a:t>
            </a:r>
            <a:r>
              <a:rPr lang="lv-LV" sz="2000" dirty="0" err="1" smtClean="0"/>
              <a:t>Partnership</a:t>
            </a:r>
            <a:r>
              <a:rPr lang="lv-LV" sz="2000" dirty="0" smtClean="0"/>
              <a:t>/</a:t>
            </a:r>
            <a:r>
              <a:rPr lang="lv-LV" sz="2000" dirty="0" err="1" smtClean="0"/>
              <a:t>Latvian</a:t>
            </a:r>
            <a:r>
              <a:rPr lang="lv-LV" sz="2000" dirty="0" smtClean="0"/>
              <a:t> </a:t>
            </a:r>
            <a:r>
              <a:rPr lang="lv-LV" sz="2000" dirty="0" err="1" smtClean="0"/>
              <a:t>Institutional</a:t>
            </a:r>
            <a:r>
              <a:rPr lang="lv-LV" sz="2000" dirty="0" smtClean="0"/>
              <a:t> </a:t>
            </a:r>
            <a:r>
              <a:rPr lang="lv-LV" sz="2000" dirty="0" err="1" smtClean="0"/>
              <a:t>Framework</a:t>
            </a:r>
            <a:r>
              <a:rPr lang="lv-LV" sz="2000" dirty="0" smtClean="0"/>
              <a:t> (I)</a:t>
            </a:r>
            <a:endParaRPr lang="lv-LV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54187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297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Institutional</a:t>
            </a:r>
            <a:r>
              <a:rPr lang="lv-LV" dirty="0" smtClean="0"/>
              <a:t> </a:t>
            </a:r>
            <a:r>
              <a:rPr lang="lv-LV" dirty="0" err="1" smtClean="0"/>
              <a:t>Framework</a:t>
            </a:r>
            <a:r>
              <a:rPr lang="lv-LV" dirty="0" smtClean="0"/>
              <a:t> (II)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b="1" dirty="0" err="1" smtClean="0"/>
              <a:t>The</a:t>
            </a:r>
            <a:r>
              <a:rPr lang="lv-LV" b="1" dirty="0" smtClean="0"/>
              <a:t> </a:t>
            </a:r>
            <a:r>
              <a:rPr lang="lv-LV" b="1" dirty="0" err="1" smtClean="0"/>
              <a:t>main</a:t>
            </a:r>
            <a:r>
              <a:rPr lang="lv-LV" b="1" dirty="0" smtClean="0"/>
              <a:t> </a:t>
            </a:r>
            <a:r>
              <a:rPr lang="lv-LV" b="1" dirty="0" err="1" smtClean="0"/>
              <a:t>Coordination</a:t>
            </a:r>
            <a:r>
              <a:rPr lang="lv-LV" b="1" dirty="0" smtClean="0"/>
              <a:t> </a:t>
            </a:r>
            <a:r>
              <a:rPr lang="lv-LV" b="1" dirty="0" err="1" smtClean="0"/>
              <a:t>Fora</a:t>
            </a:r>
            <a:r>
              <a:rPr lang="lv-LV" b="1" dirty="0" smtClean="0"/>
              <a:t>:</a:t>
            </a:r>
            <a:r>
              <a:rPr lang="lv-LV" dirty="0" smtClean="0"/>
              <a:t/>
            </a:r>
            <a:br>
              <a:rPr lang="lv-LV" dirty="0" smtClean="0"/>
            </a:br>
            <a:r>
              <a:rPr lang="lv-LV" dirty="0" err="1" smtClean="0"/>
              <a:t>Interinstitutional</a:t>
            </a:r>
            <a:r>
              <a:rPr lang="lv-LV" dirty="0" smtClean="0"/>
              <a:t> </a:t>
            </a:r>
            <a:r>
              <a:rPr lang="lv-LV" dirty="0" err="1" smtClean="0"/>
              <a:t>Working</a:t>
            </a:r>
            <a:r>
              <a:rPr lang="lv-LV" dirty="0" smtClean="0"/>
              <a:t> </a:t>
            </a:r>
            <a:r>
              <a:rPr lang="lv-LV" dirty="0" err="1" smtClean="0"/>
              <a:t>Group</a:t>
            </a:r>
            <a:r>
              <a:rPr lang="lv-LV" dirty="0"/>
              <a:t> </a:t>
            </a:r>
            <a:r>
              <a:rPr lang="lv-LV" dirty="0" err="1" smtClean="0"/>
              <a:t>which</a:t>
            </a:r>
            <a:r>
              <a:rPr lang="lv-LV" dirty="0" smtClean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</a:t>
            </a:r>
            <a:r>
              <a:rPr lang="lv-LV" dirty="0" err="1" smtClean="0"/>
              <a:t>based</a:t>
            </a:r>
            <a:r>
              <a:rPr lang="lv-LV" dirty="0" smtClean="0"/>
              <a:t> </a:t>
            </a:r>
            <a:r>
              <a:rPr lang="lv-LV" dirty="0" err="1" smtClean="0"/>
              <a:t>on</a:t>
            </a:r>
            <a:r>
              <a:rPr lang="lv-LV" dirty="0" smtClean="0"/>
              <a:t> </a:t>
            </a:r>
            <a:r>
              <a:rPr lang="lv-LV" dirty="0" err="1" smtClean="0"/>
              <a:t>formal</a:t>
            </a:r>
            <a:r>
              <a:rPr lang="lv-LV" dirty="0" smtClean="0"/>
              <a:t> </a:t>
            </a:r>
            <a:r>
              <a:rPr lang="lv-LV" dirty="0" err="1" smtClean="0"/>
              <a:t>mandate</a:t>
            </a:r>
            <a:r>
              <a:rPr lang="lv-LV" dirty="0" smtClean="0"/>
              <a:t> </a:t>
            </a:r>
            <a:r>
              <a:rPr lang="lv-LV" dirty="0" err="1" smtClean="0"/>
              <a:t>with</a:t>
            </a:r>
            <a:r>
              <a:rPr lang="lv-LV" dirty="0" smtClean="0"/>
              <a:t> </a:t>
            </a:r>
            <a:r>
              <a:rPr lang="lv-LV" dirty="0" err="1" smtClean="0"/>
              <a:t>tasks</a:t>
            </a:r>
            <a:r>
              <a:rPr lang="lv-LV" dirty="0" smtClean="0"/>
              <a:t> </a:t>
            </a:r>
            <a:r>
              <a:rPr lang="lv-LV" dirty="0" err="1" smtClean="0"/>
              <a:t>prescribed</a:t>
            </a:r>
            <a:r>
              <a:rPr lang="lv-LV" dirty="0" smtClean="0"/>
              <a:t> </a:t>
            </a:r>
            <a:r>
              <a:rPr lang="lv-LV" dirty="0" err="1" smtClean="0"/>
              <a:t>by</a:t>
            </a:r>
            <a:r>
              <a:rPr lang="lv-LV" dirty="0" smtClean="0"/>
              <a:t> </a:t>
            </a:r>
            <a:r>
              <a:rPr lang="lv-LV" dirty="0" err="1" smtClean="0"/>
              <a:t>Prime</a:t>
            </a:r>
            <a:r>
              <a:rPr lang="lv-LV" dirty="0" smtClean="0"/>
              <a:t> </a:t>
            </a:r>
            <a:r>
              <a:rPr lang="lv-LV" dirty="0" err="1" smtClean="0"/>
              <a:t>Minister</a:t>
            </a:r>
            <a:r>
              <a:rPr lang="lv-LV" dirty="0" smtClean="0"/>
              <a:t>.</a:t>
            </a:r>
          </a:p>
          <a:p>
            <a:r>
              <a:rPr lang="lv-LV" dirty="0" err="1" smtClean="0"/>
              <a:t>Conducted</a:t>
            </a:r>
            <a:r>
              <a:rPr lang="lv-LV" dirty="0" smtClean="0"/>
              <a:t> </a:t>
            </a:r>
            <a:r>
              <a:rPr lang="lv-LV" dirty="0" err="1" smtClean="0"/>
              <a:t>by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Ministry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Interior</a:t>
            </a:r>
            <a:r>
              <a:rPr lang="lv-LV" dirty="0"/>
              <a:t> </a:t>
            </a:r>
            <a:r>
              <a:rPr lang="lv-LV" dirty="0" smtClean="0"/>
              <a:t>(</a:t>
            </a:r>
            <a:r>
              <a:rPr lang="lv-LV" dirty="0" err="1" smtClean="0"/>
              <a:t>Director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Sectoral</a:t>
            </a:r>
            <a:r>
              <a:rPr lang="lv-LV" dirty="0" smtClean="0"/>
              <a:t> </a:t>
            </a:r>
            <a:r>
              <a:rPr lang="lv-LV" dirty="0" err="1" smtClean="0"/>
              <a:t>Policy</a:t>
            </a:r>
            <a:r>
              <a:rPr lang="lv-LV" dirty="0" smtClean="0"/>
              <a:t> </a:t>
            </a:r>
            <a:r>
              <a:rPr lang="lv-LV" dirty="0" err="1" smtClean="0"/>
              <a:t>Department</a:t>
            </a:r>
            <a:r>
              <a:rPr lang="lv-LV" dirty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a </a:t>
            </a:r>
            <a:r>
              <a:rPr lang="lv-LV" dirty="0" err="1" smtClean="0"/>
              <a:t>Head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Working</a:t>
            </a:r>
            <a:r>
              <a:rPr lang="lv-LV" dirty="0" smtClean="0"/>
              <a:t> </a:t>
            </a:r>
            <a:r>
              <a:rPr lang="lv-LV" dirty="0" err="1" smtClean="0"/>
              <a:t>Group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a </a:t>
            </a:r>
            <a:r>
              <a:rPr lang="lv-LV" dirty="0" err="1" smtClean="0"/>
              <a:t>National</a:t>
            </a:r>
            <a:r>
              <a:rPr lang="lv-LV" dirty="0" smtClean="0"/>
              <a:t> Co-</a:t>
            </a:r>
            <a:r>
              <a:rPr lang="lv-LV" dirty="0" err="1" smtClean="0"/>
              <a:t>ordinator</a:t>
            </a:r>
            <a:r>
              <a:rPr lang="lv-LV" dirty="0" smtClean="0"/>
              <a:t>).</a:t>
            </a:r>
          </a:p>
          <a:p>
            <a:endParaRPr lang="lv-LV" dirty="0"/>
          </a:p>
          <a:p>
            <a:r>
              <a:rPr lang="lv-LV" b="1" dirty="0" err="1" smtClean="0"/>
              <a:t>Coordination</a:t>
            </a:r>
            <a:r>
              <a:rPr lang="lv-LV" dirty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</a:t>
            </a:r>
            <a:r>
              <a:rPr lang="lv-LV" dirty="0" err="1" smtClean="0"/>
              <a:t>realised</a:t>
            </a:r>
            <a:r>
              <a:rPr lang="lv-LV" dirty="0" smtClean="0"/>
              <a:t> </a:t>
            </a:r>
            <a:r>
              <a:rPr lang="lv-LV" dirty="0" err="1" smtClean="0"/>
              <a:t>on</a:t>
            </a:r>
            <a:r>
              <a:rPr lang="lv-LV" dirty="0" smtClean="0"/>
              <a:t>:</a:t>
            </a:r>
          </a:p>
          <a:p>
            <a:r>
              <a:rPr lang="lv-LV" dirty="0" err="1" smtClean="0"/>
              <a:t>strategic</a:t>
            </a:r>
            <a:r>
              <a:rPr lang="lv-LV" dirty="0" smtClean="0"/>
              <a:t> </a:t>
            </a:r>
            <a:r>
              <a:rPr lang="lv-LV" dirty="0" err="1" smtClean="0"/>
              <a:t>level</a:t>
            </a:r>
            <a:r>
              <a:rPr lang="lv-LV" dirty="0" smtClean="0"/>
              <a:t>;</a:t>
            </a:r>
          </a:p>
          <a:p>
            <a:r>
              <a:rPr lang="lv-LV" dirty="0" err="1"/>
              <a:t>o</a:t>
            </a:r>
            <a:r>
              <a:rPr lang="lv-LV" dirty="0" err="1" smtClean="0"/>
              <a:t>perational</a:t>
            </a:r>
            <a:r>
              <a:rPr lang="lv-LV" dirty="0" smtClean="0"/>
              <a:t> </a:t>
            </a:r>
            <a:r>
              <a:rPr lang="lv-LV" dirty="0" err="1" smtClean="0"/>
              <a:t>level</a:t>
            </a:r>
            <a:r>
              <a:rPr lang="lv-LV" dirty="0" smtClean="0"/>
              <a:t> (</a:t>
            </a:r>
            <a:r>
              <a:rPr lang="lv-LV" dirty="0" err="1" smtClean="0"/>
              <a:t>ad</a:t>
            </a:r>
            <a:r>
              <a:rPr lang="lv-LV" dirty="0" smtClean="0"/>
              <a:t> </a:t>
            </a:r>
            <a:r>
              <a:rPr lang="lv-LV" dirty="0" err="1" smtClean="0"/>
              <a:t>hoc</a:t>
            </a:r>
            <a:r>
              <a:rPr lang="lv-LV" dirty="0" smtClean="0"/>
              <a:t> </a:t>
            </a:r>
            <a:r>
              <a:rPr lang="lv-LV" dirty="0" err="1" smtClean="0"/>
              <a:t>meetings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discussions</a:t>
            </a:r>
            <a:r>
              <a:rPr lang="lv-LV" dirty="0" smtClean="0"/>
              <a:t>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242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Institutional</a:t>
            </a:r>
            <a:r>
              <a:rPr lang="lv-LV" dirty="0" smtClean="0"/>
              <a:t> </a:t>
            </a:r>
            <a:r>
              <a:rPr lang="lv-LV" dirty="0" err="1" smtClean="0"/>
              <a:t>Framework</a:t>
            </a:r>
            <a:r>
              <a:rPr lang="lv-LV" dirty="0" smtClean="0"/>
              <a:t> (III)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b="1" dirty="0" err="1"/>
              <a:t>M</a:t>
            </a:r>
            <a:r>
              <a:rPr lang="lv-LV" b="1" dirty="0" err="1" smtClean="0"/>
              <a:t>ain</a:t>
            </a:r>
            <a:r>
              <a:rPr lang="lv-LV" b="1" dirty="0" smtClean="0"/>
              <a:t> </a:t>
            </a:r>
            <a:r>
              <a:rPr lang="lv-LV" b="1" dirty="0" err="1" smtClean="0"/>
              <a:t>tasks</a:t>
            </a:r>
            <a:r>
              <a:rPr lang="lv-LV" b="1" dirty="0" smtClean="0"/>
              <a:t> </a:t>
            </a:r>
            <a:r>
              <a:rPr lang="lv-LV" b="1" dirty="0" err="1" smtClean="0"/>
              <a:t>of</a:t>
            </a:r>
            <a:r>
              <a:rPr lang="lv-LV" b="1" dirty="0" smtClean="0"/>
              <a:t> </a:t>
            </a:r>
            <a:r>
              <a:rPr lang="lv-LV" b="1" dirty="0" err="1" smtClean="0"/>
              <a:t>Working</a:t>
            </a:r>
            <a:r>
              <a:rPr lang="lv-LV" b="1" dirty="0" smtClean="0"/>
              <a:t> </a:t>
            </a:r>
            <a:r>
              <a:rPr lang="lv-LV" b="1" dirty="0" err="1" smtClean="0"/>
              <a:t>Group</a:t>
            </a:r>
            <a:r>
              <a:rPr lang="lv-LV" b="1" dirty="0" smtClean="0"/>
              <a:t>:</a:t>
            </a:r>
          </a:p>
          <a:p>
            <a:r>
              <a:rPr lang="lv-LV" dirty="0" err="1" smtClean="0"/>
              <a:t>Coordination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implementation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National</a:t>
            </a:r>
            <a:r>
              <a:rPr lang="lv-LV" dirty="0" smtClean="0"/>
              <a:t> </a:t>
            </a:r>
            <a:r>
              <a:rPr lang="lv-LV" dirty="0" err="1" smtClean="0"/>
              <a:t>Strategy</a:t>
            </a:r>
            <a:r>
              <a:rPr lang="lv-LV" dirty="0" smtClean="0"/>
              <a:t> </a:t>
            </a:r>
            <a:r>
              <a:rPr lang="lv-LV" dirty="0" err="1" smtClean="0"/>
              <a:t>for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/>
              <a:t> </a:t>
            </a:r>
            <a:r>
              <a:rPr lang="lv-LV" dirty="0" err="1" smtClean="0"/>
              <a:t>Prevention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Trafficking</a:t>
            </a:r>
            <a:r>
              <a:rPr lang="lv-LV" dirty="0" smtClean="0"/>
              <a:t> </a:t>
            </a:r>
            <a:r>
              <a:rPr lang="lv-LV" dirty="0" err="1" smtClean="0"/>
              <a:t>in</a:t>
            </a:r>
            <a:r>
              <a:rPr lang="lv-LV" dirty="0" smtClean="0"/>
              <a:t> </a:t>
            </a:r>
            <a:r>
              <a:rPr lang="lv-LV" dirty="0" err="1" smtClean="0"/>
              <a:t>Human</a:t>
            </a:r>
            <a:r>
              <a:rPr lang="lv-LV" dirty="0" smtClean="0"/>
              <a:t> </a:t>
            </a:r>
            <a:r>
              <a:rPr lang="lv-LV" dirty="0" err="1" smtClean="0"/>
              <a:t>Beings</a:t>
            </a:r>
            <a:r>
              <a:rPr lang="lv-LV" dirty="0" smtClean="0"/>
              <a:t> 2014-2020;</a:t>
            </a:r>
          </a:p>
          <a:p>
            <a:r>
              <a:rPr lang="lv-LV" dirty="0" err="1" smtClean="0"/>
              <a:t>Data</a:t>
            </a:r>
            <a:r>
              <a:rPr lang="lv-LV" dirty="0" smtClean="0"/>
              <a:t> </a:t>
            </a:r>
            <a:r>
              <a:rPr lang="lv-LV" dirty="0" err="1" smtClean="0"/>
              <a:t>collection</a:t>
            </a:r>
            <a:r>
              <a:rPr lang="lv-LV" dirty="0" smtClean="0"/>
              <a:t> (</a:t>
            </a:r>
            <a:r>
              <a:rPr lang="lv-LV" dirty="0" err="1" smtClean="0"/>
              <a:t>policy</a:t>
            </a:r>
            <a:r>
              <a:rPr lang="lv-LV" dirty="0" smtClean="0"/>
              <a:t> </a:t>
            </a:r>
            <a:r>
              <a:rPr lang="lv-LV" dirty="0" err="1" smtClean="0"/>
              <a:t>planning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policy</a:t>
            </a:r>
            <a:r>
              <a:rPr lang="lv-LV" dirty="0" smtClean="0"/>
              <a:t> </a:t>
            </a:r>
            <a:r>
              <a:rPr lang="lv-LV" dirty="0" err="1" smtClean="0"/>
              <a:t>implementation</a:t>
            </a:r>
            <a:r>
              <a:rPr lang="lv-LV" dirty="0" smtClean="0"/>
              <a:t> </a:t>
            </a:r>
            <a:r>
              <a:rPr lang="lv-LV" dirty="0" err="1" smtClean="0"/>
              <a:t>which</a:t>
            </a:r>
            <a:r>
              <a:rPr lang="lv-LV" dirty="0" smtClean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</a:t>
            </a:r>
            <a:r>
              <a:rPr lang="lv-LV" dirty="0" err="1" smtClean="0"/>
              <a:t>based</a:t>
            </a:r>
            <a:r>
              <a:rPr lang="lv-LV" dirty="0" smtClean="0"/>
              <a:t> </a:t>
            </a:r>
            <a:r>
              <a:rPr lang="lv-LV" dirty="0" err="1" smtClean="0"/>
              <a:t>on</a:t>
            </a:r>
            <a:r>
              <a:rPr lang="lv-LV" dirty="0" smtClean="0"/>
              <a:t> </a:t>
            </a:r>
            <a:r>
              <a:rPr lang="lv-LV" dirty="0" err="1" smtClean="0"/>
              <a:t>evidences</a:t>
            </a:r>
            <a:r>
              <a:rPr lang="lv-LV" dirty="0" smtClean="0"/>
              <a:t>);</a:t>
            </a:r>
          </a:p>
          <a:p>
            <a:r>
              <a:rPr lang="lv-LV" dirty="0" err="1" smtClean="0"/>
              <a:t>Reporting</a:t>
            </a:r>
            <a:r>
              <a:rPr lang="lv-LV" dirty="0" smtClean="0"/>
              <a:t>;</a:t>
            </a:r>
          </a:p>
          <a:p>
            <a:r>
              <a:rPr lang="lv-LV" dirty="0" err="1" smtClean="0"/>
              <a:t>Trend</a:t>
            </a:r>
            <a:r>
              <a:rPr lang="lv-LV" dirty="0" smtClean="0"/>
              <a:t> </a:t>
            </a:r>
            <a:r>
              <a:rPr lang="lv-LV" dirty="0" err="1" smtClean="0"/>
              <a:t>analysis</a:t>
            </a:r>
            <a:r>
              <a:rPr lang="lv-LV" dirty="0" smtClean="0"/>
              <a:t>;</a:t>
            </a:r>
          </a:p>
          <a:p>
            <a:r>
              <a:rPr lang="lv-LV" dirty="0" err="1" smtClean="0"/>
              <a:t>Identification</a:t>
            </a:r>
            <a:r>
              <a:rPr lang="lv-LV" dirty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challenges</a:t>
            </a:r>
            <a:r>
              <a:rPr lang="lv-LV" dirty="0" smtClean="0"/>
              <a:t>;</a:t>
            </a:r>
          </a:p>
          <a:p>
            <a:r>
              <a:rPr lang="lv-LV" dirty="0" err="1" smtClean="0"/>
              <a:t>Identification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sharing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best</a:t>
            </a:r>
            <a:r>
              <a:rPr lang="lv-LV" dirty="0" smtClean="0"/>
              <a:t> </a:t>
            </a:r>
            <a:r>
              <a:rPr lang="lv-LV" dirty="0" err="1" smtClean="0"/>
              <a:t>practises</a:t>
            </a:r>
            <a:r>
              <a:rPr lang="lv-LV" dirty="0" smtClean="0"/>
              <a:t>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4111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dirty="0"/>
              <a:t>THB </a:t>
            </a:r>
            <a:r>
              <a:rPr lang="lv-LV" sz="2400" dirty="0" err="1"/>
              <a:t>development</a:t>
            </a:r>
            <a:r>
              <a:rPr lang="lv-LV" sz="2400" dirty="0"/>
              <a:t> </a:t>
            </a:r>
            <a:r>
              <a:rPr lang="lv-LV" sz="2400" dirty="0" err="1"/>
              <a:t>planning</a:t>
            </a:r>
            <a:r>
              <a:rPr lang="lv-LV" sz="2400" dirty="0"/>
              <a:t> </a:t>
            </a:r>
            <a:r>
              <a:rPr lang="lv-LV" sz="2400" dirty="0" err="1"/>
              <a:t>principles</a:t>
            </a:r>
            <a:r>
              <a:rPr lang="lv-LV" sz="2400" dirty="0"/>
              <a:t/>
            </a:r>
            <a:br>
              <a:rPr lang="lv-LV" sz="2400" dirty="0"/>
            </a:br>
            <a:r>
              <a:rPr lang="lv-LV" sz="2400" dirty="0" err="1"/>
              <a:t>according</a:t>
            </a:r>
            <a:r>
              <a:rPr lang="lv-LV" sz="2400" dirty="0"/>
              <a:t> to </a:t>
            </a:r>
            <a:r>
              <a:rPr lang="lv-LV" sz="2400" dirty="0" err="1"/>
              <a:t>Development</a:t>
            </a:r>
            <a:r>
              <a:rPr lang="lv-LV" sz="2400" dirty="0"/>
              <a:t> </a:t>
            </a:r>
            <a:r>
              <a:rPr lang="lv-LV" sz="2400" dirty="0" err="1"/>
              <a:t>Planning</a:t>
            </a:r>
            <a:r>
              <a:rPr lang="lv-LV" sz="2400" dirty="0"/>
              <a:t> </a:t>
            </a:r>
            <a:r>
              <a:rPr lang="lv-LV" sz="2400" dirty="0" err="1"/>
              <a:t>System</a:t>
            </a:r>
            <a:r>
              <a:rPr lang="lv-LV" sz="2400" dirty="0"/>
              <a:t> </a:t>
            </a:r>
            <a:r>
              <a:rPr lang="lv-LV" sz="2400" dirty="0" err="1"/>
              <a:t>Law</a:t>
            </a:r>
            <a:endParaRPr lang="lv-LV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1. </a:t>
            </a:r>
            <a:r>
              <a:rPr lang="en-GB" sz="2000" dirty="0">
                <a:solidFill>
                  <a:schemeClr val="dk1"/>
                </a:solidFill>
              </a:rPr>
              <a:t>the principle of interest </a:t>
            </a:r>
            <a:r>
              <a:rPr lang="en-GB" sz="2000" dirty="0" smtClean="0">
                <a:solidFill>
                  <a:schemeClr val="dk1"/>
                </a:solidFill>
              </a:rPr>
              <a:t>co-ordination</a:t>
            </a:r>
            <a:endParaRPr lang="lv-LV" sz="2000" dirty="0" smtClean="0">
              <a:solidFill>
                <a:schemeClr val="dk1"/>
              </a:solidFill>
            </a:endParaRPr>
          </a:p>
          <a:p>
            <a:r>
              <a:rPr lang="lv-LV" sz="2000" dirty="0"/>
              <a:t>2. </a:t>
            </a:r>
            <a:r>
              <a:rPr lang="en-GB" sz="2000" dirty="0">
                <a:solidFill>
                  <a:schemeClr val="dk1"/>
                </a:solidFill>
              </a:rPr>
              <a:t>the participation principle</a:t>
            </a:r>
            <a:endParaRPr lang="lv-LV" sz="2000" dirty="0"/>
          </a:p>
          <a:p>
            <a:r>
              <a:rPr lang="en-GB" sz="2000" dirty="0" smtClean="0">
                <a:solidFill>
                  <a:schemeClr val="dk1"/>
                </a:solidFill>
              </a:rPr>
              <a:t> </a:t>
            </a:r>
            <a:r>
              <a:rPr lang="lv-LV" sz="2000" dirty="0"/>
              <a:t>3. </a:t>
            </a:r>
            <a:r>
              <a:rPr lang="en-GB" sz="2000" dirty="0">
                <a:solidFill>
                  <a:schemeClr val="dk1"/>
                </a:solidFill>
              </a:rPr>
              <a:t>the co-operation principle </a:t>
            </a:r>
            <a:endParaRPr lang="lv-LV" sz="2000" dirty="0"/>
          </a:p>
          <a:p>
            <a:r>
              <a:rPr lang="lv-LV" sz="2000" dirty="0"/>
              <a:t>4. </a:t>
            </a:r>
            <a:r>
              <a:rPr lang="en-GB" sz="2000" dirty="0">
                <a:solidFill>
                  <a:schemeClr val="dk1"/>
                </a:solidFill>
              </a:rPr>
              <a:t>the principle of financial possibilities </a:t>
            </a:r>
            <a:endParaRPr lang="lv-LV" sz="2000" dirty="0"/>
          </a:p>
          <a:p>
            <a:r>
              <a:rPr lang="lv-LV" sz="2000" dirty="0">
                <a:solidFill>
                  <a:schemeClr val="dk1"/>
                </a:solidFill>
              </a:rPr>
              <a:t>5. </a:t>
            </a:r>
            <a:r>
              <a:rPr lang="en-GB" sz="2000" dirty="0">
                <a:solidFill>
                  <a:schemeClr val="dk1"/>
                </a:solidFill>
              </a:rPr>
              <a:t>the principle of openness </a:t>
            </a:r>
            <a:endParaRPr lang="lv-LV" sz="2000" dirty="0"/>
          </a:p>
          <a:p>
            <a:r>
              <a:rPr lang="lv-LV" sz="2000" dirty="0">
                <a:solidFill>
                  <a:schemeClr val="dk1"/>
                </a:solidFill>
              </a:rPr>
              <a:t>6. </a:t>
            </a:r>
            <a:r>
              <a:rPr lang="en-GB" sz="2000" dirty="0">
                <a:solidFill>
                  <a:schemeClr val="dk1"/>
                </a:solidFill>
              </a:rPr>
              <a:t>the principle of monitoring and assessment </a:t>
            </a:r>
            <a:endParaRPr lang="lv-LV" sz="2000" dirty="0"/>
          </a:p>
          <a:p>
            <a:r>
              <a:rPr lang="lv-LV" sz="2000" dirty="0">
                <a:solidFill>
                  <a:schemeClr val="dk1"/>
                </a:solidFill>
              </a:rPr>
              <a:t>7. </a:t>
            </a:r>
            <a:r>
              <a:rPr lang="en-GB" sz="2000" dirty="0">
                <a:solidFill>
                  <a:schemeClr val="dk1"/>
                </a:solidFill>
              </a:rPr>
              <a:t>the principle of subsidiarity </a:t>
            </a:r>
            <a:endParaRPr lang="lv-LV" sz="2000" dirty="0"/>
          </a:p>
          <a:p>
            <a:r>
              <a:rPr lang="lv-LV" sz="2000" dirty="0">
                <a:solidFill>
                  <a:schemeClr val="dk1"/>
                </a:solidFill>
              </a:rPr>
              <a:t>8. </a:t>
            </a:r>
            <a:r>
              <a:rPr lang="en-GB" sz="2000" dirty="0">
                <a:solidFill>
                  <a:schemeClr val="dk1"/>
                </a:solidFill>
              </a:rPr>
              <a:t>the principle of coherence in development planning and drawing up of regulatory enactments</a:t>
            </a:r>
            <a:endParaRPr lang="lv-LV" sz="2000" dirty="0"/>
          </a:p>
          <a:p>
            <a:r>
              <a:rPr lang="lv-LV" sz="2000" dirty="0">
                <a:solidFill>
                  <a:schemeClr val="dk1"/>
                </a:solidFill>
              </a:rPr>
              <a:t>9. </a:t>
            </a:r>
            <a:r>
              <a:rPr lang="en-GB" sz="2000" dirty="0">
                <a:solidFill>
                  <a:schemeClr val="dk1"/>
                </a:solidFill>
              </a:rPr>
              <a:t>the principle of balanced </a:t>
            </a:r>
            <a:r>
              <a:rPr lang="en-GB" sz="2000" dirty="0" smtClean="0">
                <a:solidFill>
                  <a:schemeClr val="dk1"/>
                </a:solidFill>
              </a:rPr>
              <a:t>development</a:t>
            </a:r>
            <a:endParaRPr lang="lv-LV" sz="2000" dirty="0"/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53876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err="1" smtClean="0"/>
              <a:t>Coordination</a:t>
            </a:r>
            <a:r>
              <a:rPr lang="lv-LV" dirty="0" smtClean="0"/>
              <a:t> </a:t>
            </a:r>
            <a:r>
              <a:rPr lang="lv-LV" dirty="0" err="1" smtClean="0"/>
              <a:t>Mechanism</a:t>
            </a:r>
            <a:r>
              <a:rPr lang="lv-LV" dirty="0"/>
              <a:t/>
            </a:r>
            <a:br>
              <a:rPr lang="lv-LV" dirty="0"/>
            </a:b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political</a:t>
            </a:r>
            <a:r>
              <a:rPr lang="lv-LV" dirty="0" smtClean="0"/>
              <a:t> </a:t>
            </a:r>
            <a:r>
              <a:rPr lang="lv-LV" dirty="0" err="1" smtClean="0"/>
              <a:t>awareness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/>
          </a:p>
          <a:p>
            <a:endParaRPr lang="lv-LV" dirty="0"/>
          </a:p>
          <a:p>
            <a:r>
              <a:rPr lang="lv-LV" dirty="0" err="1" smtClean="0"/>
              <a:t>Is</a:t>
            </a:r>
            <a:r>
              <a:rPr lang="lv-LV" dirty="0" smtClean="0"/>
              <a:t> it </a:t>
            </a:r>
            <a:r>
              <a:rPr lang="lv-LV" dirty="0" err="1" smtClean="0"/>
              <a:t>important</a:t>
            </a:r>
            <a:r>
              <a:rPr lang="lv-LV" dirty="0" smtClean="0"/>
              <a:t> </a:t>
            </a:r>
            <a:r>
              <a:rPr lang="lv-LV" dirty="0" err="1" smtClean="0"/>
              <a:t>which</a:t>
            </a:r>
            <a:r>
              <a:rPr lang="lv-LV" dirty="0" smtClean="0"/>
              <a:t> </a:t>
            </a:r>
            <a:r>
              <a:rPr lang="lv-LV" dirty="0" err="1" smtClean="0"/>
              <a:t>governement</a:t>
            </a:r>
            <a:r>
              <a:rPr lang="lv-LV" dirty="0" smtClean="0"/>
              <a:t> </a:t>
            </a:r>
            <a:r>
              <a:rPr lang="lv-LV" dirty="0" err="1" smtClean="0"/>
              <a:t>institution</a:t>
            </a:r>
            <a:r>
              <a:rPr lang="lv-LV" dirty="0" smtClean="0"/>
              <a:t> </a:t>
            </a:r>
            <a:r>
              <a:rPr lang="lv-LV" dirty="0" err="1" smtClean="0"/>
              <a:t>or</a:t>
            </a:r>
            <a:r>
              <a:rPr lang="lv-LV" dirty="0" smtClean="0"/>
              <a:t> </a:t>
            </a:r>
            <a:r>
              <a:rPr lang="lv-LV" dirty="0" err="1" smtClean="0"/>
              <a:t>ministry</a:t>
            </a:r>
            <a:r>
              <a:rPr lang="lv-LV" dirty="0" smtClean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</a:t>
            </a:r>
            <a:r>
              <a:rPr lang="lv-LV" dirty="0" err="1" smtClean="0"/>
              <a:t>responsible</a:t>
            </a:r>
            <a:r>
              <a:rPr lang="lv-LV" dirty="0" smtClean="0"/>
              <a:t> </a:t>
            </a:r>
            <a:r>
              <a:rPr lang="lv-LV" dirty="0" err="1" smtClean="0"/>
              <a:t>for</a:t>
            </a:r>
            <a:r>
              <a:rPr lang="lv-LV" dirty="0" smtClean="0"/>
              <a:t> THB </a:t>
            </a:r>
            <a:r>
              <a:rPr lang="lv-LV" dirty="0" err="1" smtClean="0"/>
              <a:t>policy</a:t>
            </a:r>
            <a:r>
              <a:rPr lang="lv-LV" dirty="0" smtClean="0"/>
              <a:t> </a:t>
            </a:r>
            <a:r>
              <a:rPr lang="lv-LV" dirty="0" err="1" smtClean="0"/>
              <a:t>planning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coordination</a:t>
            </a:r>
            <a:r>
              <a:rPr lang="lv-LV" dirty="0" smtClean="0"/>
              <a:t>?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922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dirty="0" err="1"/>
              <a:t>Challenges</a:t>
            </a:r>
            <a:r>
              <a:rPr lang="lv-LV" sz="2800" dirty="0"/>
              <a:t>/dilemmas/</a:t>
            </a:r>
            <a:r>
              <a:rPr lang="lv-LV" sz="2800" dirty="0" err="1"/>
              <a:t>impacts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effective</a:t>
            </a:r>
            <a:r>
              <a:rPr lang="lv-LV" sz="2800" dirty="0"/>
              <a:t> </a:t>
            </a:r>
            <a:r>
              <a:rPr lang="lv-LV" sz="2800" dirty="0" err="1"/>
              <a:t>implementation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anti-THB</a:t>
            </a:r>
            <a:r>
              <a:rPr lang="lv-LV" sz="2800" dirty="0"/>
              <a:t> </a:t>
            </a:r>
            <a:r>
              <a:rPr lang="lv-LV" sz="2800" dirty="0" err="1"/>
              <a:t>policy</a:t>
            </a:r>
            <a:endParaRPr lang="lv-LV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2000" dirty="0" smtClean="0"/>
              <a:t>1. </a:t>
            </a:r>
            <a:r>
              <a:rPr lang="lv-LV" sz="2000" dirty="0" err="1" smtClean="0"/>
              <a:t>Effective</a:t>
            </a:r>
            <a:r>
              <a:rPr lang="lv-LV" sz="2000" dirty="0" smtClean="0"/>
              <a:t> </a:t>
            </a:r>
            <a:r>
              <a:rPr lang="lv-LV" sz="2000" dirty="0" err="1" smtClean="0"/>
              <a:t>Equivalent</a:t>
            </a:r>
            <a:r>
              <a:rPr lang="lv-LV" sz="2000" dirty="0" smtClean="0"/>
              <a:t> </a:t>
            </a:r>
            <a:r>
              <a:rPr lang="lv-LV" sz="2000" dirty="0" err="1"/>
              <a:t>M</a:t>
            </a:r>
            <a:r>
              <a:rPr lang="lv-LV" sz="2000" dirty="0" err="1" smtClean="0"/>
              <a:t>echanism</a:t>
            </a:r>
            <a:endParaRPr lang="lv-LV" sz="2000" dirty="0" smtClean="0"/>
          </a:p>
          <a:p>
            <a:pPr algn="just"/>
            <a:endParaRPr lang="lv-LV" sz="2000" dirty="0"/>
          </a:p>
          <a:p>
            <a:pPr algn="just"/>
            <a:r>
              <a:rPr lang="lv-LV" sz="2000" dirty="0" smtClean="0"/>
              <a:t>2. </a:t>
            </a:r>
            <a:r>
              <a:rPr lang="lv-LV" sz="2000" dirty="0" err="1" smtClean="0"/>
              <a:t>Awareness</a:t>
            </a:r>
            <a:r>
              <a:rPr lang="lv-LV" sz="2000" dirty="0" smtClean="0"/>
              <a:t> </a:t>
            </a:r>
            <a:r>
              <a:rPr lang="lv-LV" sz="2000" dirty="0" err="1" smtClean="0"/>
              <a:t>building</a:t>
            </a:r>
            <a:r>
              <a:rPr lang="lv-LV" sz="2000" dirty="0" smtClean="0"/>
              <a:t>.</a:t>
            </a:r>
          </a:p>
          <a:p>
            <a:pPr algn="just"/>
            <a:endParaRPr lang="lv-LV" sz="2000" dirty="0" smtClean="0"/>
          </a:p>
          <a:p>
            <a:pPr algn="just"/>
            <a:r>
              <a:rPr lang="lv-LV" sz="2000" dirty="0"/>
              <a:t>3</a:t>
            </a:r>
            <a:r>
              <a:rPr lang="lv-LV" sz="2000" dirty="0" smtClean="0"/>
              <a:t>. </a:t>
            </a:r>
            <a:r>
              <a:rPr lang="lv-LV" sz="2000" dirty="0" smtClean="0"/>
              <a:t>To </a:t>
            </a:r>
            <a:r>
              <a:rPr lang="lv-LV" sz="2000" dirty="0" err="1" smtClean="0"/>
              <a:t>strength</a:t>
            </a:r>
            <a:r>
              <a:rPr lang="lv-LV" sz="2000" dirty="0" smtClean="0"/>
              <a:t> </a:t>
            </a:r>
            <a:r>
              <a:rPr lang="lv-LV" sz="2000" dirty="0" err="1" smtClean="0"/>
              <a:t>the</a:t>
            </a:r>
            <a:r>
              <a:rPr lang="lv-LV" sz="2000" dirty="0" smtClean="0"/>
              <a:t> </a:t>
            </a:r>
            <a:r>
              <a:rPr lang="lv-LV" sz="2000" dirty="0" err="1"/>
              <a:t>role</a:t>
            </a:r>
            <a:r>
              <a:rPr lang="lv-LV" sz="2000" dirty="0"/>
              <a:t> </a:t>
            </a:r>
            <a:r>
              <a:rPr lang="lv-LV" sz="2000" dirty="0" err="1"/>
              <a:t>of</a:t>
            </a:r>
            <a:r>
              <a:rPr lang="lv-LV" sz="2000" dirty="0"/>
              <a:t> </a:t>
            </a:r>
            <a:r>
              <a:rPr lang="lv-LV" sz="2000" b="1" dirty="0" smtClean="0"/>
              <a:t>PPP.</a:t>
            </a:r>
          </a:p>
          <a:p>
            <a:pPr marL="0" indent="0" algn="just">
              <a:buNone/>
            </a:pPr>
            <a:endParaRPr lang="lv-LV" sz="2000" b="1" dirty="0" smtClean="0"/>
          </a:p>
          <a:p>
            <a:pPr algn="just"/>
            <a:r>
              <a:rPr lang="lv-LV" sz="2000" dirty="0"/>
              <a:t>4</a:t>
            </a:r>
            <a:r>
              <a:rPr lang="lv-LV" sz="2000" dirty="0" smtClean="0"/>
              <a:t>. </a:t>
            </a:r>
            <a:r>
              <a:rPr lang="lv-LV" sz="2000" dirty="0" err="1" smtClean="0"/>
              <a:t>Appropriate</a:t>
            </a:r>
            <a:r>
              <a:rPr lang="lv-LV" sz="2000" dirty="0" smtClean="0"/>
              <a:t> </a:t>
            </a:r>
            <a:r>
              <a:rPr lang="lv-LV" sz="2000" dirty="0" err="1"/>
              <a:t>and</a:t>
            </a:r>
            <a:r>
              <a:rPr lang="lv-LV" sz="2000" dirty="0"/>
              <a:t> </a:t>
            </a:r>
            <a:r>
              <a:rPr lang="lv-LV" sz="2000" b="1" dirty="0" err="1"/>
              <a:t>effective</a:t>
            </a:r>
            <a:r>
              <a:rPr lang="lv-LV" sz="2000" b="1" dirty="0"/>
              <a:t> </a:t>
            </a:r>
            <a:r>
              <a:rPr lang="lv-LV" sz="2000" b="1" dirty="0" err="1"/>
              <a:t>national</a:t>
            </a:r>
            <a:r>
              <a:rPr lang="lv-LV" sz="2000" b="1" dirty="0"/>
              <a:t> </a:t>
            </a:r>
            <a:r>
              <a:rPr lang="lv-LV" sz="2000" b="1" dirty="0" err="1"/>
              <a:t>referral</a:t>
            </a:r>
            <a:r>
              <a:rPr lang="lv-LV" sz="2000" b="1" dirty="0"/>
              <a:t> </a:t>
            </a:r>
            <a:r>
              <a:rPr lang="lv-LV" sz="2000" b="1" dirty="0" err="1"/>
              <a:t>mechanism</a:t>
            </a:r>
            <a:r>
              <a:rPr lang="lv-LV" sz="2000" b="1" dirty="0"/>
              <a:t> </a:t>
            </a:r>
            <a:r>
              <a:rPr lang="lv-LV" sz="2000" dirty="0" err="1" smtClean="0"/>
              <a:t>which</a:t>
            </a:r>
            <a:r>
              <a:rPr lang="lv-LV" sz="2000" dirty="0" smtClean="0"/>
              <a:t> </a:t>
            </a:r>
            <a:r>
              <a:rPr lang="lv-LV" sz="2000" dirty="0" err="1" smtClean="0"/>
              <a:t>acting</a:t>
            </a:r>
            <a:r>
              <a:rPr lang="lv-LV" sz="2000" dirty="0" smtClean="0"/>
              <a:t> </a:t>
            </a:r>
            <a:r>
              <a:rPr lang="lv-LV" sz="2000" dirty="0" err="1" smtClean="0"/>
              <a:t>in</a:t>
            </a:r>
            <a:r>
              <a:rPr lang="lv-LV" sz="2000" dirty="0" smtClean="0"/>
              <a:t> </a:t>
            </a:r>
            <a:r>
              <a:rPr lang="lv-LV" sz="2000" dirty="0" err="1"/>
              <a:t>the</a:t>
            </a:r>
            <a:r>
              <a:rPr lang="lv-LV" sz="2000" dirty="0"/>
              <a:t> </a:t>
            </a:r>
            <a:r>
              <a:rPr lang="lv-LV" sz="2000" dirty="0" err="1"/>
              <a:t>best</a:t>
            </a:r>
            <a:r>
              <a:rPr lang="lv-LV" sz="2000" dirty="0"/>
              <a:t> </a:t>
            </a:r>
            <a:r>
              <a:rPr lang="lv-LV" sz="2000" dirty="0" err="1"/>
              <a:t>interests</a:t>
            </a:r>
            <a:r>
              <a:rPr lang="lv-LV" sz="2000" dirty="0"/>
              <a:t> </a:t>
            </a:r>
            <a:r>
              <a:rPr lang="lv-LV" sz="2000" dirty="0" err="1"/>
              <a:t>of</a:t>
            </a:r>
            <a:r>
              <a:rPr lang="lv-LV" sz="2000" dirty="0"/>
              <a:t> </a:t>
            </a:r>
            <a:r>
              <a:rPr lang="lv-LV" sz="2000" dirty="0" err="1" smtClean="0"/>
              <a:t>victims</a:t>
            </a:r>
            <a:r>
              <a:rPr lang="lv-LV" sz="2000" dirty="0" smtClean="0"/>
              <a:t> </a:t>
            </a:r>
            <a:r>
              <a:rPr lang="lv-LV" sz="2000" dirty="0"/>
              <a:t>(</a:t>
            </a:r>
            <a:r>
              <a:rPr lang="lv-LV" sz="2000" dirty="0" err="1"/>
              <a:t>social</a:t>
            </a:r>
            <a:r>
              <a:rPr lang="lv-LV" sz="2000" dirty="0"/>
              <a:t> </a:t>
            </a:r>
            <a:r>
              <a:rPr lang="lv-LV" sz="2000" dirty="0" err="1"/>
              <a:t>rehabilitation</a:t>
            </a:r>
            <a:r>
              <a:rPr lang="lv-LV" sz="2000" dirty="0"/>
              <a:t> </a:t>
            </a:r>
            <a:r>
              <a:rPr lang="lv-LV" sz="2000" dirty="0" err="1"/>
              <a:t>services</a:t>
            </a:r>
            <a:r>
              <a:rPr lang="lv-LV" sz="2000" dirty="0"/>
              <a:t>, </a:t>
            </a:r>
            <a:r>
              <a:rPr lang="lv-LV" sz="2000" dirty="0" err="1"/>
              <a:t>legal</a:t>
            </a:r>
            <a:r>
              <a:rPr lang="lv-LV" sz="2000" dirty="0"/>
              <a:t> </a:t>
            </a:r>
            <a:r>
              <a:rPr lang="lv-LV" sz="2000" dirty="0" err="1"/>
              <a:t>aid</a:t>
            </a:r>
            <a:r>
              <a:rPr lang="lv-LV" sz="2000" dirty="0"/>
              <a:t>, </a:t>
            </a:r>
            <a:r>
              <a:rPr lang="lv-LV" sz="2000" dirty="0" err="1"/>
              <a:t>compensation</a:t>
            </a:r>
            <a:r>
              <a:rPr lang="lv-LV" sz="2000" dirty="0"/>
              <a:t>, </a:t>
            </a:r>
            <a:r>
              <a:rPr lang="lv-LV" sz="2000" dirty="0" err="1"/>
              <a:t>education</a:t>
            </a:r>
            <a:r>
              <a:rPr lang="lv-LV" sz="2000" dirty="0"/>
              <a:t>, </a:t>
            </a:r>
            <a:r>
              <a:rPr lang="lv-LV" sz="2000" dirty="0" err="1"/>
              <a:t>access</a:t>
            </a:r>
            <a:r>
              <a:rPr lang="lv-LV" sz="2000" dirty="0"/>
              <a:t> to </a:t>
            </a:r>
            <a:r>
              <a:rPr lang="lv-LV" sz="2000" dirty="0" err="1"/>
              <a:t>labour</a:t>
            </a:r>
            <a:r>
              <a:rPr lang="lv-LV" sz="2000" dirty="0"/>
              <a:t> </a:t>
            </a:r>
            <a:r>
              <a:rPr lang="lv-LV" sz="2000" dirty="0" err="1"/>
              <a:t>market</a:t>
            </a:r>
            <a:r>
              <a:rPr lang="lv-LV" sz="2000" dirty="0"/>
              <a:t>, </a:t>
            </a:r>
            <a:r>
              <a:rPr lang="lv-LV" sz="2000" dirty="0" err="1"/>
              <a:t>medical</a:t>
            </a:r>
            <a:r>
              <a:rPr lang="lv-LV" sz="2000" dirty="0"/>
              <a:t> </a:t>
            </a:r>
            <a:r>
              <a:rPr lang="lv-LV" sz="2000" dirty="0" err="1"/>
              <a:t>treatment</a:t>
            </a:r>
            <a:r>
              <a:rPr lang="lv-LV" sz="2000" dirty="0"/>
              <a:t>, </a:t>
            </a:r>
            <a:r>
              <a:rPr lang="lv-LV" sz="2000" dirty="0" err="1" smtClean="0"/>
              <a:t>reflection</a:t>
            </a:r>
            <a:r>
              <a:rPr lang="lv-LV" sz="2000" dirty="0" smtClean="0"/>
              <a:t> </a:t>
            </a:r>
            <a:r>
              <a:rPr lang="lv-LV" sz="2000" dirty="0" err="1"/>
              <a:t>period</a:t>
            </a:r>
            <a:r>
              <a:rPr lang="lv-LV" sz="2000" dirty="0"/>
              <a:t>, </a:t>
            </a:r>
            <a:r>
              <a:rPr lang="lv-LV" sz="2000" dirty="0" err="1"/>
              <a:t>special</a:t>
            </a:r>
            <a:r>
              <a:rPr lang="lv-LV" sz="2000" dirty="0"/>
              <a:t> </a:t>
            </a:r>
            <a:r>
              <a:rPr lang="lv-LV" sz="2000" dirty="0" err="1"/>
              <a:t>protection</a:t>
            </a:r>
            <a:r>
              <a:rPr lang="lv-LV" sz="2000" dirty="0" smtClean="0"/>
              <a:t>).</a:t>
            </a:r>
          </a:p>
          <a:p>
            <a:pPr algn="just"/>
            <a:endParaRPr lang="lv-LV" sz="2000" dirty="0"/>
          </a:p>
          <a:p>
            <a:pPr algn="just"/>
            <a:r>
              <a:rPr lang="lv-LV" sz="2000" dirty="0"/>
              <a:t>5</a:t>
            </a:r>
            <a:r>
              <a:rPr lang="lv-LV" sz="2000" dirty="0" smtClean="0"/>
              <a:t>. </a:t>
            </a:r>
            <a:r>
              <a:rPr lang="lv-LV" sz="2000" dirty="0" err="1"/>
              <a:t>Fast</a:t>
            </a:r>
            <a:r>
              <a:rPr lang="lv-LV" sz="2000" dirty="0"/>
              <a:t> </a:t>
            </a:r>
            <a:r>
              <a:rPr lang="lv-LV" sz="2000" dirty="0" err="1"/>
              <a:t>reaction</a:t>
            </a:r>
            <a:r>
              <a:rPr lang="lv-LV" sz="2000" dirty="0"/>
              <a:t> </a:t>
            </a:r>
            <a:r>
              <a:rPr lang="lv-LV" sz="2000" dirty="0" err="1"/>
              <a:t>by</a:t>
            </a:r>
            <a:r>
              <a:rPr lang="lv-LV" sz="2000" dirty="0"/>
              <a:t> </a:t>
            </a:r>
            <a:r>
              <a:rPr lang="lv-LV" sz="2000" dirty="0" err="1"/>
              <a:t>legislative</a:t>
            </a:r>
            <a:r>
              <a:rPr lang="lv-LV" sz="2000" dirty="0"/>
              <a:t> </a:t>
            </a:r>
            <a:r>
              <a:rPr lang="lv-LV" sz="2000" dirty="0" err="1"/>
              <a:t>intruments</a:t>
            </a:r>
            <a:r>
              <a:rPr lang="lv-LV" sz="2000" dirty="0"/>
              <a:t>.</a:t>
            </a:r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43981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23125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986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BA6964-427E-47DF-ACBE-46A9C927D803}"/>
</file>

<file path=customXml/itemProps2.xml><?xml version="1.0" encoding="utf-8"?>
<ds:datastoreItem xmlns:ds="http://schemas.openxmlformats.org/officeDocument/2006/customXml" ds:itemID="{718E6E9D-6F20-4CEE-9D9B-3BD50F5BB3DA}"/>
</file>

<file path=customXml/itemProps3.xml><?xml version="1.0" encoding="utf-8"?>
<ds:datastoreItem xmlns:ds="http://schemas.openxmlformats.org/officeDocument/2006/customXml" ds:itemID="{84076D59-7537-436E-9032-0CDC3B8A315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498</Words>
  <Application>Microsoft Office PowerPoint</Application>
  <PresentationFormat>On-screen Show (4:3)</PresentationFormat>
  <Paragraphs>86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National Rapporteurs on THB/Equivalent Mechanisms in addressing THB (NREMs). Institutional framework.</vt:lpstr>
      <vt:lpstr>PowerPoint Presentation</vt:lpstr>
      <vt:lpstr>  Public Private Partnership/Latvian Institutional Framework (I)</vt:lpstr>
      <vt:lpstr>Institutional Framework (II)</vt:lpstr>
      <vt:lpstr>Institutional Framework (III)</vt:lpstr>
      <vt:lpstr>THB development planning principles according to Development Planning System Law</vt:lpstr>
      <vt:lpstr>Coordination Mechanism and political awareness</vt:lpstr>
      <vt:lpstr>Challenges/dilemmas/impacts of effective implementation of anti-THB policy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Rapporteurs on THB/Equivalent Mechanisms in addressing THB (NREMs). Institutional framework.</dc:title>
  <dc:creator>Dimitrijs Trofimovs</dc:creator>
  <cp:lastModifiedBy>Dimitrijs Trofimovs</cp:lastModifiedBy>
  <cp:revision>76</cp:revision>
  <dcterms:created xsi:type="dcterms:W3CDTF">2014-05-19T10:17:38Z</dcterms:created>
  <dcterms:modified xsi:type="dcterms:W3CDTF">2014-05-21T01:40:22Z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  <property fmtid="{D5CDD505-2E9C-101B-9397-08002B2CF9AE}" pid="3" name="Order">
    <vt:r8>2427800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