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297" r:id="rId14"/>
    <p:sldId id="315" r:id="rId15"/>
    <p:sldId id="316" r:id="rId16"/>
    <p:sldId id="258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968F25-D6EE-910F-57B4-4F03A4535F67}" v="88" dt="2020-09-15T07:49:30.264"/>
    <p1510:client id="{9AEC0E2F-D277-4B2E-55A9-76212E1A3E18}" v="2296" dt="2020-09-09T21:25:57.169"/>
    <p1510:client id="{F61F7313-4459-FBD4-6FD5-FF7A33C0740F}" v="24" dt="2020-09-14T20:44:30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70529" autoAdjust="0"/>
  </p:normalViewPr>
  <p:slideViewPr>
    <p:cSldViewPr snapToGrid="0">
      <p:cViewPr varScale="1">
        <p:scale>
          <a:sx n="69" d="100"/>
          <a:sy n="69" d="100"/>
        </p:scale>
        <p:origin x="1148" y="44"/>
      </p:cViewPr>
      <p:guideLst/>
    </p:cSldViewPr>
  </p:slideViewPr>
  <p:outlineViewPr>
    <p:cViewPr>
      <p:scale>
        <a:sx n="33" d="100"/>
        <a:sy n="33" d="100"/>
      </p:scale>
      <p:origin x="0" y="-8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524"/>
    </p:cViewPr>
  </p:sorterViewPr>
  <p:notesViewPr>
    <p:cSldViewPr snapToGrid="0">
      <p:cViewPr varScale="1">
        <p:scale>
          <a:sx n="61" d="100"/>
          <a:sy n="61" d="100"/>
        </p:scale>
        <p:origin x="174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Pascoet" userId="S::julie@enar-eu.org::69902db6-babc-4fa9-a52f-eebf818beb9a" providerId="AD" clId="Web-{F61F7313-4459-FBD4-6FD5-FF7A33C0740F}"/>
    <pc:docChg chg="modSld">
      <pc:chgData name="Julie Pascoet" userId="S::julie@enar-eu.org::69902db6-babc-4fa9-a52f-eebf818beb9a" providerId="AD" clId="Web-{F61F7313-4459-FBD4-6FD5-FF7A33C0740F}" dt="2020-09-14T20:44:30.144" v="23" actId="20577"/>
      <pc:docMkLst>
        <pc:docMk/>
      </pc:docMkLst>
      <pc:sldChg chg="modSp">
        <pc:chgData name="Julie Pascoet" userId="S::julie@enar-eu.org::69902db6-babc-4fa9-a52f-eebf818beb9a" providerId="AD" clId="Web-{F61F7313-4459-FBD4-6FD5-FF7A33C0740F}" dt="2020-09-14T20:44:30.144" v="22" actId="20577"/>
        <pc:sldMkLst>
          <pc:docMk/>
          <pc:sldMk cId="408722411" sldId="262"/>
        </pc:sldMkLst>
        <pc:spChg chg="mod">
          <ac:chgData name="Julie Pascoet" userId="S::julie@enar-eu.org::69902db6-babc-4fa9-a52f-eebf818beb9a" providerId="AD" clId="Web-{F61F7313-4459-FBD4-6FD5-FF7A33C0740F}" dt="2020-09-14T20:44:30.144" v="22" actId="20577"/>
          <ac:spMkLst>
            <pc:docMk/>
            <pc:sldMk cId="408722411" sldId="262"/>
            <ac:spMk id="3" creationId="{00000000-0000-0000-0000-000000000000}"/>
          </ac:spMkLst>
        </pc:spChg>
      </pc:sldChg>
    </pc:docChg>
  </pc:docChgLst>
  <pc:docChgLst>
    <pc:chgData name="Julie Pascoet" userId="S::julie@enar-eu.org::69902db6-babc-4fa9-a52f-eebf818beb9a" providerId="AD" clId="Web-{4D968F25-D6EE-910F-57B4-4F03A4535F67}"/>
    <pc:docChg chg="modSld">
      <pc:chgData name="Julie Pascoet" userId="S::julie@enar-eu.org::69902db6-babc-4fa9-a52f-eebf818beb9a" providerId="AD" clId="Web-{4D968F25-D6EE-910F-57B4-4F03A4535F67}" dt="2020-09-15T07:49:30.264" v="87" actId="20577"/>
      <pc:docMkLst>
        <pc:docMk/>
      </pc:docMkLst>
      <pc:sldChg chg="modSp">
        <pc:chgData name="Julie Pascoet" userId="S::julie@enar-eu.org::69902db6-babc-4fa9-a52f-eebf818beb9a" providerId="AD" clId="Web-{4D968F25-D6EE-910F-57B4-4F03A4535F67}" dt="2020-09-15T07:48:21.669" v="78" actId="20577"/>
        <pc:sldMkLst>
          <pc:docMk/>
          <pc:sldMk cId="408722411" sldId="262"/>
        </pc:sldMkLst>
        <pc:spChg chg="mod">
          <ac:chgData name="Julie Pascoet" userId="S::julie@enar-eu.org::69902db6-babc-4fa9-a52f-eebf818beb9a" providerId="AD" clId="Web-{4D968F25-D6EE-910F-57B4-4F03A4535F67}" dt="2020-09-15T07:48:21.669" v="78" actId="20577"/>
          <ac:spMkLst>
            <pc:docMk/>
            <pc:sldMk cId="408722411" sldId="262"/>
            <ac:spMk id="3" creationId="{00000000-0000-0000-0000-000000000000}"/>
          </ac:spMkLst>
        </pc:spChg>
      </pc:sldChg>
      <pc:sldChg chg="modSp">
        <pc:chgData name="Julie Pascoet" userId="S::julie@enar-eu.org::69902db6-babc-4fa9-a52f-eebf818beb9a" providerId="AD" clId="Web-{4D968F25-D6EE-910F-57B4-4F03A4535F67}" dt="2020-09-15T07:49:30.249" v="86" actId="20577"/>
        <pc:sldMkLst>
          <pc:docMk/>
          <pc:sldMk cId="4272704898" sldId="273"/>
        </pc:sldMkLst>
        <pc:spChg chg="mod">
          <ac:chgData name="Julie Pascoet" userId="S::julie@enar-eu.org::69902db6-babc-4fa9-a52f-eebf818beb9a" providerId="AD" clId="Web-{4D968F25-D6EE-910F-57B4-4F03A4535F67}" dt="2020-09-15T07:49:30.249" v="86" actId="20577"/>
          <ac:spMkLst>
            <pc:docMk/>
            <pc:sldMk cId="4272704898" sldId="273"/>
            <ac:spMk id="3" creationId="{00000000-0000-0000-0000-000000000000}"/>
          </ac:spMkLst>
        </pc:spChg>
      </pc:sldChg>
    </pc:docChg>
  </pc:docChgLst>
  <pc:docChgLst>
    <pc:chgData name="Julie Pascoet" userId="S::julie@enar-eu.org::69902db6-babc-4fa9-a52f-eebf818beb9a" providerId="AD" clId="Web-{9AEC0E2F-D277-4B2E-55A9-76212E1A3E18}"/>
    <pc:docChg chg="addSld delSld modSld sldOrd">
      <pc:chgData name="Julie Pascoet" userId="S::julie@enar-eu.org::69902db6-babc-4fa9-a52f-eebf818beb9a" providerId="AD" clId="Web-{9AEC0E2F-D277-4B2E-55A9-76212E1A3E18}" dt="2020-09-09T21:25:57.169" v="2261"/>
      <pc:docMkLst>
        <pc:docMk/>
      </pc:docMkLst>
      <pc:sldChg chg="modSp">
        <pc:chgData name="Julie Pascoet" userId="S::julie@enar-eu.org::69902db6-babc-4fa9-a52f-eebf818beb9a" providerId="AD" clId="Web-{9AEC0E2F-D277-4B2E-55A9-76212E1A3E18}" dt="2020-09-09T19:24:06.399" v="52" actId="20577"/>
        <pc:sldMkLst>
          <pc:docMk/>
          <pc:sldMk cId="3667683817" sldId="256"/>
        </pc:sldMkLst>
        <pc:spChg chg="mod">
          <ac:chgData name="Julie Pascoet" userId="S::julie@enar-eu.org::69902db6-babc-4fa9-a52f-eebf818beb9a" providerId="AD" clId="Web-{9AEC0E2F-D277-4B2E-55A9-76212E1A3E18}" dt="2020-09-09T19:24:06.399" v="52" actId="20577"/>
          <ac:spMkLst>
            <pc:docMk/>
            <pc:sldMk cId="3667683817" sldId="256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19:17:05.497" v="30" actId="20577"/>
          <ac:spMkLst>
            <pc:docMk/>
            <pc:sldMk cId="3667683817" sldId="256"/>
            <ac:spMk id="3" creationId="{00000000-0000-0000-0000-000000000000}"/>
          </ac:spMkLst>
        </pc:spChg>
      </pc:sldChg>
      <pc:sldChg chg="addSp delSp modSp mod setBg">
        <pc:chgData name="Julie Pascoet" userId="S::julie@enar-eu.org::69902db6-babc-4fa9-a52f-eebf818beb9a" providerId="AD" clId="Web-{9AEC0E2F-D277-4B2E-55A9-76212E1A3E18}" dt="2020-09-09T20:17:07.378" v="744" actId="20577"/>
        <pc:sldMkLst>
          <pc:docMk/>
          <pc:sldMk cId="4142840990" sldId="257"/>
        </pc:sldMkLst>
        <pc:spChg chg="mod">
          <ac:chgData name="Julie Pascoet" userId="S::julie@enar-eu.org::69902db6-babc-4fa9-a52f-eebf818beb9a" providerId="AD" clId="Web-{9AEC0E2F-D277-4B2E-55A9-76212E1A3E18}" dt="2020-09-09T19:45:11.468" v="558" actId="1076"/>
          <ac:spMkLst>
            <pc:docMk/>
            <pc:sldMk cId="4142840990" sldId="257"/>
            <ac:spMk id="2" creationId="{00000000-0000-0000-0000-000000000000}"/>
          </ac:spMkLst>
        </pc:spChg>
        <pc:spChg chg="add del mod">
          <ac:chgData name="Julie Pascoet" userId="S::julie@enar-eu.org::69902db6-babc-4fa9-a52f-eebf818beb9a" providerId="AD" clId="Web-{9AEC0E2F-D277-4B2E-55A9-76212E1A3E18}" dt="2020-09-09T20:17:07.378" v="744" actId="20577"/>
          <ac:spMkLst>
            <pc:docMk/>
            <pc:sldMk cId="4142840990" sldId="257"/>
            <ac:spMk id="3" creationId="{00000000-0000-0000-0000-000000000000}"/>
          </ac:spMkLst>
        </pc:spChg>
        <pc:spChg chg="add del mod">
          <ac:chgData name="Julie Pascoet" userId="S::julie@enar-eu.org::69902db6-babc-4fa9-a52f-eebf818beb9a" providerId="AD" clId="Web-{9AEC0E2F-D277-4B2E-55A9-76212E1A3E18}" dt="2020-09-09T19:24:39.401" v="72"/>
          <ac:spMkLst>
            <pc:docMk/>
            <pc:sldMk cId="4142840990" sldId="257"/>
            <ac:spMk id="6" creationId="{BD688F89-FC30-41A3-AEEE-96AB5999D3A1}"/>
          </ac:spMkLst>
        </pc:spChg>
        <pc:picChg chg="add del mod">
          <ac:chgData name="Julie Pascoet" userId="S::julie@enar-eu.org::69902db6-babc-4fa9-a52f-eebf818beb9a" providerId="AD" clId="Web-{9AEC0E2F-D277-4B2E-55A9-76212E1A3E18}" dt="2020-09-09T19:26:46.801" v="92"/>
          <ac:picMkLst>
            <pc:docMk/>
            <pc:sldMk cId="4142840990" sldId="257"/>
            <ac:picMk id="4" creationId="{14809FD3-385F-4AB1-B716-01B99DF9A590}"/>
          </ac:picMkLst>
        </pc:picChg>
        <pc:cxnChg chg="add del">
          <ac:chgData name="Julie Pascoet" userId="S::julie@enar-eu.org::69902db6-babc-4fa9-a52f-eebf818beb9a" providerId="AD" clId="Web-{9AEC0E2F-D277-4B2E-55A9-76212E1A3E18}" dt="2020-09-09T19:24:46.482" v="89"/>
          <ac:cxnSpMkLst>
            <pc:docMk/>
            <pc:sldMk cId="4142840990" sldId="257"/>
            <ac:cxnSpMk id="9" creationId="{E4A809D5-3600-46D4-A466-67F2349A54FB}"/>
          </ac:cxnSpMkLst>
        </pc:cxnChg>
      </pc:sldChg>
      <pc:sldChg chg="addSp delSp modSp">
        <pc:chgData name="Julie Pascoet" userId="S::julie@enar-eu.org::69902db6-babc-4fa9-a52f-eebf818beb9a" providerId="AD" clId="Web-{9AEC0E2F-D277-4B2E-55A9-76212E1A3E18}" dt="2020-09-09T20:15:16.495" v="725" actId="20577"/>
        <pc:sldMkLst>
          <pc:docMk/>
          <pc:sldMk cId="3938097099" sldId="259"/>
        </pc:sldMkLst>
        <pc:spChg chg="mod">
          <ac:chgData name="Julie Pascoet" userId="S::julie@enar-eu.org::69902db6-babc-4fa9-a52f-eebf818beb9a" providerId="AD" clId="Web-{9AEC0E2F-D277-4B2E-55A9-76212E1A3E18}" dt="2020-09-09T19:56:03.982" v="657" actId="1076"/>
          <ac:spMkLst>
            <pc:docMk/>
            <pc:sldMk cId="3938097099" sldId="259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19:50:12.130" v="598" actId="20577"/>
          <ac:spMkLst>
            <pc:docMk/>
            <pc:sldMk cId="3938097099" sldId="259"/>
            <ac:spMk id="3" creationId="{00000000-0000-0000-0000-000000000000}"/>
          </ac:spMkLst>
        </pc:spChg>
        <pc:spChg chg="add mod">
          <ac:chgData name="Julie Pascoet" userId="S::julie@enar-eu.org::69902db6-babc-4fa9-a52f-eebf818beb9a" providerId="AD" clId="Web-{9AEC0E2F-D277-4B2E-55A9-76212E1A3E18}" dt="2020-09-09T19:53:23.393" v="611"/>
          <ac:spMkLst>
            <pc:docMk/>
            <pc:sldMk cId="3938097099" sldId="259"/>
            <ac:spMk id="4" creationId="{30E68451-8743-4FF9-8A61-90CBA4483654}"/>
          </ac:spMkLst>
        </pc:spChg>
        <pc:spChg chg="add mod">
          <ac:chgData name="Julie Pascoet" userId="S::julie@enar-eu.org::69902db6-babc-4fa9-a52f-eebf818beb9a" providerId="AD" clId="Web-{9AEC0E2F-D277-4B2E-55A9-76212E1A3E18}" dt="2020-09-09T19:53:29.581" v="613"/>
          <ac:spMkLst>
            <pc:docMk/>
            <pc:sldMk cId="3938097099" sldId="259"/>
            <ac:spMk id="6" creationId="{73E9F064-E040-48C0-93DC-786E16C8725E}"/>
          </ac:spMkLst>
        </pc:spChg>
        <pc:spChg chg="add mod">
          <ac:chgData name="Julie Pascoet" userId="S::julie@enar-eu.org::69902db6-babc-4fa9-a52f-eebf818beb9a" providerId="AD" clId="Web-{9AEC0E2F-D277-4B2E-55A9-76212E1A3E18}" dt="2020-09-09T19:54:30.678" v="629" actId="1076"/>
          <ac:spMkLst>
            <pc:docMk/>
            <pc:sldMk cId="3938097099" sldId="259"/>
            <ac:spMk id="8" creationId="{FAF6C741-3B17-4318-BA54-F1AFF301F4B7}"/>
          </ac:spMkLst>
        </pc:spChg>
        <pc:spChg chg="add mod">
          <ac:chgData name="Julie Pascoet" userId="S::julie@enar-eu.org::69902db6-babc-4fa9-a52f-eebf818beb9a" providerId="AD" clId="Web-{9AEC0E2F-D277-4B2E-55A9-76212E1A3E18}" dt="2020-09-09T20:15:16.495" v="725" actId="20577"/>
          <ac:spMkLst>
            <pc:docMk/>
            <pc:sldMk cId="3938097099" sldId="259"/>
            <ac:spMk id="9" creationId="{2DF7356C-9224-4462-9DD5-AF49F34E4E1C}"/>
          </ac:spMkLst>
        </pc:spChg>
        <pc:picChg chg="del">
          <ac:chgData name="Julie Pascoet" userId="S::julie@enar-eu.org::69902db6-babc-4fa9-a52f-eebf818beb9a" providerId="AD" clId="Web-{9AEC0E2F-D277-4B2E-55A9-76212E1A3E18}" dt="2020-09-09T19:50:13.507" v="601"/>
          <ac:picMkLst>
            <pc:docMk/>
            <pc:sldMk cId="3938097099" sldId="259"/>
            <ac:picMk id="5" creationId="{00000000-0000-0000-0000-000000000000}"/>
          </ac:picMkLst>
        </pc:picChg>
        <pc:picChg chg="add mod">
          <ac:chgData name="Julie Pascoet" userId="S::julie@enar-eu.org::69902db6-babc-4fa9-a52f-eebf818beb9a" providerId="AD" clId="Web-{9AEC0E2F-D277-4B2E-55A9-76212E1A3E18}" dt="2020-09-09T19:57:58.302" v="674" actId="1076"/>
          <ac:picMkLst>
            <pc:docMk/>
            <pc:sldMk cId="3938097099" sldId="259"/>
            <ac:picMk id="7" creationId="{58408FE5-C5C4-4DD3-89AB-AE66591CDFF0}"/>
          </ac:picMkLst>
        </pc:picChg>
      </pc:sldChg>
      <pc:sldChg chg="addSp modSp ord">
        <pc:chgData name="Julie Pascoet" userId="S::julie@enar-eu.org::69902db6-babc-4fa9-a52f-eebf818beb9a" providerId="AD" clId="Web-{9AEC0E2F-D277-4B2E-55A9-76212E1A3E18}" dt="2020-09-09T19:55:57.137" v="656" actId="1076"/>
        <pc:sldMkLst>
          <pc:docMk/>
          <pc:sldMk cId="454692861" sldId="260"/>
        </pc:sldMkLst>
        <pc:spChg chg="mod">
          <ac:chgData name="Julie Pascoet" userId="S::julie@enar-eu.org::69902db6-babc-4fa9-a52f-eebf818beb9a" providerId="AD" clId="Web-{9AEC0E2F-D277-4B2E-55A9-76212E1A3E18}" dt="2020-09-09T19:55:57.137" v="656" actId="1076"/>
          <ac:spMkLst>
            <pc:docMk/>
            <pc:sldMk cId="454692861" sldId="260"/>
            <ac:spMk id="2" creationId="{00000000-0000-0000-0000-000000000000}"/>
          </ac:spMkLst>
        </pc:spChg>
        <pc:spChg chg="add mod">
          <ac:chgData name="Julie Pascoet" userId="S::julie@enar-eu.org::69902db6-babc-4fa9-a52f-eebf818beb9a" providerId="AD" clId="Web-{9AEC0E2F-D277-4B2E-55A9-76212E1A3E18}" dt="2020-09-09T19:41:31.579" v="557" actId="1076"/>
          <ac:spMkLst>
            <pc:docMk/>
            <pc:sldMk cId="454692861" sldId="260"/>
            <ac:spMk id="5" creationId="{50829D16-4498-4EA9-97A3-E5AEA0840B8A}"/>
          </ac:spMkLst>
        </pc:spChg>
        <pc:spChg chg="add mod">
          <ac:chgData name="Julie Pascoet" userId="S::julie@enar-eu.org::69902db6-babc-4fa9-a52f-eebf818beb9a" providerId="AD" clId="Web-{9AEC0E2F-D277-4B2E-55A9-76212E1A3E18}" dt="2020-09-09T19:40:45.654" v="507" actId="20577"/>
          <ac:spMkLst>
            <pc:docMk/>
            <pc:sldMk cId="454692861" sldId="260"/>
            <ac:spMk id="6" creationId="{8024E890-9C1B-4EDE-B144-98ACEA0B222A}"/>
          </ac:spMkLst>
        </pc:spChg>
        <pc:picChg chg="mod">
          <ac:chgData name="Julie Pascoet" userId="S::julie@enar-eu.org::69902db6-babc-4fa9-a52f-eebf818beb9a" providerId="AD" clId="Web-{9AEC0E2F-D277-4B2E-55A9-76212E1A3E18}" dt="2020-09-09T19:39:50.149" v="475" actId="1076"/>
          <ac:picMkLst>
            <pc:docMk/>
            <pc:sldMk cId="454692861" sldId="260"/>
            <ac:picMk id="4" creationId="{00000000-0000-0000-0000-000000000000}"/>
          </ac:picMkLst>
        </pc:picChg>
      </pc:sldChg>
      <pc:sldChg chg="modSp ord">
        <pc:chgData name="Julie Pascoet" userId="S::julie@enar-eu.org::69902db6-babc-4fa9-a52f-eebf818beb9a" providerId="AD" clId="Web-{9AEC0E2F-D277-4B2E-55A9-76212E1A3E18}" dt="2020-09-09T20:18:00.022" v="786" actId="20577"/>
        <pc:sldMkLst>
          <pc:docMk/>
          <pc:sldMk cId="2953959998" sldId="261"/>
        </pc:sldMkLst>
        <pc:spChg chg="mod">
          <ac:chgData name="Julie Pascoet" userId="S::julie@enar-eu.org::69902db6-babc-4fa9-a52f-eebf818beb9a" providerId="AD" clId="Web-{9AEC0E2F-D277-4B2E-55A9-76212E1A3E18}" dt="2020-09-09T20:18:00.022" v="786" actId="20577"/>
          <ac:spMkLst>
            <pc:docMk/>
            <pc:sldMk cId="2953959998" sldId="261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20:17:22.160" v="749" actId="20577"/>
          <ac:spMkLst>
            <pc:docMk/>
            <pc:sldMk cId="2953959998" sldId="261"/>
            <ac:spMk id="3" creationId="{00000000-0000-0000-0000-000000000000}"/>
          </ac:spMkLst>
        </pc:spChg>
      </pc:sldChg>
      <pc:sldChg chg="addSp delSp modSp delAnim">
        <pc:chgData name="Julie Pascoet" userId="S::julie@enar-eu.org::69902db6-babc-4fa9-a52f-eebf818beb9a" providerId="AD" clId="Web-{9AEC0E2F-D277-4B2E-55A9-76212E1A3E18}" dt="2020-09-09T21:25:46.122" v="2259" actId="20577"/>
        <pc:sldMkLst>
          <pc:docMk/>
          <pc:sldMk cId="408722411" sldId="262"/>
        </pc:sldMkLst>
        <pc:spChg chg="mod">
          <ac:chgData name="Julie Pascoet" userId="S::julie@enar-eu.org::69902db6-babc-4fa9-a52f-eebf818beb9a" providerId="AD" clId="Web-{9AEC0E2F-D277-4B2E-55A9-76212E1A3E18}" dt="2020-09-09T20:30:33.620" v="1143" actId="1076"/>
          <ac:spMkLst>
            <pc:docMk/>
            <pc:sldMk cId="408722411" sldId="262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21:25:46.122" v="2259" actId="20577"/>
          <ac:spMkLst>
            <pc:docMk/>
            <pc:sldMk cId="408722411" sldId="262"/>
            <ac:spMk id="3" creationId="{00000000-0000-0000-0000-000000000000}"/>
          </ac:spMkLst>
        </pc:spChg>
        <pc:spChg chg="add mod">
          <ac:chgData name="Julie Pascoet" userId="S::julie@enar-eu.org::69902db6-babc-4fa9-a52f-eebf818beb9a" providerId="AD" clId="Web-{9AEC0E2F-D277-4B2E-55A9-76212E1A3E18}" dt="2020-09-09T20:29:18.036" v="1137" actId="20577"/>
          <ac:spMkLst>
            <pc:docMk/>
            <pc:sldMk cId="408722411" sldId="262"/>
            <ac:spMk id="6" creationId="{DB027FC7-B6EF-407C-891B-6DF7AC1F4C63}"/>
          </ac:spMkLst>
        </pc:spChg>
        <pc:picChg chg="del">
          <ac:chgData name="Julie Pascoet" userId="S::julie@enar-eu.org::69902db6-babc-4fa9-a52f-eebf818beb9a" providerId="AD" clId="Web-{9AEC0E2F-D277-4B2E-55A9-76212E1A3E18}" dt="2020-09-09T20:27:23.357" v="1120"/>
          <ac:picMkLst>
            <pc:docMk/>
            <pc:sldMk cId="408722411" sldId="262"/>
            <ac:picMk id="4" creationId="{00000000-0000-0000-0000-000000000000}"/>
          </ac:picMkLst>
        </pc:picChg>
        <pc:picChg chg="add del mod">
          <ac:chgData name="Julie Pascoet" userId="S::julie@enar-eu.org::69902db6-babc-4fa9-a52f-eebf818beb9a" providerId="AD" clId="Web-{9AEC0E2F-D277-4B2E-55A9-76212E1A3E18}" dt="2020-09-09T20:30:05.633" v="1142"/>
          <ac:picMkLst>
            <pc:docMk/>
            <pc:sldMk cId="408722411" sldId="262"/>
            <ac:picMk id="5" creationId="{5CB018D7-46EA-4B54-BA88-C07734552312}"/>
          </ac:picMkLst>
        </pc:picChg>
      </pc:sldChg>
      <pc:sldChg chg="addSp delSp modSp">
        <pc:chgData name="Julie Pascoet" userId="S::julie@enar-eu.org::69902db6-babc-4fa9-a52f-eebf818beb9a" providerId="AD" clId="Web-{9AEC0E2F-D277-4B2E-55A9-76212E1A3E18}" dt="2020-09-09T20:59:24.611" v="1793" actId="1076"/>
        <pc:sldMkLst>
          <pc:docMk/>
          <pc:sldMk cId="1244897072" sldId="263"/>
        </pc:sldMkLst>
        <pc:spChg chg="mod">
          <ac:chgData name="Julie Pascoet" userId="S::julie@enar-eu.org::69902db6-babc-4fa9-a52f-eebf818beb9a" providerId="AD" clId="Web-{9AEC0E2F-D277-4B2E-55A9-76212E1A3E18}" dt="2020-09-09T20:59:18.610" v="1792" actId="1076"/>
          <ac:spMkLst>
            <pc:docMk/>
            <pc:sldMk cId="1244897072" sldId="263"/>
            <ac:spMk id="2" creationId="{00000000-0000-0000-0000-000000000000}"/>
          </ac:spMkLst>
        </pc:spChg>
        <pc:picChg chg="add del mod">
          <ac:chgData name="Julie Pascoet" userId="S::julie@enar-eu.org::69902db6-babc-4fa9-a52f-eebf818beb9a" providerId="AD" clId="Web-{9AEC0E2F-D277-4B2E-55A9-76212E1A3E18}" dt="2020-09-09T20:56:29.693" v="1760"/>
          <ac:picMkLst>
            <pc:docMk/>
            <pc:sldMk cId="1244897072" sldId="263"/>
            <ac:picMk id="4" creationId="{A68411F7-A189-4104-8317-A2D04583B5A4}"/>
          </ac:picMkLst>
        </pc:picChg>
        <pc:picChg chg="del">
          <ac:chgData name="Julie Pascoet" userId="S::julie@enar-eu.org::69902db6-babc-4fa9-a52f-eebf818beb9a" providerId="AD" clId="Web-{9AEC0E2F-D277-4B2E-55A9-76212E1A3E18}" dt="2020-09-09T20:56:15.348" v="1756"/>
          <ac:picMkLst>
            <pc:docMk/>
            <pc:sldMk cId="1244897072" sldId="263"/>
            <ac:picMk id="5" creationId="{00000000-0000-0000-0000-000000000000}"/>
          </ac:picMkLst>
        </pc:picChg>
        <pc:picChg chg="del">
          <ac:chgData name="Julie Pascoet" userId="S::julie@enar-eu.org::69902db6-babc-4fa9-a52f-eebf818beb9a" providerId="AD" clId="Web-{9AEC0E2F-D277-4B2E-55A9-76212E1A3E18}" dt="2020-09-09T20:56:17.708" v="1757"/>
          <ac:picMkLst>
            <pc:docMk/>
            <pc:sldMk cId="1244897072" sldId="263"/>
            <ac:picMk id="6" creationId="{00000000-0000-0000-0000-000000000000}"/>
          </ac:picMkLst>
        </pc:picChg>
        <pc:picChg chg="del">
          <ac:chgData name="Julie Pascoet" userId="S::julie@enar-eu.org::69902db6-babc-4fa9-a52f-eebf818beb9a" providerId="AD" clId="Web-{9AEC0E2F-D277-4B2E-55A9-76212E1A3E18}" dt="2020-09-09T20:56:20.536" v="1758"/>
          <ac:picMkLst>
            <pc:docMk/>
            <pc:sldMk cId="1244897072" sldId="263"/>
            <ac:picMk id="7" creationId="{00000000-0000-0000-0000-000000000000}"/>
          </ac:picMkLst>
        </pc:picChg>
        <pc:picChg chg="add mod">
          <ac:chgData name="Julie Pascoet" userId="S::julie@enar-eu.org::69902db6-babc-4fa9-a52f-eebf818beb9a" providerId="AD" clId="Web-{9AEC0E2F-D277-4B2E-55A9-76212E1A3E18}" dt="2020-09-09T20:59:24.611" v="1793" actId="1076"/>
          <ac:picMkLst>
            <pc:docMk/>
            <pc:sldMk cId="1244897072" sldId="263"/>
            <ac:picMk id="8" creationId="{24D72973-AE24-4BFA-B0AB-0705469BE4C6}"/>
          </ac:picMkLst>
        </pc:picChg>
      </pc:sldChg>
      <pc:sldChg chg="addSp delSp modSp">
        <pc:chgData name="Julie Pascoet" userId="S::julie@enar-eu.org::69902db6-babc-4fa9-a52f-eebf818beb9a" providerId="AD" clId="Web-{9AEC0E2F-D277-4B2E-55A9-76212E1A3E18}" dt="2020-09-09T21:01:58.574" v="1857" actId="20577"/>
        <pc:sldMkLst>
          <pc:docMk/>
          <pc:sldMk cId="3968595711" sldId="264"/>
        </pc:sldMkLst>
        <pc:spChg chg="mod">
          <ac:chgData name="Julie Pascoet" userId="S::julie@enar-eu.org::69902db6-babc-4fa9-a52f-eebf818beb9a" providerId="AD" clId="Web-{9AEC0E2F-D277-4B2E-55A9-76212E1A3E18}" dt="2020-09-09T21:01:58.574" v="1857" actId="20577"/>
          <ac:spMkLst>
            <pc:docMk/>
            <pc:sldMk cId="3968595711" sldId="264"/>
            <ac:spMk id="2" creationId="{00000000-0000-0000-0000-000000000000}"/>
          </ac:spMkLst>
        </pc:spChg>
        <pc:picChg chg="del">
          <ac:chgData name="Julie Pascoet" userId="S::julie@enar-eu.org::69902db6-babc-4fa9-a52f-eebf818beb9a" providerId="AD" clId="Web-{9AEC0E2F-D277-4B2E-55A9-76212E1A3E18}" dt="2020-09-09T20:58:36.295" v="1782"/>
          <ac:picMkLst>
            <pc:docMk/>
            <pc:sldMk cId="3968595711" sldId="264"/>
            <ac:picMk id="4" creationId="{00000000-0000-0000-0000-000000000000}"/>
          </ac:picMkLst>
        </pc:picChg>
        <pc:picChg chg="add mod">
          <ac:chgData name="Julie Pascoet" userId="S::julie@enar-eu.org::69902db6-babc-4fa9-a52f-eebf818beb9a" providerId="AD" clId="Web-{9AEC0E2F-D277-4B2E-55A9-76212E1A3E18}" dt="2020-09-09T20:58:44.967" v="1785" actId="1076"/>
          <ac:picMkLst>
            <pc:docMk/>
            <pc:sldMk cId="3968595711" sldId="264"/>
            <ac:picMk id="6" creationId="{1CA627B1-FE56-482B-89D4-6EF1F4E538E3}"/>
          </ac:picMkLst>
        </pc:picChg>
        <pc:picChg chg="add mod">
          <ac:chgData name="Julie Pascoet" userId="S::julie@enar-eu.org::69902db6-babc-4fa9-a52f-eebf818beb9a" providerId="AD" clId="Web-{9AEC0E2F-D277-4B2E-55A9-76212E1A3E18}" dt="2020-09-09T20:58:58.625" v="1788" actId="1076"/>
          <ac:picMkLst>
            <pc:docMk/>
            <pc:sldMk cId="3968595711" sldId="264"/>
            <ac:picMk id="7" creationId="{6713DF32-CAF4-4EE2-8DD6-86F7B7B71482}"/>
          </ac:picMkLst>
        </pc:picChg>
        <pc:picChg chg="del">
          <ac:chgData name="Julie Pascoet" userId="S::julie@enar-eu.org::69902db6-babc-4fa9-a52f-eebf818beb9a" providerId="AD" clId="Web-{9AEC0E2F-D277-4B2E-55A9-76212E1A3E18}" dt="2020-09-09T20:58:38.545" v="1783"/>
          <ac:picMkLst>
            <pc:docMk/>
            <pc:sldMk cId="3968595711" sldId="264"/>
            <ac:picMk id="8" creationId="{00000000-0000-0000-0000-000000000000}"/>
          </ac:picMkLst>
        </pc:picChg>
      </pc:sldChg>
      <pc:sldChg chg="delSp del">
        <pc:chgData name="Julie Pascoet" userId="S::julie@enar-eu.org::69902db6-babc-4fa9-a52f-eebf818beb9a" providerId="AD" clId="Web-{9AEC0E2F-D277-4B2E-55A9-76212E1A3E18}" dt="2020-09-09T20:59:04.500" v="1789"/>
        <pc:sldMkLst>
          <pc:docMk/>
          <pc:sldMk cId="2497001686" sldId="265"/>
        </pc:sldMkLst>
        <pc:picChg chg="del">
          <ac:chgData name="Julie Pascoet" userId="S::julie@enar-eu.org::69902db6-babc-4fa9-a52f-eebf818beb9a" providerId="AD" clId="Web-{9AEC0E2F-D277-4B2E-55A9-76212E1A3E18}" dt="2020-09-09T20:58:33.029" v="1781"/>
          <ac:picMkLst>
            <pc:docMk/>
            <pc:sldMk cId="2497001686" sldId="265"/>
            <ac:picMk id="6" creationId="{00000000-0000-0000-0000-000000000000}"/>
          </ac:picMkLst>
        </pc:picChg>
      </pc:sldChg>
      <pc:sldChg chg="delSp del">
        <pc:chgData name="Julie Pascoet" userId="S::julie@enar-eu.org::69902db6-babc-4fa9-a52f-eebf818beb9a" providerId="AD" clId="Web-{9AEC0E2F-D277-4B2E-55A9-76212E1A3E18}" dt="2020-09-09T20:59:07.266" v="1790"/>
        <pc:sldMkLst>
          <pc:docMk/>
          <pc:sldMk cId="1209083447" sldId="266"/>
        </pc:sldMkLst>
        <pc:picChg chg="del">
          <ac:chgData name="Julie Pascoet" userId="S::julie@enar-eu.org::69902db6-babc-4fa9-a52f-eebf818beb9a" providerId="AD" clId="Web-{9AEC0E2F-D277-4B2E-55A9-76212E1A3E18}" dt="2020-09-09T20:58:49.530" v="1786"/>
          <ac:picMkLst>
            <pc:docMk/>
            <pc:sldMk cId="1209083447" sldId="266"/>
            <ac:picMk id="7" creationId="{00000000-0000-0000-0000-000000000000}"/>
          </ac:picMkLst>
        </pc:picChg>
      </pc:sldChg>
      <pc:sldChg chg="addSp delSp modSp add del replId">
        <pc:chgData name="Julie Pascoet" userId="S::julie@enar-eu.org::69902db6-babc-4fa9-a52f-eebf818beb9a" providerId="AD" clId="Web-{9AEC0E2F-D277-4B2E-55A9-76212E1A3E18}" dt="2020-09-09T20:15:24.871" v="727"/>
        <pc:sldMkLst>
          <pc:docMk/>
          <pc:sldMk cId="3584814587" sldId="267"/>
        </pc:sldMkLst>
        <pc:spChg chg="add">
          <ac:chgData name="Julie Pascoet" userId="S::julie@enar-eu.org::69902db6-babc-4fa9-a52f-eebf818beb9a" providerId="AD" clId="Web-{9AEC0E2F-D277-4B2E-55A9-76212E1A3E18}" dt="2020-09-09T19:50:39.382" v="603"/>
          <ac:spMkLst>
            <pc:docMk/>
            <pc:sldMk cId="3584814587" sldId="267"/>
            <ac:spMk id="5" creationId="{4DFC479D-4D86-4C1E-85DB-26220F9BE807}"/>
          </ac:spMkLst>
        </pc:spChg>
        <pc:spChg chg="add del">
          <ac:chgData name="Julie Pascoet" userId="S::julie@enar-eu.org::69902db6-babc-4fa9-a52f-eebf818beb9a" providerId="AD" clId="Web-{9AEC0E2F-D277-4B2E-55A9-76212E1A3E18}" dt="2020-09-09T19:50:53.945" v="607"/>
          <ac:spMkLst>
            <pc:docMk/>
            <pc:sldMk cId="3584814587" sldId="267"/>
            <ac:spMk id="6" creationId="{B957EC1A-E82F-490E-84E2-7621DE1D1C76}"/>
          </ac:spMkLst>
        </pc:spChg>
        <pc:spChg chg="add mod">
          <ac:chgData name="Julie Pascoet" userId="S::julie@enar-eu.org::69902db6-babc-4fa9-a52f-eebf818beb9a" providerId="AD" clId="Web-{9AEC0E2F-D277-4B2E-55A9-76212E1A3E18}" dt="2020-09-09T19:57:37.878" v="670" actId="20577"/>
          <ac:spMkLst>
            <pc:docMk/>
            <pc:sldMk cId="3584814587" sldId="267"/>
            <ac:spMk id="7" creationId="{4018FCF6-19B6-495C-91D9-57FA2060B3AC}"/>
          </ac:spMkLst>
        </pc:spChg>
        <pc:spChg chg="add">
          <ac:chgData name="Julie Pascoet" userId="S::julie@enar-eu.org::69902db6-babc-4fa9-a52f-eebf818beb9a" providerId="AD" clId="Web-{9AEC0E2F-D277-4B2E-55A9-76212E1A3E18}" dt="2020-09-09T19:57:29.940" v="668"/>
          <ac:spMkLst>
            <pc:docMk/>
            <pc:sldMk cId="3584814587" sldId="267"/>
            <ac:spMk id="9" creationId="{47B16CEA-A912-40EC-845F-6AE555506021}"/>
          </ac:spMkLst>
        </pc:spChg>
        <pc:spChg chg="add del mod">
          <ac:chgData name="Julie Pascoet" userId="S::julie@enar-eu.org::69902db6-babc-4fa9-a52f-eebf818beb9a" providerId="AD" clId="Web-{9AEC0E2F-D277-4B2E-55A9-76212E1A3E18}" dt="2020-09-09T19:59:46.653" v="685"/>
          <ac:spMkLst>
            <pc:docMk/>
            <pc:sldMk cId="3584814587" sldId="267"/>
            <ac:spMk id="10" creationId="{E0A9763E-0D4A-4046-93BD-B4C65A2AA275}"/>
          </ac:spMkLst>
        </pc:spChg>
        <pc:spChg chg="add del mod">
          <ac:chgData name="Julie Pascoet" userId="S::julie@enar-eu.org::69902db6-babc-4fa9-a52f-eebf818beb9a" providerId="AD" clId="Web-{9AEC0E2F-D277-4B2E-55A9-76212E1A3E18}" dt="2020-09-09T19:59:32.902" v="683"/>
          <ac:spMkLst>
            <pc:docMk/>
            <pc:sldMk cId="3584814587" sldId="267"/>
            <ac:spMk id="11" creationId="{42E3DDA8-02FB-4244-82AC-B8EAD02C7829}"/>
          </ac:spMkLst>
        </pc:spChg>
        <pc:spChg chg="add mod">
          <ac:chgData name="Julie Pascoet" userId="S::julie@enar-eu.org::69902db6-babc-4fa9-a52f-eebf818beb9a" providerId="AD" clId="Web-{9AEC0E2F-D277-4B2E-55A9-76212E1A3E18}" dt="2020-09-09T20:14:38.305" v="706" actId="20577"/>
          <ac:spMkLst>
            <pc:docMk/>
            <pc:sldMk cId="3584814587" sldId="267"/>
            <ac:spMk id="12" creationId="{5F5992A3-7CD2-40E7-B90C-E9CCE2D107DE}"/>
          </ac:spMkLst>
        </pc:spChg>
        <pc:spChg chg="add mod">
          <ac:chgData name="Julie Pascoet" userId="S::julie@enar-eu.org::69902db6-babc-4fa9-a52f-eebf818beb9a" providerId="AD" clId="Web-{9AEC0E2F-D277-4B2E-55A9-76212E1A3E18}" dt="2020-09-09T20:14:15.413" v="701" actId="20577"/>
          <ac:spMkLst>
            <pc:docMk/>
            <pc:sldMk cId="3584814587" sldId="267"/>
            <ac:spMk id="13" creationId="{8E7EA097-8E42-4339-80F9-B861B181F229}"/>
          </ac:spMkLst>
        </pc:spChg>
        <pc:grpChg chg="add del mod">
          <ac:chgData name="Julie Pascoet" userId="S::julie@enar-eu.org::69902db6-babc-4fa9-a52f-eebf818beb9a" providerId="AD" clId="Web-{9AEC0E2F-D277-4B2E-55A9-76212E1A3E18}" dt="2020-09-09T19:57:39.035" v="672"/>
          <ac:grpSpMkLst>
            <pc:docMk/>
            <pc:sldMk cId="3584814587" sldId="267"/>
            <ac:grpSpMk id="4" creationId="{ED3257DB-FF20-48E4-9631-C3DAA1443989}"/>
          </ac:grpSpMkLst>
        </pc:grpChg>
        <pc:grpChg chg="add">
          <ac:chgData name="Julie Pascoet" userId="S::julie@enar-eu.org::69902db6-babc-4fa9-a52f-eebf818beb9a" providerId="AD" clId="Web-{9AEC0E2F-D277-4B2E-55A9-76212E1A3E18}" dt="2020-09-09T19:57:29.940" v="668"/>
          <ac:grpSpMkLst>
            <pc:docMk/>
            <pc:sldMk cId="3584814587" sldId="267"/>
            <ac:grpSpMk id="8" creationId="{973C93CE-942B-424D-BC55-57BD19787407}"/>
          </ac:grpSpMkLst>
        </pc:grpChg>
      </pc:sldChg>
      <pc:sldChg chg="modSp add replId">
        <pc:chgData name="Julie Pascoet" userId="S::julie@enar-eu.org::69902db6-babc-4fa9-a52f-eebf818beb9a" providerId="AD" clId="Web-{9AEC0E2F-D277-4B2E-55A9-76212E1A3E18}" dt="2020-09-09T21:22:00.263" v="2089" actId="20577"/>
        <pc:sldMkLst>
          <pc:docMk/>
          <pc:sldMk cId="4226465361" sldId="267"/>
        </pc:sldMkLst>
        <pc:spChg chg="mod">
          <ac:chgData name="Julie Pascoet" userId="S::julie@enar-eu.org::69902db6-babc-4fa9-a52f-eebf818beb9a" providerId="AD" clId="Web-{9AEC0E2F-D277-4B2E-55A9-76212E1A3E18}" dt="2020-09-09T20:19:47.357" v="823" actId="20577"/>
          <ac:spMkLst>
            <pc:docMk/>
            <pc:sldMk cId="4226465361" sldId="267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21:22:00.263" v="2089" actId="20577"/>
          <ac:spMkLst>
            <pc:docMk/>
            <pc:sldMk cId="4226465361" sldId="267"/>
            <ac:spMk id="3" creationId="{00000000-0000-0000-0000-000000000000}"/>
          </ac:spMkLst>
        </pc:spChg>
      </pc:sldChg>
      <pc:sldChg chg="add del replId">
        <pc:chgData name="Julie Pascoet" userId="S::julie@enar-eu.org::69902db6-babc-4fa9-a52f-eebf818beb9a" providerId="AD" clId="Web-{9AEC0E2F-D277-4B2E-55A9-76212E1A3E18}" dt="2020-09-09T19:58:24.147" v="676"/>
        <pc:sldMkLst>
          <pc:docMk/>
          <pc:sldMk cId="1743254956" sldId="268"/>
        </pc:sldMkLst>
      </pc:sldChg>
      <pc:sldChg chg="modSp add ord replId">
        <pc:chgData name="Julie Pascoet" userId="S::julie@enar-eu.org::69902db6-babc-4fa9-a52f-eebf818beb9a" providerId="AD" clId="Web-{9AEC0E2F-D277-4B2E-55A9-76212E1A3E18}" dt="2020-09-09T20:23:36.732" v="1057" actId="20577"/>
        <pc:sldMkLst>
          <pc:docMk/>
          <pc:sldMk cId="3363271418" sldId="268"/>
        </pc:sldMkLst>
        <pc:spChg chg="mod">
          <ac:chgData name="Julie Pascoet" userId="S::julie@enar-eu.org::69902db6-babc-4fa9-a52f-eebf818beb9a" providerId="AD" clId="Web-{9AEC0E2F-D277-4B2E-55A9-76212E1A3E18}" dt="2020-09-09T20:23:36.732" v="1057" actId="20577"/>
          <ac:spMkLst>
            <pc:docMk/>
            <pc:sldMk cId="3363271418" sldId="268"/>
            <ac:spMk id="2" creationId="{00000000-0000-0000-0000-000000000000}"/>
          </ac:spMkLst>
        </pc:spChg>
      </pc:sldChg>
      <pc:sldChg chg="addSp delSp modSp add replId">
        <pc:chgData name="Julie Pascoet" userId="S::julie@enar-eu.org::69902db6-babc-4fa9-a52f-eebf818beb9a" providerId="AD" clId="Web-{9AEC0E2F-D277-4B2E-55A9-76212E1A3E18}" dt="2020-09-09T21:22:13.826" v="2092" actId="1076"/>
        <pc:sldMkLst>
          <pc:docMk/>
          <pc:sldMk cId="2151913394" sldId="269"/>
        </pc:sldMkLst>
        <pc:spChg chg="mod">
          <ac:chgData name="Julie Pascoet" userId="S::julie@enar-eu.org::69902db6-babc-4fa9-a52f-eebf818beb9a" providerId="AD" clId="Web-{9AEC0E2F-D277-4B2E-55A9-76212E1A3E18}" dt="2020-09-09T21:05:53.293" v="1982" actId="20577"/>
          <ac:spMkLst>
            <pc:docMk/>
            <pc:sldMk cId="2151913394" sldId="269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21:22:13.826" v="2092" actId="1076"/>
          <ac:spMkLst>
            <pc:docMk/>
            <pc:sldMk cId="2151913394" sldId="269"/>
            <ac:spMk id="3" creationId="{00000000-0000-0000-0000-000000000000}"/>
          </ac:spMkLst>
        </pc:spChg>
        <pc:spChg chg="add del">
          <ac:chgData name="Julie Pascoet" userId="S::julie@enar-eu.org::69902db6-babc-4fa9-a52f-eebf818beb9a" providerId="AD" clId="Web-{9AEC0E2F-D277-4B2E-55A9-76212E1A3E18}" dt="2020-09-09T21:05:57.699" v="1985"/>
          <ac:spMkLst>
            <pc:docMk/>
            <pc:sldMk cId="2151913394" sldId="269"/>
            <ac:spMk id="4" creationId="{641976C1-1E65-46D8-B3A1-24219411596D}"/>
          </ac:spMkLst>
        </pc:spChg>
      </pc:sldChg>
      <pc:sldChg chg="modSp add ord replId">
        <pc:chgData name="Julie Pascoet" userId="S::julie@enar-eu.org::69902db6-babc-4fa9-a52f-eebf818beb9a" providerId="AD" clId="Web-{9AEC0E2F-D277-4B2E-55A9-76212E1A3E18}" dt="2020-09-09T21:23:04.767" v="2093" actId="1076"/>
        <pc:sldMkLst>
          <pc:docMk/>
          <pc:sldMk cId="688576323" sldId="270"/>
        </pc:sldMkLst>
        <pc:spChg chg="mod">
          <ac:chgData name="Julie Pascoet" userId="S::julie@enar-eu.org::69902db6-babc-4fa9-a52f-eebf818beb9a" providerId="AD" clId="Web-{9AEC0E2F-D277-4B2E-55A9-76212E1A3E18}" dt="2020-09-09T21:21:39.246" v="2085" actId="1076"/>
          <ac:spMkLst>
            <pc:docMk/>
            <pc:sldMk cId="688576323" sldId="270"/>
            <ac:spMk id="2" creationId="{00000000-0000-0000-0000-000000000000}"/>
          </ac:spMkLst>
        </pc:spChg>
        <pc:spChg chg="mod">
          <ac:chgData name="Julie Pascoet" userId="S::julie@enar-eu.org::69902db6-babc-4fa9-a52f-eebf818beb9a" providerId="AD" clId="Web-{9AEC0E2F-D277-4B2E-55A9-76212E1A3E18}" dt="2020-09-09T21:23:04.767" v="2093" actId="1076"/>
          <ac:spMkLst>
            <pc:docMk/>
            <pc:sldMk cId="688576323" sldId="270"/>
            <ac:spMk id="3" creationId="{00000000-0000-0000-0000-000000000000}"/>
          </ac:spMkLst>
        </pc:spChg>
      </pc:sldChg>
      <pc:sldChg chg="modSp add ord replId">
        <pc:chgData name="Julie Pascoet" userId="S::julie@enar-eu.org::69902db6-babc-4fa9-a52f-eebf818beb9a" providerId="AD" clId="Web-{9AEC0E2F-D277-4B2E-55A9-76212E1A3E18}" dt="2020-09-09T20:54:18.450" v="1728" actId="20577"/>
        <pc:sldMkLst>
          <pc:docMk/>
          <pc:sldMk cId="3221785116" sldId="271"/>
        </pc:sldMkLst>
        <pc:spChg chg="mod">
          <ac:chgData name="Julie Pascoet" userId="S::julie@enar-eu.org::69902db6-babc-4fa9-a52f-eebf818beb9a" providerId="AD" clId="Web-{9AEC0E2F-D277-4B2E-55A9-76212E1A3E18}" dt="2020-09-09T20:54:18.450" v="1728" actId="20577"/>
          <ac:spMkLst>
            <pc:docMk/>
            <pc:sldMk cId="3221785116" sldId="271"/>
            <ac:spMk id="2" creationId="{00000000-0000-0000-0000-000000000000}"/>
          </ac:spMkLst>
        </pc:spChg>
      </pc:sldChg>
      <pc:sldChg chg="modSp add ord replId">
        <pc:chgData name="Julie Pascoet" userId="S::julie@enar-eu.org::69902db6-babc-4fa9-a52f-eebf818beb9a" providerId="AD" clId="Web-{9AEC0E2F-D277-4B2E-55A9-76212E1A3E18}" dt="2020-09-09T21:03:25.205" v="1888" actId="20577"/>
        <pc:sldMkLst>
          <pc:docMk/>
          <pc:sldMk cId="2323555803" sldId="272"/>
        </pc:sldMkLst>
        <pc:spChg chg="mod">
          <ac:chgData name="Julie Pascoet" userId="S::julie@enar-eu.org::69902db6-babc-4fa9-a52f-eebf818beb9a" providerId="AD" clId="Web-{9AEC0E2F-D277-4B2E-55A9-76212E1A3E18}" dt="2020-09-09T21:03:25.205" v="1888" actId="20577"/>
          <ac:spMkLst>
            <pc:docMk/>
            <pc:sldMk cId="2323555803" sldId="272"/>
            <ac:spMk id="2" creationId="{00000000-0000-0000-0000-000000000000}"/>
          </ac:spMkLst>
        </pc:spChg>
      </pc:sldChg>
      <pc:sldChg chg="modSp add del replId">
        <pc:chgData name="Julie Pascoet" userId="S::julie@enar-eu.org::69902db6-babc-4fa9-a52f-eebf818beb9a" providerId="AD" clId="Web-{9AEC0E2F-D277-4B2E-55A9-76212E1A3E18}" dt="2020-09-09T21:25:57.169" v="2261"/>
        <pc:sldMkLst>
          <pc:docMk/>
          <pc:sldMk cId="2162262557" sldId="273"/>
        </pc:sldMkLst>
        <pc:spChg chg="mod">
          <ac:chgData name="Julie Pascoet" userId="S::julie@enar-eu.org::69902db6-babc-4fa9-a52f-eebf818beb9a" providerId="AD" clId="Web-{9AEC0E2F-D277-4B2E-55A9-76212E1A3E18}" dt="2020-09-09T21:05:24.259" v="1923" actId="20577"/>
          <ac:spMkLst>
            <pc:docMk/>
            <pc:sldMk cId="2162262557" sldId="273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AAE72-B639-487A-A8D8-5E9D42361D0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3E7C5-D245-4490-94FA-A43F0ED14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41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512194"/>
            <a:ext cx="7772400" cy="1348456"/>
          </a:xfrm>
        </p:spPr>
        <p:txBody>
          <a:bodyPr anchor="b"/>
          <a:lstStyle>
            <a:lvl1pPr algn="ctr">
              <a:defRPr sz="6600" b="1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4680068"/>
            <a:ext cx="6858000" cy="854458"/>
          </a:xfrm>
        </p:spPr>
        <p:txBody>
          <a:bodyPr/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01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693001"/>
            <a:ext cx="7886700" cy="1325563"/>
          </a:xfrm>
        </p:spPr>
        <p:txBody>
          <a:bodyPr/>
          <a:lstStyle>
            <a:lvl1pPr algn="l">
              <a:defRPr b="1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648" y="3339966"/>
            <a:ext cx="7886700" cy="3164256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q"/>
              <a:defRPr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 text 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6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653900"/>
            <a:ext cx="7772400" cy="1348456"/>
          </a:xfrm>
        </p:spPr>
        <p:txBody>
          <a:bodyPr anchor="b"/>
          <a:lstStyle>
            <a:lvl1pPr algn="ctr">
              <a:defRPr sz="6600" b="1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Thank you!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71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84656"/>
            <a:ext cx="9144000" cy="123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9C859-F7EA-4275-925E-C57936452E7F}" type="datetimeFigureOut">
              <a:rPr lang="fr-BE" smtClean="0"/>
              <a:t>14-10-21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F3971-E0D0-45A6-A887-7E56C8D2A465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3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528" y="2778164"/>
            <a:ext cx="7772400" cy="1348456"/>
          </a:xfrm>
        </p:spPr>
        <p:txBody>
          <a:bodyPr>
            <a:noAutofit/>
          </a:bodyPr>
          <a:lstStyle/>
          <a:p>
            <a:r>
              <a:rPr lang="en-US" sz="3600" i="1" dirty="0">
                <a:ea typeface="+mn-lt"/>
                <a:cs typeface="+mn-lt"/>
              </a:rPr>
              <a:t>19th session of the Intergovernmental Working Group on the Effective Implementation of the Durban Declaration and Programme of Action</a:t>
            </a:r>
            <a:endParaRPr lang="en-US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728" y="4697257"/>
            <a:ext cx="6858000" cy="854458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r>
              <a:rPr lang="en-GB" dirty="0"/>
              <a:t>Implementation of the DDPA by Member States, UN and other </a:t>
            </a:r>
            <a:r>
              <a:rPr lang="en-GB" dirty="0" smtClean="0"/>
              <a:t>stakeholders</a:t>
            </a:r>
          </a:p>
          <a:p>
            <a:r>
              <a:rPr lang="fr-BE" i="1" dirty="0" smtClean="0"/>
              <a:t>14 </a:t>
            </a:r>
            <a:r>
              <a:rPr lang="fr-BE" i="1" dirty="0" err="1" smtClean="0"/>
              <a:t>October</a:t>
            </a:r>
            <a:r>
              <a:rPr lang="fr-BE" i="1" dirty="0" smtClean="0"/>
              <a:t> 2021</a:t>
            </a:r>
            <a:endParaRPr lang="fr-BE" i="1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2515" y="159779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290028" y="12135619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</a:t>
            </a:r>
            <a:endParaRPr kumimoji="0" lang="en-GB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8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74763"/>
            <a:ext cx="7772400" cy="339946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endParaRPr lang="fr-BE" sz="8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fr-BE" sz="800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723" y="2290043"/>
            <a:ext cx="6980238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829D16-4498-4EA9-97A3-E5AEA0840B8A}"/>
              </a:ext>
            </a:extLst>
          </p:cNvPr>
          <p:cNvSpPr txBox="1"/>
          <p:nvPr/>
        </p:nvSpPr>
        <p:spPr>
          <a:xfrm>
            <a:off x="6793361" y="6613118"/>
            <a:ext cx="2743200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100" i="1" dirty="0"/>
              <a:t>Source: Center for Intersectional Justice</a:t>
            </a:r>
            <a:endParaRPr lang="en-US" sz="1100" i="1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24E890-9C1B-4EDE-B144-98ACEA0B222A}"/>
              </a:ext>
            </a:extLst>
          </p:cNvPr>
          <p:cNvSpPr txBox="1"/>
          <p:nvPr/>
        </p:nvSpPr>
        <p:spPr>
          <a:xfrm flipV="1">
            <a:off x="3343275" y="3712606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1633" y="81031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1" kern="1200">
                <a:solidFill>
                  <a:schemeClr val="accent6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BE" sz="2800" dirty="0" smtClean="0"/>
              <a:t>Reality check of </a:t>
            </a:r>
            <a:r>
              <a:rPr lang="fr-BE" sz="2800" dirty="0" err="1" smtClean="0"/>
              <a:t>NAPARs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4147832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74763"/>
            <a:ext cx="7772400" cy="339946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endParaRPr lang="fr-BE" sz="8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fr-BE" sz="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24E890-9C1B-4EDE-B144-98ACEA0B222A}"/>
              </a:ext>
            </a:extLst>
          </p:cNvPr>
          <p:cNvSpPr txBox="1"/>
          <p:nvPr/>
        </p:nvSpPr>
        <p:spPr>
          <a:xfrm flipV="1">
            <a:off x="3343275" y="3712606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1633" y="81031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1" kern="1200">
                <a:solidFill>
                  <a:schemeClr val="accent6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fr-BE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782" y="1473092"/>
            <a:ext cx="5412509" cy="535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227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1745672"/>
            <a:ext cx="7886700" cy="689129"/>
          </a:xfrm>
        </p:spPr>
        <p:txBody>
          <a:bodyPr>
            <a:noAutofit/>
          </a:bodyPr>
          <a:lstStyle/>
          <a:p>
            <a:pPr algn="ctr"/>
            <a:r>
              <a:rPr lang="en-US" sz="3200" b="0" dirty="0" smtClean="0">
                <a:solidFill>
                  <a:schemeClr val="accent6">
                    <a:lumMod val="50000"/>
                  </a:schemeClr>
                </a:solidFill>
              </a:rPr>
              <a:t>Additional recommendations</a:t>
            </a:r>
            <a:r>
              <a:rPr lang="en-US" sz="3200" b="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200" b="0" dirty="0">
                <a:solidFill>
                  <a:schemeClr val="accent6">
                    <a:lumMod val="50000"/>
                  </a:schemeClr>
                </a:solidFill>
              </a:rPr>
            </a:br>
            <a:endParaRPr lang="fr-BE" sz="32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2356292"/>
            <a:ext cx="7886700" cy="4127635"/>
          </a:xfrm>
        </p:spPr>
        <p:txBody>
          <a:bodyPr>
            <a:noAutofit/>
          </a:bodyPr>
          <a:lstStyle/>
          <a:p>
            <a:r>
              <a:rPr lang="en-US" sz="2400" dirty="0" smtClean="0"/>
              <a:t>EU APAR structure and guidelines (Subgroup on NAPAR)</a:t>
            </a:r>
          </a:p>
          <a:p>
            <a:r>
              <a:rPr lang="en-US" sz="2400" dirty="0" smtClean="0"/>
              <a:t>Security </a:t>
            </a:r>
            <a:r>
              <a:rPr lang="en-US" sz="2400" dirty="0"/>
              <a:t>policies and criminal justice </a:t>
            </a:r>
            <a:r>
              <a:rPr lang="en-US" sz="2400" dirty="0" smtClean="0"/>
              <a:t>should be </a:t>
            </a:r>
            <a:r>
              <a:rPr lang="en-US" sz="2400" dirty="0"/>
              <a:t>at the core of the experiences and narratives of </a:t>
            </a:r>
            <a:r>
              <a:rPr lang="en-US" sz="2400" dirty="0" smtClean="0"/>
              <a:t>discrimination of </a:t>
            </a:r>
            <a:r>
              <a:rPr lang="en-US" sz="2400" dirty="0"/>
              <a:t>racialised groups </a:t>
            </a:r>
          </a:p>
          <a:p>
            <a:r>
              <a:rPr lang="en-US" sz="2400" dirty="0" smtClean="0"/>
              <a:t>Intersectional </a:t>
            </a:r>
            <a:r>
              <a:rPr lang="en-US" sz="2400" dirty="0"/>
              <a:t>policy making is </a:t>
            </a:r>
            <a:r>
              <a:rPr lang="en-US" sz="2400" dirty="0" smtClean="0"/>
              <a:t>about ensuring that legislation and policies take into account the </a:t>
            </a:r>
            <a:r>
              <a:rPr lang="en-US" sz="2400" dirty="0"/>
              <a:t>situation of most marginalized at the intersections of inequalities and that are not contributing to further </a:t>
            </a:r>
            <a:r>
              <a:rPr lang="en-US" sz="2400" dirty="0" smtClean="0"/>
              <a:t>exclusion</a:t>
            </a:r>
            <a:endParaRPr lang="en-US" sz="24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2402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85448"/>
            <a:ext cx="7772400" cy="1348456"/>
          </a:xfrm>
        </p:spPr>
        <p:txBody>
          <a:bodyPr/>
          <a:lstStyle/>
          <a:p>
            <a:r>
              <a:rPr lang="fr-BE" dirty="0" err="1">
                <a:solidFill>
                  <a:schemeClr val="bg2">
                    <a:lumMod val="25000"/>
                  </a:schemeClr>
                </a:solidFill>
              </a:rPr>
              <a:t>Thank</a:t>
            </a:r>
            <a:r>
              <a:rPr lang="fr-BE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BE" dirty="0" err="1">
                <a:solidFill>
                  <a:schemeClr val="bg2">
                    <a:lumMod val="25000"/>
                  </a:schemeClr>
                </a:solidFill>
              </a:rPr>
              <a:t>you</a:t>
            </a:r>
            <a:r>
              <a:rPr lang="fr-BE" dirty="0">
                <a:solidFill>
                  <a:schemeClr val="bg2">
                    <a:lumMod val="25000"/>
                  </a:schemeClr>
                </a:solidFill>
              </a:rPr>
              <a:t>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68766"/>
            <a:ext cx="9144000" cy="123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54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600" b="0" dirty="0" smtClean="0">
                <a:solidFill>
                  <a:schemeClr val="accent6">
                    <a:lumMod val="50000"/>
                  </a:schemeClr>
                </a:solidFill>
              </a:rPr>
              <a:t>ENAR</a:t>
            </a: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50614"/>
            <a:ext cx="7886700" cy="3733313"/>
          </a:xfrm>
        </p:spPr>
        <p:txBody>
          <a:bodyPr>
            <a:normAutofit fontScale="40000" lnSpcReduction="20000"/>
          </a:bodyPr>
          <a:lstStyle/>
          <a:p>
            <a:pPr fontAlgn="base"/>
            <a:r>
              <a:rPr lang="en-US" sz="5100" dirty="0"/>
              <a:t>Pan-European anti-racism network that combines advocacy for racial equality and facilitates cooperation among civil society anti-racism actors in Europe </a:t>
            </a:r>
            <a:r>
              <a:rPr lang="en-US" sz="5100" dirty="0" smtClean="0"/>
              <a:t>​</a:t>
            </a:r>
          </a:p>
          <a:p>
            <a:pPr marL="0" indent="0" fontAlgn="base">
              <a:buNone/>
            </a:pPr>
            <a:endParaRPr lang="en-US" sz="5100" dirty="0"/>
          </a:p>
          <a:p>
            <a:pPr fontAlgn="base"/>
            <a:r>
              <a:rPr lang="en-US" sz="5100" dirty="0"/>
              <a:t>Over 150 anti-racism NGOs across the EU</a:t>
            </a:r>
            <a:r>
              <a:rPr lang="en-US" sz="5100" dirty="0" smtClean="0"/>
              <a:t>​</a:t>
            </a:r>
          </a:p>
          <a:p>
            <a:pPr marL="0" indent="0" fontAlgn="base">
              <a:buNone/>
            </a:pPr>
            <a:endParaRPr lang="en-US" sz="5100" dirty="0"/>
          </a:p>
          <a:p>
            <a:pPr fontAlgn="base"/>
            <a:r>
              <a:rPr lang="en-US" sz="5100" dirty="0"/>
              <a:t>Members provide grassroots perspective to ENAR’s work and bring the voice of victims of racism and discrimination to European level.​</a:t>
            </a:r>
          </a:p>
          <a:p>
            <a:pPr fontAlgn="base"/>
            <a:r>
              <a:rPr lang="en-GB" sz="5100" dirty="0"/>
              <a:t>ENAR works to:  </a:t>
            </a:r>
            <a:r>
              <a:rPr lang="en-US" sz="5100" dirty="0"/>
              <a:t>​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en-GB" sz="5100" b="1" dirty="0"/>
              <a:t>research </a:t>
            </a:r>
            <a:r>
              <a:rPr lang="en-GB" sz="5100" dirty="0"/>
              <a:t>different forms of racism across Europe</a:t>
            </a:r>
            <a:r>
              <a:rPr lang="en-US" sz="5100" dirty="0"/>
              <a:t>​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en-GB" sz="5100" b="1" dirty="0"/>
              <a:t>build capacity </a:t>
            </a:r>
            <a:r>
              <a:rPr lang="en-GB" sz="5100" dirty="0"/>
              <a:t>of our members,</a:t>
            </a:r>
            <a:r>
              <a:rPr lang="en-US" sz="5100" dirty="0"/>
              <a:t>​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en-GB" sz="5100" b="1" dirty="0"/>
              <a:t>advocate for change </a:t>
            </a:r>
            <a:r>
              <a:rPr lang="en-GB" sz="5100" dirty="0"/>
              <a:t>at EU and national level</a:t>
            </a:r>
            <a:endParaRPr lang="en-US" sz="51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48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600" b="0" dirty="0" smtClean="0">
                <a:solidFill>
                  <a:schemeClr val="accent6">
                    <a:lumMod val="50000"/>
                  </a:schemeClr>
                </a:solidFill>
              </a:rPr>
              <a:t>Dimensions of </a:t>
            </a:r>
            <a:r>
              <a:rPr lang="fr-BE" sz="3600" b="0" dirty="0" err="1" smtClean="0">
                <a:solidFill>
                  <a:schemeClr val="accent6">
                    <a:lumMod val="50000"/>
                  </a:schemeClr>
                </a:solidFill>
              </a:rPr>
              <a:t>racism</a:t>
            </a: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3892" y="3018563"/>
            <a:ext cx="4017818" cy="346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92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142" y="137460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r-BE" sz="3600" b="0" dirty="0" smtClean="0">
                <a:solidFill>
                  <a:schemeClr val="accent6">
                    <a:lumMod val="50000"/>
                  </a:schemeClr>
                </a:solidFill>
              </a:rPr>
              <a:t>Importance of </a:t>
            </a:r>
            <a:r>
              <a:rPr lang="fr-BE" sz="3600" b="0" dirty="0" err="1" smtClean="0">
                <a:solidFill>
                  <a:schemeClr val="accent6">
                    <a:lumMod val="50000"/>
                  </a:schemeClr>
                </a:solidFill>
              </a:rPr>
              <a:t>NAPARs</a:t>
            </a: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49392"/>
            <a:ext cx="7886700" cy="420238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Come </a:t>
            </a:r>
            <a:r>
              <a:rPr lang="en-US" dirty="0"/>
              <a:t>as a complement </a:t>
            </a:r>
            <a:r>
              <a:rPr lang="en-US" dirty="0" smtClean="0"/>
              <a:t>to other national policies against discrimination</a:t>
            </a:r>
          </a:p>
          <a:p>
            <a:r>
              <a:rPr lang="en-US" dirty="0" smtClean="0"/>
              <a:t>Resonate to the sense </a:t>
            </a:r>
            <a:r>
              <a:rPr lang="en-US" dirty="0"/>
              <a:t>of emergency requiring strong actions and commitments from </a:t>
            </a:r>
            <a:r>
              <a:rPr lang="en-US" dirty="0" smtClean="0"/>
              <a:t>States</a:t>
            </a:r>
          </a:p>
          <a:p>
            <a:r>
              <a:rPr lang="en-US" dirty="0" smtClean="0"/>
              <a:t>Response </a:t>
            </a:r>
            <a:r>
              <a:rPr lang="en-US" dirty="0"/>
              <a:t>to the urgencies of day-to-day reports of racist violence or </a:t>
            </a:r>
            <a:r>
              <a:rPr lang="en-US" dirty="0" smtClean="0"/>
              <a:t>discrimination</a:t>
            </a:r>
          </a:p>
          <a:p>
            <a:r>
              <a:rPr lang="en-US" dirty="0" smtClean="0"/>
              <a:t>Powerful </a:t>
            </a:r>
            <a:r>
              <a:rPr lang="en-US" dirty="0"/>
              <a:t>commitment in public debates and contribute to shift mentalities and attitudes in </a:t>
            </a:r>
            <a:r>
              <a:rPr lang="en-US" dirty="0" smtClean="0"/>
              <a:t>society</a:t>
            </a:r>
          </a:p>
          <a:p>
            <a:r>
              <a:rPr lang="en-US" dirty="0" smtClean="0"/>
              <a:t>Lack </a:t>
            </a:r>
            <a:r>
              <a:rPr lang="en-US" dirty="0"/>
              <a:t>of implementation of legislation: need incentive measures​</a:t>
            </a:r>
          </a:p>
          <a:p>
            <a:r>
              <a:rPr lang="en-US" dirty="0" smtClean="0"/>
              <a:t>Positive </a:t>
            </a:r>
            <a:r>
              <a:rPr lang="en-US" dirty="0"/>
              <a:t>action measures to complement legislation</a:t>
            </a:r>
            <a:r>
              <a:rPr lang="en-US" dirty="0" smtClean="0"/>
              <a:t>​</a:t>
            </a:r>
            <a:endParaRPr lang="en-US" dirty="0"/>
          </a:p>
          <a:p>
            <a:r>
              <a:rPr lang="en-US" dirty="0"/>
              <a:t>Comprehensive and action-oriented policy that allow mainstreaming and coherence across policy areas</a:t>
            </a:r>
            <a:r>
              <a:rPr lang="en-US" dirty="0" smtClean="0"/>
              <a:t>​</a:t>
            </a:r>
            <a:endParaRPr lang="en-US" dirty="0"/>
          </a:p>
          <a:p>
            <a:r>
              <a:rPr lang="en-US" dirty="0"/>
              <a:t>Building a united front geared towards a common advocacy goal</a:t>
            </a:r>
          </a:p>
        </p:txBody>
      </p:sp>
      <p:sp>
        <p:nvSpPr>
          <p:cNvPr id="5" name="AutoShape 4" descr="data:image/jpg;base64,%20/9j/4AAQSkZJRgABAQEAYABgAAD/2wBDAAUDBAQEAwUEBAQFBQUGBwwIBwcHBw8LCwkMEQ8SEhEPERETFhwXExQaFRERGCEYGh0dHx8fExciJCIeJBweHx7/2wBDAQUFBQcGBw4ICA4eFBEUHh4eHh4eHh4eHh4eHh4eHh4eHh4eHh4eHh4eHh4eHh4eHh4eHh4eHh4eHh4eHh4eHh7/wAARCAFlAR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rG8cmZfBmstBGZJRZSlEBwWO04FJyjFXk7ILSekFd9EbNFfnlqB1m8vp7q4vX82VyzjzWGD6VB9n1P/n8k/7/ADVyvFeR93DgPFuKcpWf+H/gn6KUV+df2fU/+fyT/v8ANR9n1P8A5/JP+/zUfWv7pX+oWJ/nf/gP/BP0Uor87FttRz89+6r/ABN5zcCvV9L8TaHpunwWMN9c7IUCglXJPqfxrqw8o1dZvlXc+dzzh/HZe408LTlWqbuMV8K1s3vu1Zaa2fY+vKK+TP8AhM9I/wCf64/75ej/AITPSP8An+uP++Xrq9nh/wDn6j5/6lxB/wBC2p9z/wAj6zor5M/4TPSP+f64/wC+XrG8X63o+saYI11G5jlicOjhXzjuPxFHs8P/AM/fwE8LnsFzVMvnGK3b0S822tEfZlFfGFp490G1to7aKe/CRqFUFDnj8al/4WLon/Pxff8AfB/xr5GWfYhSfLhpNev/AAD7eHCMnFOVWz9P+CfZVFfGv/CxdE/5+L7/AL4P+NH/AAsXRP8An4vv++D/AI1P9vYr/oFf3/8AAK/1Rf8Az+/8l/4J9lUV8h6D420/VNVg06ye/lnuG2Kuwj8TzwBXayaRqbOT9pTHb963+FRi+K6GEoRlWhy1G/hb6d72+W3c858OV44x0ZSSp8t+bzva3L+N7n0PRXzt/Y2p/wDPyn/f1v8ACj+xtT/5+U/7+t/hXl/6+4f+T/yb/gHX/qxD/n+v/Af+CfRNFfO39jan/wA/Kf8Af1v8KbLpOoxxtI90gVRknzW6flQuPMO/+Xf/AJN/wB/6rw/5/wD/AJL/AME+i6K+Q9Y8I+LNYvDexXMIgYfuh9qYYX8utUv+Fe+Lv+fmH/wKb/Cvcp8T5e4pzqxT6rmWh6EOC8M4pyxiT/w//bH2TRXxt/wr3xd/z8w/+BTf4Uf8K98Xf8/MP/gU3+FX/rNlv/P6P/gSK/1Kwv8A0Gr/AMB/+2PsmivizV/APiaHTZ57q+t4oYkMjObtsKAM56ViW3hbxDJbRyQ3atGyhlb7S3IPeu/BZtgMSnL20VFdb6X7Hz2e5HLL1FYSft5PpFbLu9X8u/yPu6ivhX/hE/E3/Pyv/gS1H/CJ+Jv+flf/AAJau765ln/QVH71/mfN+wzb/oDn+P8AkfdVFfCv/CJ+Jv8An5X/AMCWq/4f0jxVomsW+qR3KHyG3OGuThk/iB/DNZ1cbl8acnTxMHK2iuld9FfW1/Qulhs0lNKWEml1dm7fKx9t0V8lav8AEHT7y8Lqb8Rr8qDA6ev3q9Q/Zu1y31i511YPtH7pICfN9zJ05PpXj4HNsViKkYVcO4X3d7209EfX5jwliMDhJYqctFbS3dpd/M9looor3j5IKz/En/IAv/8Arg/8q0Kz/En/ACL9/wD9e7/yrizL/c6v+GX5M2w/8WPqvzPkL4reHf7L1j+0LWMi0vCWOOiSdx+PUfjXF4Poa9r+IWi23iK/0rSLsMY5Y7p1w5AEiom1uPTJ/M14deaLBZ3c1rcWpSaFyjrvbgj8a+S4VzP65go06kvfivwu0n+Gp+8ZJmVXE0nTsm4aatq66dH6E2D6GjB9DVT+zbL/AJ4f+Pt/jTZLGxjjLmDp0G9uT+dfV06bqSUY7s9DH5hLAYaeKrqKhBXfvP8A+R37eZxmu+INXh1W8tUutsUczKq+WvAB47VV/wCEo1zAH20cDH+qT/CqOtALq92o6CZsc+9U69CUbL2b2R+BvNsTUxMsZTqSjKfVN3tulfsu2xtf8JRrn/P4P+/Sf4Uf8JRrn/P4P+/Sf4Vi0VHJHsbf25mf/QRP/wACl/mbX/CUa5/z+D/v0n+FI/ibW3Xa14CP+uSf4VjUU4pRfNHRmOIzTG4mm6VatKUXunJtP1TZotrWpMxZrgZPX92v+FJ/bOo/8/A/74X/AArPoqXTi+hEcwxcUkqsrerND+2dR/5+B/3wv+FH9s6j/wA/A/74X/Cs+ij2cOw/7Sxn/P2X/gT/AMzofD/jPxFoN/8AbtLvkgudpQObeN8A9cblOK6H/hdHxI/6GBf/AACg/wDiK89orjr5XgsRLnrUYyfdxT/NESx2Jk7upL72ehf8Lo+JH/QwL/4BQf8AxFH/AAuj4kf9DAv/AIBQf/EV57RWP9h5Z/0Dw/8AAY/5C+uYj/n4/vZ6F/wuj4kf9DAv/gFB/wDEVHcfGL4iXERil18Mh6gWcAz+SVwNFNZJlqd1h4f+Ax/yGsbiVtUf3s722+MHxEtohFDr4VAcgfY4D/NKl/4XR8SP+hgX/wAAoP8A4ivPaKHkmWyd3h4f+Ax/yB43EvepL72ehf8AC6PiR/0MC/8AgFB/8RR/wuj4kf8AQwL/AOAUH/xFee0Uv7Dyz/oHh/4DH/IX1zEf8/H97O21j4rePNW0+Swv9c8y3kxvRbWJN2Dnqqg1UsPiJ4wsbVLW21bbEn3VNvG2PxK1ylFdUMBhYUvYxpRUL3tZWv3ttfzIjiK0antVN81rXvrbtfseufDL4ia1fa9Jba9ffaYXhxEohRMPuHOVA7Zr2ZdzKGCnBGelfLXgaGOfxDBHKu5SRkZI7j0r6Nh8O6MYUP2I/dH/AC2k/wDiq+E4iwuHo4q0Fy3WySt+aPu+HsViK2HfM+az3bd/yZs7W/un8q5rx1qRtrQafFkSzjL4/hT/AOvVm80XQbS1kuZrTEca7j+/k/L71eb3trZ3V1JO1vt3HIXzHO0dhyajIsvp16vtm21Hy6/e9j7HLcPWq1OdxVl5vf8A8BJea97/AGPv+PzxN/1ztf5y186xQRW+qxrCpQNbyFhuJBIZMdT7mvor9j7/AI/PE3/XO1/nLX3dJe+g4sqSnkuIUlZrlW9/tRfZdz6GoooruPwoKz/En/Iv3/8A17v/ACrQrP8AEn/IAv8A/r3f+VcWY/7nV/wy/Jm2H/ix9V+Z4dq3/I36D/1zu/8A0FK4v4y+Hwpj1+1jABIjusDv/C39D+FdpqwP/CX6D/1zu/8A0FK1b60hvbOazuYw8MyFHU9wa/CctzKeW4ihXjtazXdc0r/8DzP0rLcZLCYh1V319LI+ahycVTvJN8mxfur+p71s+LNNn0DVbnT5gSyMRGxH3k7N+X61z+D6Gv6OyGjCrTWKWqa9307ny3irxTGu4ZXhpe7pKduvWMflu/l2PO9c/wCQzef9dm/nVKtO9Uv4nkjEQmLXe3yznD5bpx617F/wr7RovjZqunzeHrVfDJtbz7Cn2osPMhtlcMCJAxy7r1OCSQOhxhV+N+p8rQf7qPojwqivatN8I+G7jQvF0lxolvYXltLM9jLdvIbfyY7dW25WTdFISyuu8MCW2ZyDWnJ4G8CSXnhU3Ftb6ZBcxTrLaTzstzNcx2oZUZw5R4nl6Om372zg9M7GtzwKivarXw14Gh1q0/t3SjDDc+GorjWILWR86PdvIEEigsTwpDtGxPGatWngnwuW8bWU1hpYuNOkkSzvzNIbFljttxCsJN0blirqzBlY/LQFzwuivSfhZpPhy48B+K9d8Q6Xb3X9mSWhgkkaTPzlw6YR1yDhBnBK7s1uan4T8Gp8PJ9QtbeDC+HLW/tdQ89jJPqby7ZbQjdggDK7QAwxnNAXPGqK9m+PPg3w1oHh23vvD+mwwSDUEguGinY+UGtYpApVnbcC5kw4xjBXHGaTVPCmgw+DfBl7b+G7d7zUIrNtQfzZMAvcSIxP7zgsoQbQBjduzQFzxqivfX8K+AZPin4k8PQ6PZjTtJ027mMu+Y+XIr5j/wCWn7zC+h+bPrWKfD/hW++Fd34jtPDtvHcSX16kLRySkx26KhWTDScbQZHGVO4pt6miwXPHKK9a8caFomh+JUt9L8JWeoaCLiGCw1A3j7r3zbcYY4f58O2/5QACu01ra14X8Ij4gfELR7Dw3ZpZ6FpNw9gftchDyq+Y5AS/J2NjGSDszigLnh9Fesanpvg6TRPBupaTpGnPPrpt7e4sxPKzwyxSMtyx+fgPmLGexbHSs3446DpWg+OF0/QdHjtrITzJCVdmFwFmKqOXYkAbRuBG7PagLnnNFe0+PPBfhS4Omf8ACLWsFi13qxtL+2lldprAxR5kwSxzCy4kBwT1GeMVo2XgvwYvxOudPh0S3vdA1PRW1jTZZLyT9wotmIi4ZTnzcD5ucAetFgueC0V7V4O8M+Cde0HwxqWqaXbaTFqev3cEzLdOP3SRBoYiWb5VZyV347daW28OeCIdT0ebXNCMf2jQprjXLC0kcNp8gnKJKgLkhtmH2MSDj3osFzxSivbdD+Hfhq8+Imq6LfTaf/Z32VNP027tZ3WGa9ktfMWYElj94AkEhfmx2xXMeIfCHl/CbQNWtNFhi1FJL5tWuBcfN5cUiJHlWbHJc/dGTj2NAXOW8CSrH4ntAxxvcKD75r6ig/1Cf7or5I05mTULd1YqwkBBHY19J6X4kik8IjUGZTcxqImX1kxx+Hevk+KMpq1VTxNJXu+V+T6fI+t4RzCMsTLAP4nrHz7r5b/8MU/HmqF5l0yFhsTDTY7t2FcpTppJJpXlkYs7ksxPcmm134LCxwtGNKPT8z9sw1BUKagio/8AyF4f+veT/wBCjr6G/Y+/4/PE3/XO1/nLXzy//IXh/wCveT/0KOvob9j7/j88Tf8AXO1/nLXoUvjR8vxX/wAifF+sfzgfQ1FFFdp+GBXMfFlmX4Y+JWVirDTJ8EHBHyGunrl/i3/yTDxN/wBgyf8A9ANTLZnblv8AvlL/ABR/NHxDc3V1/adkftU+QsuD5jccD3q39ru/+fu4/wC/rf41n3H/ACErP/dl/kKtV5rhHTQ/oujGPPU06/8AtsSnrSzXEYnMkjugwSWJOKxtzf3m/OukPSsG/tzbzlcfIeV+lJ6bHjZtgoqXtox33OE1bnU7rPP71v51VwKtar/yE7n/AK6t/OqtenD4UfhWK/jz9X+YoyAQCQDjIz1x0oJJAyScDAyegpKKowA8kk8knJJ7mlBIBUEgHqAeDXZfCDwbB438UnSbu8ayg8ohZVKgmdvlhT5uPmfGe+AcVu/Dz4d6P4k0G5a7u72316xubnzrATIgnggRTIY2KHDoXBKnOVBIxQFzy/AznFL2x2znHvXoM3hvwevwmHjJH137SdR/s0RGWLyzKIBKT9zIXqvX39qrfEXwdYeHPHWpaRYzzNYWElsjrdXCLcy+aiMSgCgEfP1x0GaAucMOBgcD0oxXrXxX+FVj4Z1PR7LRLq+uX1HUprEGdkdAE2YJZVXa3znKkHAAOeaNY+F2laTrfiqSS/vb3RdH0eDVrIQsiz30UzIqkNhlCqWO4gH7uPegVzyXFFel6f4J8NXehRapM3iGxik8URaS/mRq7w27Q+aXaMJuMgHGBweuO1dBD8H9Lv8AxVqPh2zubyC5l0hLzRJjeRT293KxfaN6oMowTg4VgeCKAueKkkqFJJAzgdhSYFd18TPCWj+FvGGj6PY3F9d2t3YWd1NJKyqzGYZYJheAOgyDXW+IfhX4TsvGWoaNZeILuT+yrHUb2+s3lja4KWwzGA6rtVpBkkEEqFzg5oHc8YwOeOtFes6r8M9HtdK1y+t5tTnkg0Sw1Wwt0dWdTcsq+TKAmWIJyCuMjHAzSeF/hjpOsWXhKSW61K0n1WDUZ71GKkgWikmOJSoIdsY+YnHoaBXPJ8CjA9K7yx8N+HtQ8K+KNdgs9ftf7J0y1vLeGeRPmaWYRNk+WN0YzkMMdMe9dNqvw38G2Pi7TNHk1PVYLe4gWaeaWVHWItaJMiyMsf7oF3A3kMNoLdqB3PHSB6UrZYlmJJPUnvW98Q9B/wCEZ8Z6jofkXEC2zqFSeVJH2lQQd6fKw54IxkY4FYFABtX0FGKKKAOt+FCRv4uhEiIy4HDAEfeHrXpPjXxRBqvipre1EUemRKII/LAVWYf8tOPfI+leLaTfy2E7GHh5l8rd/dBPP6V18f8Aq1+grwMRg08e8TLorL9X+n3n3fClPkg6y3T0OpZWVirDBBwRSVBp1x9qsgSR5sICvzyR2P8AT8KnrrP13D11XpqaKj/8heH/AK95P/Qo6+hv2Pv+PzxN/wBc7X+ctfPL/wDIXh/695P/AEKOvob9j7/j88Tf9c7X+ctb0vjR8vxX/wAifF+sfzgfQ1FFFdp+GBXL/Fv/AJJh4m/7Bk//AKAa6iuX+Lf/ACTDxN/2DJ//AEA0pbM7ct/3yl/ij+aPhy4/5CVn/uy/yFWqr3VvJLJFLFN5Tx7sHYGBBH/1qdBHcIxM1yJRjgCILg/nXndD+i6fPGrP3XZu99LfCl3v07E1VtQt/tFuQPvrytWaKRtUpxqQcJbM8l1X/kJ3P/XVv51Vq/4i416//wCvh/51Qr0Y/Cj+bsbHlxNSPaT/ADCiiiqOUu6dq2qacu3T9SvLRfNSfEEzJ+8T7j8H7wycHtUr6/rrkF9a1JiJXmBN0+RI4Id+v3mBIJ755rNooAvLq+rLpaaUup3q2CTeelqJ2ESyf3wucbvfrSajq2qalqf9p6hqV5eX2VP2mednl+X7vzE547VSooA2pvFnimd983iTV5W81psveSE72XYWyT1K8E9xUcPiXxFDcWtxHrupLLaQ/Z7d/tLkxRf881yeE/2elZNFAGuPE/iQJsHiDVQv2n7XtF2+PO/56Yz97360SeJvEcl1NdNr2p+dMEEjrcupYJ90HB6Dt6VkUUAaF/res395b3l9q1/dXNsqrBNLcM7xBfuhSTlcdsUPrWsPrJ1p9Vvn1MtuN407GYnGMlycnjj6Vn0UAbEHinxNb3NzcweINVimuirXEiXbq0pX7u4g847enaon8Q6+wtA2t6k32JzJa5un/cOTksnPyknqRWZRQBr3HifxHcfa/O17U2F6ipdL9pcLMq/dVgDggdh2qV/GHiyS5juZPEuryTRfceS8diPl29z6cfTisOigCa9urm9u5by8uJbi4mYvJLK5ZnY9yT1qGiigAooooAVP+PiD/roK7uP7i/QVwif8fEH/AF0Fd3H9xfoK8/E/GfoHC/8Aur9Szp1z9lulkxlD8rj1U9a6BwoPysHUjKsP4gehrl61dMlnuLcWyXQieEFkBiDblzkj2xyfxNYxfQ+3y7FujPkaun6b/OxO/wDyF4f+veT/ANCjr6G/Y+/4/PE3/XO1/nLXz1DbTLdC4mufNKxsigRhcZIJ7/7Ir6F/Y+/4/PE3/XO1/nLXTS+NGHFal/YuJlJWu49u8V0b7H0NRRRXafhgVhfEOybUfAmuWCMFa4sZYwT6lSK3az/En/Iv3/8A17v/ACrmxtSVLD1Kkd0m/uRthm1Wg07O6/M+CrqR7W5ltri2ZJYnKOpfoQcHtUf2xf8Anif++/8A61ei/HHw4IZ4/EVrHhJSI7oAfxfwt+PT8q8ur0Mgq4DOcBTxdOG+6u9Gt1/XQ5s14t4ly7FTw8sVLTZ2jquj2/plz7Yv/PE/99//AFqPti/88T/33/8AWqnS17P9mYX+T8zzv9fuIv8AoKl90f8AI8819t+uXzYxmdzjPvVGu017T7e/fbgJtPLKMFj3zW38NvDGk394+lXzAuwLwMVGSR1X+v5188p05V/ZRel7Jn1GMyzG0MveYVld25pLrru/lu/n2PMKK+jv+FW6J6D/AL4FH/CrdE9B/wB8CvQ/s+fc+J/1nofys+caK+jv+FW6J6D/AL4Fb1n8G9CW3XzNu88n92OK8HP8xoZHRjVxD+J2SW77/cezkuLeb1ZU6MfhV2/67nynS17n8V/hJZ6PFFrFjIxtmIjmUDGxuzfQ9Pr9a87/AOEWtf8Ano9duT1Keb4SOKw8vdf4NbpizHG/2fXdCtF3X4ruchRXX/8ACLWv/PR6P+EWtf8Ano9ep/ZtTucP9uUezOQpK7weDbRUUGRw2Mt/hW14T8HaVNffY7p8+b/q2IHDen414eMxUcNGUrc3L2P0fC8HZhXwccU1y8yvZ7pP/gHlNFfQf/CsNH9R/wB8ij/hWGj+o/75FeB/rXhv5WYf6r4nuj58or6D/wCFYaP7f98iuI8Y+FtLh1I2No3yw8OwHVvT8K9TKc1jmlf2NGL2u32R5WcYB5Th/b15dbJd2eZ0V2tv4Vs3fyzIwJ6H39Km/wCEOtP+ezV62KjLDT5ZI7eHcinn+FeIw01o7NPdP/go4Siu7/4Q60/57NR/wh1p/wA9mrn+sI9//UDHfzo4Siu7/wCEOtP+ezVteE/B2lzX32O6fIl/1bEfxen41jiMaqNN1LXsZ1eBMdTg5cydjzzw1pqaprEFq8zRDcDuAz3r3KH4bWhiQ/2tP90f8sR/jU+n/DrS7K7juImwyHPAxXbIu1QvoMV8Nmef1K1RSw8uVfI9TJcDVwVJ06hwn/CtbT/oLT/9+R/jV/w/8K/tut2lrY6pObiSUBf3IwPUnnpjOfautr1v4MeHRb2beILpCJpwUtwe0fdvxP6D3qcrxWPx2JjSVTTd6Lb7jpzTHLA4eVXr09TDX9njwltG7VdYJxzh4wM/9812Hw0+HOj+A5b+TSru9nN6sayfaGU42bsYwB/eNdpRX6KqcU7pH5/is/zLF0nRrVnKL3X4hRRRVnjhWf4k/wCRfv8A/r3f+VaFZ/iT/kX7/wD693/lXFmP+51f8MvyZth/4sfVfmeQapZW+padcWF0geGeMo49j3+tfNPiLSrjRNaudMuQd8LkBiMb17MPqK+n688+NXhw6lpCazaxlrmyBEgA5aLv+XX86/MvDniL+zcf9Uqv93V09JdH89n8ux6nGGUfXML7emvfh+K6/dueJ1HcyeXFx948Cpaz7iTzJCe3QV+5ZvjPYUuSPxS/I+X4IyP+0cb7aov3dPV+b6L9X6eZ2fwK0fTNf+K+h6RrFml5Y3DzCWFyQHxDIw6EHqAfwr6yj+EvwvsLmO4TwzYW80Z8xG851Ix3+9Xy3+zV/wAlv8N/9dJ//SeWvqn4r+BLnxqLL7NqSafJZxzeVNsLMGcBcEdGQqGBB9QRyK+dwsU43aPvOKcRVhiYwjJpOO19N2asnhHwfGpeTTbRFGMlpCAM9O9MHhbwUUZxY2JVV3MfOOAPU/N0rk/Efwz1rWpPFwm1iwaDxBYiGOF4HK2s0ZIhkXnsjc4xyBUl98MLqS+NxaXen20KR6eRbJCwjle3leWRZOfuOXP5DrXf7ap/M/vPh/qOG/59x+5HWJ4U8HxyqV0+zD5Xb+8Ocnp379qtPoXh1Nu+0tl3NtGXIy3p161wen/Ci+s7/RL+PXIjcaWsKtmNitwqSvIUYE8AMU2kcgLjvRB8N/E8Nn5R1zTbl08Qx65CZoJMK+w+YnXOC/zD6muPE4Shi2niIKbW3Mk/zOrD/wCzJqj7qfbT8juNQ8JeGb20ezvdKt5YJhsaNycN7da5t/hV8KULh/DmmLsYK+Z2G0kZAPzcGr3jPwx4g1zU/Dt/a6xa2j6POlyy+W5WeTIEgIB4XZvA6n5jXN3/AMKby68E3nh6S60uW5MyyW2pSwMZ3P2hpS0pzydrsnHqT3xV4WjTwkXHDxUE+kVb8hVkq7UqvvPz1/M1j8KvhSqNI3hzTAiAFmM7YUHpn5uM08fCf4XLKF/4RnTg4YAL5r5yeQMbqztY+GN5Prt5qGn3ljb2rT2MsFiYm8plt4pIzHJzyPnyMdCgpNA+Fd3pfiPRNXOtrIdMht4JVKE/akiiZQWBPysHbKkdsg5rp9tU/mf3mP1aivsL7kaj/C/4YBpA/h7TgycyZmfK/X5uKlT4V/DhHR08NWSt95CJX7dx81Yvij4VTa1rnizWP7Qt47jV7UQWK7W2QZiWN2kA+8TtBGDgfXmtO98J+KbzxN4e1yTWNNgOkFozbRQyeXLE4dXXk9dvl490zWHJHsex/bGYf8/5/wDgUv8AM1T4S8DqhdtPsQqgEsZjgA9D96pj4J8IjbnR7YbuB87c/rXnyfB3VLfQ7zT7bXoQbiWGaEMjEWsi+YXKE53IWfdsYEcsO4I7Dxl4V17WH8PNp+r2todGuIboZiYCaRSFYEKRhShcY55b2rm/s/Cf8+o/+Ar/ACMf7Qxf/P2X3v8AzLo8HeC2aVBpdmWix5gEhymemeeKyJfhT8LvNYSeG9O8zILBpnzk9M/N3rGh+GOvR6drmk/2/aNZanHJCZmgP2gpJLJI7M4IJbDKo5wME98Cef4a6tqVtdxa1qdjcPeadp9nPLGkiOWt3LPKGzkM2Rj0IrooUqeGv7FKN+2n5HNiJyxNvbvmttfX8y//AMKr+FSsn/FO6YCwLL+/bkL1I+bt3qUfC/4XtC048P6aYgcFxM20H67qy9L+F99b6ro817qtpewWlpNbXgkt/wDj7WTzjynRDmUHcuD94cg8TWPw1urT4NXXgiO7sF1C5DebeCJtjNvBDEZzkKFH4VrOTn8TuXhK9XBX+rScL78rtf1tY0V+FPw1ZUZfDNiwf7pEj/N9Pm5qMfC/4X7yn/CP6buD7CvntkN6fe6+1Zdh8OvEdlH4Xjg16xRdAu5J12wuPtCySNv3DdgHY2BjgEngDinaV8NtTstO0Sx+2aW7aVqUV0btoX8+6RGkbMhz98+YM+4J78RyR7HZ/bGYf8/5/wDgUv8AM00+F/wvdtqeHtNZtxXAmYnI6j73UU4fCz4c+Sbi38NWRKgsjpI55HcENXKH4Qa02j2llF4gtrSW0v2ureaKJi8Ssio0e/IZgV3j5skBgMnGa9F8DaHN4a8B6doNxLDNJYWghMkQIVsDqAeaThHsNZxmDf8AHn/4FL/M+bPDuojU9LiuD/rR8sg/2h/jWjXnPhDUv7P1NFkbEE2Efngehr0avyrN8D9UxDUfheq/y+R+x4/DewqtLZ7G14K0N/EHiCCwGRDnfOw/hQdfz6fjX0Nbwx28CQQoEjjUKigcADoK5T4WeHv7F8PrcTpi8vAJJMjBRf4V/Lr7muur7jh7LfqeG55L3pav06I/KOIMx+t4nli/djovXqwooor3zwQooooAKy/F08Nr4X1O4uJFihjtZGd26KAvJNalcv8AFv8A5Jh4m/7Bk/8A6AaxxFJVaM6b2aa+9HVgYKeJpxfWS/M8m/4S3wz/ANBqz/77pr+K/C7oUfWbJlYYILcEV4DSEhQWbhRya/O48BYRySjUnf5f5H7dX4fwlClKrVqNRim23bRLcb48tbLTtcuLfS7qK5s5DvheM5Cof4fqOlc3Wndg3AbP3icr7VmV+gY/D16EoxrS5nZa97L8+58FwfjMBiMJOOCjypSldPfV3TfqrLytboW9I1LUNI1GLUdLvJ7K8hz5U8LlXTIIOCOnBI/Gui/4WZ8Q/wDoddd/8DGrkqK4lJrZn1E6FKo7zin6o63/AIWZ8Q/+h113/wADGr2j4W/EDWdV8PJd6prt+J4z5Lb3YhyP4ge/b8c187aLpt1q+q2+m2Sb57hwiDsPUn2HWvpeDw7bad4XttKskH+iRjaccu38RP1OTXzHE2dfVKCw0ZtSqaNrdLv5X29Lnl47LcFWnT9pDWLuradLa915eR0H/CYTf9By5/76b/Cj/hMJv+g5c/8AfTf4VwNFfE+xrf8AP+f/AIEzo/srDfy/gv8AI77/AITCb/oOXP8A303+FH/CYTf9By5/76b/AArgaqaxqEGl6bNfXLYSJc4/vHsPxNVDD15yUY1p3f8AeYf2Vhv5fwX+RjeK/GHjLS/Ed7bWvjjWJ7fIeEC8YlFbnB9x0rL/AOFheOv+hu1r/wAC2rgjqU0+rS31yxZp3Jk/H/CtYdK/XaVWtKnBVZXkkk33st/me/w5k2X4XCulCmm7tvmSb19ei2S8jp/+FheOv+hu1r/wLaj/AIWF46/6G7Wv/Atq5mir5n3PoP7Own/PqP8A4Cv8jpv+FheOv+hu1r/wLatK9+KnixfDS26+ItTF+zbPN89s7f72fXtXDj8qoXEnmSlv4Rwv0rvy/ALF1oyne0Hf59EfmviZmODyvLlh6MIqrU0VkrqPV/ovPXodL/wsfx//ANDlrf8A4FtR/wALH8f/APQ5a3/4FtXK0V9d7KH8qP519vV/mf3nVf8ACx/H/wD0OWt/+BbUf8LH8f8A/Q5a3/4FtXK1JbwzXNxHb28TyzSuEjRBlmYnAAHqTR7KHZB7er/M/vZ3ui+MviVqkDtaeJddl8khXYXbAZOcck9eD+VX/wC3vir/ANDBrn/gd/8AXr6B8H/Da00j4VReF3WMX0iefPPt/wCXkjOfoPu/QV5Ld281pdS2twhSaJyjqexBwa/LuJMzxGBxPNRiuSW2+/Xr8z+hODcyU8uhQr04SqQVm3FXa6ettvkcx/b3xV/6GDXP/A7/AOvQde+KhGD4g1zH/X9/9euior53/WfF/wAq/H/M+s+sUv8AnxD/AMBR5t/wjetf8+Df99r/AI1698G9NkkMF94mT7HY2EgUyyEFZXHKLxn8fpVCxtZ728hs7WMyTTOERR3Jr3uy8K2cPgseHXCkNF+8kA6ynnf+f8q9TKak85rL6xBckGndX37b/eeBxdxDWhgnSppe0ltvp+Py/wCGJf8AhMPDP/QYtvzP+FH/AAmHhn/oMW35n/CvDdTsrjTtQnsbpds0LlWH9foetVq/S1l9Nq6bP52lxNiYtxcFf5/5nvf/AAmHhn/oMW35n/Cr2k6zperGRdOvYrkxY37P4c5x/I187V6T8Df9fq3+7D/N6yr4KFOm5J7HZl2fVsViY0ZRSTv37XPT6KKK80+qCuX+Lf8AyTDxN/2DJ/8A0A11Fcv8W/8AkmHib/sGT/8AoBpS2Z25b/vlL/FH80fE1Vr2TpEPq3+FTyOI4zIe3QeprOJLEk8k9a68mwnNL20tlt6n13ixxN7GjHKaEvenrPyj0Xzer8ku4lVL2PDeYOjdfrVukdQ6FG6GvWzHCfWaLit1sfknC+dPKMfGpJ+5LSXp3+W/4dTNopzqVYqeoNbngTw9L4m8SW+mLuWEnfcSAfcjHU/XsPrXwdetDD05VKjso6v5H9Dc8eXnvoem/ATwv9ns38TXifvZwY7QEfdT+Jvx6fQe9er1HawRWttFbQIEiiQIijoFAwBUlfhea5hPMMVKvPrsuy6I8apNzk5M5bxFZfZ7rzkX91Lz9G7isuu11C1W8tHhbgnlT6HtXGSo0cjRuMMpwR716uXYn2tPle6PRwtXnjZ7obXl/wAUdc+2X66TbtmG2OZSOjSf/W/xrt/GOtLomiyXK4M7/u4VPdj3/DrXijszuzsxZmOST3Nfa8P4Hmk8RJaLb1OoStnSbjzIvKb7yDj3FY1SW0rQzLIvbt6ivr07HVg8Q8PVUunU6OimxusiK6nIIyKUkKpZugGTWsYuTUY7s+pr4mlh6Mq9SVoRV2/Ja3IbyTZH5Y+83X2FUqdI5kkLt1Jptfb4PDLD0lBb9fU/kHijPqme5lUxk9npFdorZfq/NsKKKK6T58K93/ZR8C/2jq8njTUIz9msXMVkrDiSbHzP/wABBx9T7V494Q0G98TeJbHQtPUme7lCZAzsXqzn2Ayfwr7s8KaHZeG/DtjoenqRbWcQjQnq3qx9ycn8a8/MMRyQ5Fu/yPYyfCe1qe1ltH8zTryn40+HfLlTxDaodshEd0AOh/hb+n5V6tVfU7K31HT57G6TfDOhRx7GvkczwMcdhpUnv08mfdZZjpYLERqrbr6HzJRWh4j0qfRdaudNnBzE52sf41/hb8RTvDWkz65rdvpsGQZW+dwM7EH3m/Kvyn2FT2vsbe9e1vM/VPb0/Ze2v7tr38jvfgv4d3O/iK6T5RmO1BHf+J/6D8a9Uqvp1nBp9hBZWq7IYUCIPYVYr9XyzAxwOHjSW/XzfU/K8yx0sbiJVXt08kec/GLw+ZYU162X5ogI7kAdV7N+HT8a8tr6UuoYrm2kt5kDxSqUdT3BGDXgPizRpNB1yfT33NGDuhcj76Hof6fUV9NgK/NH2b6H51xHgPZ1FiILSW/r/wAEya9J+Bv+v1b/AHYf5vXm36V6L8CW33WsH/Yhx+b1y5tmVOhUp4X7VS/ySV7/AHq3/DG/C2UVcS6mN2hSX3t6W+5tv5dz1OiiiuI+vCuX+Lf/ACTDxL/2DJ//AEA11Fc18U5fJ+G/iKbYr7NOmbawyD8h4NKWzOrAuSxVNxV3zK33nwteSh5Ni/dXj6moK9k07TdAvrGK7h0y0KSLn/Vjg9x+FWP7C0b/AKBdp/37FfT4fkhSjGnsfnWdZnicTmFapjU1VcnzLs1pb5bI8Tor2z+wtG/6Bdp/37FH9haN/wBAu0/79ituc8z63HseF3seV8wdR1r374N+FxoHhtby4jK39+oklDdUT+Ff1yfr7Vx/xAOlaRp8cNpp9ql5OflYRjKKOp/pWOvi/wASsisuuXmCOBv6e1fnPG2Q4rHU0sNJRjJ+9e+/bTo9/U/cvDrM553hXl8pWnTV1frH/wC129LdmfQNFfP/APwl3ib/AKDl7/33R/wl3ib/AKDl7/33X5p/qFi/+fsfx/yP0r/Vmv8Azr8f8j6Arn/FFntIvl4HST2968f/AOEu8Tf9By9/77qG98WeIGtmjudVuLiKT5WikbKuvcEeldmA4Exyrx5KkXf1/wAjizHA/wBjYaeNxFRKEFrvd+S829jD8d61/bOuO0TZtYP3cODwR3b8T/Sufr2TSdH8M6lp0N5DpFntkXJG37p7irf/AAjPh/8A6A9p/wB8V7qzmjg/9ndNpx0tp0+ZdGrCtTjUpu8Wrp+TPEKK9v8A+EZ8P/8AQHtP++KP+EZ8P/8AQHtP++Kr/WSh/I/w/wAzQ8j0a45Nux46p/UVavpOfKU9OW+vpXrFr4Z0ASCQaRaDYcg7O9cR4r01tL1eSNVHkyfPExUdD2/Cvq8jxinSWNlTfLey/wA/09T5/OcRPiBvhzDV1CpZSle+sf5VbrtJ+VulzlKK1M+y/wDfIoz7L/3yK+g/t2H8jPl/+IN47/oJh9zMuitTPsv/AHyK7f4LeDm8Z+NYLSaMHTrXFxenZwUB4TPqx4+mfSms8g3bkZzYzwlxWEoTr1cVBRirvRnq37KXgUaZoj+MdQgIvNQUpZ7v4LfjLf8AAiPyA9a90r5m+NmoeOPAvisWul+I9Rt9EuU32EcbAJCo4MQ4429h6EVwf/CyvH//AENuqf8Afwf4V5dfGe0qOUke3lPh9Xq4OnUoVouLV+vz6b3PtWivir/hZXj/AP6G3VP+/g/wo/4WV4//AOht1T/v4P8ACsfrC7Ho/wDEOcb/AM/Y/j/kfTHxi8PDUNH/ALYt4/8ASbJf3mOrRd/y6/TNO+EHh0abo/8Aa1zGy3l4PlDfwRduPfr+VfLmo/FDx7DatnxZqZLDaAXBB/Su98GfEXxJrGgwzjXLtZYwI5UDjhgPp0I5r5zHvDYLFrHyg300to+/3aGuK4ex+HwiwLqxfXrt2276n1DRXzx/wl/ij/oO3v8A32P8KP8AhL/FH/Qdvf8Avsf4Uv8AW7Df8+5fh/meF/qliP8An5H8f8j6HrkPij4f/tfRDeW8Za8swWQD+JP4l/r+FeT/APCX+KP+g7e/99j/AAra8F6n4r8QeIILAa5fCHO+dg33UHXt36fjW+F4spSrRjTpyu35f5nJj+D5zw01WqR5ba7/AORyE7YXaOp6/SvR/gL/AMfGsf7kP83rt38G+F3cu2iWhYnJO2r2j6JpOjtK2mWENqZcCTyxjdjOP5mt6mX4uvmv16rJWV7LXRWaS289fmcuDxODwWTLLqMXfS701ldNvfysvKxoUUUV7x5IVy/xb/5Jh4m/7Bk//oBrqK5f4t/8kw8Tf9gyf/0A0pbM7ct/3yl/ij+aPlH4e6sLe7bTZmxHOcxk9n9Pxrvq8XRmR1dGKspyCOxr1Xw1qi6tpUdx/wAtV+SUejD/AB6125Rirr2MvkdXjFwr7GtHOcPH3Z2U/J9JfNaPzS7mnTLiaO3gknmYJHGpZmPYCn1wfxR1kBE0aBxk4knIPQdl/r+Ve6lc/DqcHOSRx3iDUpdW1ae+kyA5wi5+6o6CoLGTDGI9G6fWq1LRXoxrU3Tlsz6jJszrZRjaWLofFB39V1Xo1oadFMik82MP36N9afXw9WlKlNwluj+xcszGjmeEp4ug7xmrr/L1T0fmAqhcSeZKWH3Rwv0qxeSbY/LH3m6/SqVfRZNhOSHtpbvb0/4J+C+KvE31zFrLKD9ylrLzn2/7dWnq32Ot+HesfZL06bO4EE5yhP8AC/8A9evRa8OUlWDKSCDkEdjXrXhPVl1fSUmZh58fyTD/AGvX8a+H47yX2c1j6S0ekvXo/nt627leH2e+1pvLqr1jrH06r5bryv2NelAJIA6mkqe3XAMh+gr4jK8vqZhioYen1/BdWfcZ1mtLKcFUxdXaK0Xd9F83/mSBdqhR2/nWR4t0v+1NIeNFzPF88Xue4/H/AArXor95hgqVPDLDRVopWP5ow2fYzD5pHNIy/eqXN6916NaW7aHixBBIIII6g0V0vj7SfseofboVxBcnLY/hfv8An1/Ouar5OtSlSm4S3R/aOSZvQzjAUsdh37s1f0fVPzT0FRWkdY41Z3YhVVRkknoBX2R8FPBw8G+Cbe1nTGo3eLi8OOQ5HCf8BHH1zXif7NHgptc8T/8ACSXsR/s/S2BiyOJZ+w9wo5PuVr6krWhD7TPz3j7Oueay+k9FrL16L5b/AHdjj/i94Qi8ZeC7rTgqi9iHnWbkcrKo4H0YcH6+1fGEsckMrxTRtHIjFXRhgqR1B96+/wCvmT9p/wAFnS9fTxVYwn7HqJ23W0cRzgdf+BDn6g+tOvD7SI4Bzr2VV5fVektY+vVfP815njNFFUtWuPKg8tT8z/oK5Gz9VrVY0abnLoZ2o3Hn3Bx9xeF/xrY8A61/Y+uJ5rYtbjEcuTwvPDfgf0rnqK5q9GNenKnPZnxtSpKpNzluz6FHIyORRXJ/DXWxqWkCxmfN1aALz1ZOx/p+VdZX5xicPLD1ZU5bogK91+Fnh/8AsXw+s86EXl5iSXIwUX+Ff89zXnXwr8PHWtfW6njJsrIiR8jh3/hX+p+nvXudfX8K5dvi5ryj+r/T7z4vijMdsJB+b/Rfr9wUUUV9qfFhRRRQAVy/xb/5Jh4m/wCwZP8A+gGuorC+INidS8Da3p4kERuLKWPeRnblSM4rOtONOnKctkmzrwElHFUpPZSX5nw3W34N1b+y9VAkP+jz4STngejfhXX/APCqZv8AoNR/+A5/+Ko/4VTL/wBBqP8A8Bz/APFV8lT4tyunJSjW1XlL/I/c8zxWVZnhKmDxErwmrPR/ftut15mlrmow6Vpc19NyEHyr/eY9BXit5cTXl3LdTtullYsx9zXqHirwpfXVtaadJq6PHaDaWER+duxPPYcfnXP/APCAS/8AQTT/AL9H/Gvu1xTlcEvaVOVtJ2al1V10P5fo8FZnzTeGgqkFJpSTjZ2bXV3W2zOJortv+EAl/wCgmn/fo/40f8IBL/0E0/79H/Gn/rdk/wDz+/CX+Rv/AKl53/z4/GP+Zx9rJ5cnzH5W4P8AjV5sKGZuAo5rov8AhAJf+gmn/fo/41uX/wAJ9UttB0/UbrUFS3u8+WRAc8dM88ZHI9q5vr2XZtiYxw9S766Pb5r5H22RZzm/CGVYiniqVovWm7p2m9Ojen2vVeZ5fI5kkLt1Jptd9/wrlv8AoLD/AL8f/ZUf8K5b/oLD/vx/9lX1KlFKyPyCpiVUk5zldvVvzOBrb8Hav/ZOrK0hP2eb5JQO3ofw/wAa6P8A4Vy3/QWH/fj/AOyo/wCFct/0Fh/34/8Asq58XQo4uhKhVV4yVmb4LMXgsRDEUZWlF3R20S+YwCkYPOfb1qz7DoOldL8Nfhrf3nheGa71UJglInMGS6Dofvfh+FdN/wAKqf8A6Da/+A3/ANlXyHDWU0so9pKtK822v+3U9Pv3+4+w4yzPF8QeyjhYP2SSlutZNa9emy+b2Z5pRXpf/Cqn/wCg2v8A4Df/AGVH/Cqn/wCg2v8A4Df/AGVfVfXaP835nw39hY//AJ9/iv8AM8p1iwj1LTZrOTA3j5Wx91uxrzHTtF1DUPEMGg2sO6+muBbonbcTjJ9h1J9K+pP+FVP/ANBtf/Ab/wCyq94M+GOn+H/Fj+JJroXl35HkxjyQoQ55fqfmxx9K8rMVSrtTg9f0P1Lw8z/HcPU6+FxEL05Jyjqnae3fZrf08zo/Anh218KeFLHQ7XaRbxjzHAx5kh5ZvxOa3KKK5UrKxz1q061SVSo7ybu/VhWV4u0Gy8TeHL3Q9QUmC6jK7h1RuqsPcHBrVooauKlVnSmqkHZrVPzPg3xRpN14c1u+0nUl2T2chRzjhgOjD2IwR9a466maedpG79B6Cvsr45fCD/hYF5aahpl/b6beopjuXkjLCZB93p3HP4H2rzP/AIZd13/oadN/78PXBOjO9kj9XlxfhMZh6ftZ8srarXf/AC7Hz5RX0H/wy7rv/Q06b/34ej/hl3Xf+hp03/vw9R7Cp2Ob+3cv/wCfq+5/5HhvhvVJNH1iC+jyVQ4kUfxIeor3PTD/AGmLY2OZvtO3yQP4t3Sk/wCGXdd/6GnTf+/D16Z8GfhPfeCp/M1jVbbU1hybQRxsPLJ65z6c4+teNmeRzxk4SirO9n6f8Ayr8QYKFOUoTu+i11/A9A8GaHH4f8P2+nrgy43zuP4pD1/DsPpWzRRX1FGlCjTVOCslofm9WrKtN1Ju7eoUUUVoZhRRRQAVn+JP+Rfv/wDr3f8AlWhWf4k/5F+//wCvd/5VxZj/ALnV/wAMvyZth/4sfVfmeU1W1K5FratJ/EeFHvVmua1e6+03R2n92nC+/vX47wTw/wD2zmK9ov3UNZefZfN/hc9vi3O/7KwLcH+8npH9X8vzsUn+fO453dTVVgVYqe1WqjnXK7h1HWv1vjbJvb0FjKS96G/nH/gflc+R8NuIfquKeX1n7tTWPlL/AO2/NLuQUUUV+UH7qb/gPQG8Q+IIrRgwto/3lww7IO34nivcPEei2+r6DLpbKiKUAhOOI2H3SP8APSsv4a+HhoPh9POjC3tziSc9x6L+AP5k11Ffp/D2XvA4dSfxy1fl2Xy/M/MOIsbHMK0qe8Fp6938z5tvbaazvJrS4XZLC5Rx6EVDXpfxi0DDJr9svXEdyAP++W/p+VeaV9/QqqrBSR+LY/BywleVJ/L0CtXwpo82u63Bp8fyqTulf+6g6n+n1NZVe0fC3w//AGTon2ydf9KvQrnI5RP4V/r+NRia3soX6m2U4F4zEKL+Fav+vM6y1gitraO3gQJFEoRFHQAdKkoor58/SUklZBRRRQMKKKKACiiigAooooAKKKKACiiigAooooAKKKKACiiigAooooAKz/En/Iv3/wD17v8AyrQrP8S/8i/f4BP+jvwBk9K5MfFzwtWMVduL/I1oyUakW9ro8Z1u68i38tDh5OPoO9c7Vy9W8ubhpWt58H7o8s8Cofst1/z7Tf8Afs11cJ5LSyTLo0W1zvWT830+W349T4LiXMq2bY6VVRfItI6Pbv8APchoqb7Ldf8APtN/37NH2W6/59pv+/Zr6SUqck4yaaZ4MKdaElKKaa23KEi7XI7dq7T4SeHxq2um/uYw9pZEMQw4aT+Efh1/KubTTb26ljghtZjK7BUGwjJJxXvfhXSrbQtCttOiZCUXMjD+Nz1NfldPhr2GayT1pR95ed9l8uvp5n75Q4qeOyaE9qsvdkuzW7+fT18jWopu9P7y/nRvT+8v519ifNWZHf2sN9ZTWdym+GZCjr6g18/eJNKm0XWrjTpsny2+Rj/Gh6H8q+hd6f3l/OuM+KXh/wDtjTUvbKMSX1uQAqnmRCfu/geR+NdmCr+znyvZng59lzxND2kF70fxXVHC/DbQP7b11ZJlzaWuJJcjhjn5V/H+Qr2+sXwXoq6DoEFlgecRvnYd3PX8un4VtVGKre1n5I6MnwH1PDpP4nq/8vkFFFFcx6oUUUUAFFFFABRRRQAUUUUAFFFFABRRRQAUUUUAFFFFABRRRQAUUUUAFI6q6lWAKkYIPcUtFAHz/wDELQJPD3iCSFP+PSfMtsR2XPK/h0/Kud3H1Ne/fETw+viDw/JFGB9rgzLbt6kDlfxHH5V4CwKsVYEEHBB6g1+XZ7l31LEvlXuy1X6r5fkfp2RZj9dwy5n70dH+j+f5huPqaNx9TSVZ0qxuNT1GCwtELzTOFUDt6n6Ac140YuTUYrVnsSkopylsjufg14fN9qT61dR7re1O2EMOGk9fwH6kV5N8ffBkvhPxjJdWqMulakzTWxDHCP1dPbBOR7Gvq3QtNt9I0m3062XEcKBc92Pcn3J5rA+LHhGLxp4NutJ/drdr+9s5XH3JR059CMg/Wv1PL8tWDwip/a3fr/Wh8flfFEqGb+2m/wB1L3Wuy6P5PX70fFe9/wC+350b3/vt+dOuYZra5ltriNoponMciMMFWBwQfxplaH7WrNXQu9/77fnT4bieCZJoZpI5Y2DI6sQVYHIIPrmo6KAaTPtD4P8Ai+Pxn4KtdRdh9uh/cXq8cSqOTj0YYP412NfHfwN8aN4O8ZxNcSP/AGZfYt7tc8Lk/LJjp8p7+hNfYikMAykEHkEV3UZ80T8F4ryV5VjmoL93PWP6r5flYKKKK1PmAooooAKKKKACiiigAooooAKKKKACiiigAooooAKKKKACiiigAooooAKKKKACvFvi/wCHf7L1gapbIfst6xL4HCS9x+PX869prN8TaRb65otxptxwJF+Rv7jjo34GvLzjL1jsM6a+Jar1/wCDseplGYPA4lTfwvR+n/APm6vWvgv4dNvavr91HiSYFLYHsndvxP6D3rhfDvhi81LxZ/YcyGNoHP2o/wBxFPP58Y+or6At4Y7eCOCFAkUahEUdAAMAV8twxljnVeIqLSOi9f8Agfn6H0/EuZqFJYem9Zav0/4P5D6KKK+9PhD5p/ag8E/2bq6eL7FALW+cRXSKuNk2OG+jAfmPevFK+7vFeh2XiTw9e6JqC5t7uIoxHVT2Ye4OD+FfEfinRbzw74hvdFv123FpKYyccOOzD2IwR9a4q0OV3P2ngfO/ruE+q1H79P8AGPT7tvuM2iiisT7kSvqv9m7xt/wkXhX+xL2TOo6Six5J5lh6I34fdP0HrXyrW/8AD7xPd+EPFdnrloSRE22ePtJEfvL+XI9wKunPklc+f4lyZZtgZUkvfWsfXt89vx6H3FRVbSr611TTLbUbKUS21zEssTj+JWGRVmvQP5+lFxbjJaoKKKKBBRRRQAUUUUAFFFFABRRRQAUUUUAFFFFABRRRQAUUUUAFFFFABVDxHeS6foN9fQBTLBA8ibhkZAzzV+sfxt/yKGrf9ekn/oJq6avJIxxEnGjNrez/ACPNP+Fl+IP+edn/AN+z/jR/wsvxB/zzs/8Av2f8a4qkkbYu7v2r1MbLC4OhOvVXuxV/69T4bLq+Z5jioYWjUblJ2/4Polqyz4y+KPirQ5X1jSrPSg822O7drcljj7p69O35VzP/AA0P49/55aT/AOA5/wDiqv3UEV1bSW8yh45FKsD6GvHta0+XS9TmspedjfK395exr5rhLNqOZKpRqwSmm2vRv9H+h+g8Y5Vicp9lWo1G4NKLv/Ml+q1+/wAj1L/hofx7/wA8tJ/8Bz/8VR/w0P49/wCeWk/+A5/+KryCivtPqlH+VHw39oYn+dnr/wDw0P49/wCeWk/+A5/+Kr0nQvAEnxT0Gx8XeOWay1G5j/cpYoIswZ+QvnOSeSPYivEvgf4Jbxv44gs54ydNtALi+bsUB4T/AIEePpn0r7YjRI41jjUIigKqgYAA6CvKzGFGNqcYq59Nw7jsfQqPFQqtPZfqeP8A/DPXhD/oI6t/38X/AOJo/wCGevCH/QR1b/v4v/xNexUV5Xsodj7D/WnN/wDoIkeO/wDDPXhD/oI6t/38X/4mj/hnrwh/0EdW/wC/i/8AxNexUUeyh2D/AFpzf/oIkYHgTwxB4R0JdFs767urWNy0QuGBMYPJUEAcZyfxNb9FFWlZWR4tatOvUdSo7yerYUUUUzIKKKKACiiigAooooAKKKKACiiigAooooAKKKKACiiigAooooAKx/G3/Ioat/16Sf8AoJrYrH8bf8ihq3/XpJ/6Caun8a9TDFfwJ+j/ACPn8darytubjoOlSzNtTHc/yqvXyPHGce1qrA03pHWXm+i+X5+h7Phpw/7Cg8yrL3p6R8o9X83+C8zpvhjZWmoeMbW1vreO4gZJC0ci5UkKSOK9Xvfh/wCCL51kvPCukTsowC9qpIH5V5f8If8Ake7P/rnL/wCgGvdqrhKEVhXUS97mevXZdT1eLJOWKVNv3eVadN30OS/4Vl8Pf+hN0T/wET/Cj/hWXw9/6E3RP/ARP8K62ivrfa1P5mfJ/V6X8q+4yvDvhvQPDsc0ehaPZaasxDSi2hCbyOmcda1a5PxR4+0LQWaOabzZl4KIe/pWLpvxf8M3bbJGaJieMnrXJLF0nPlctTtp4Gtyc0IO3oejUVT0fU7PVbJLqzkDowzjuPrVytzBpp2YUUUUCCiiigAooooAKKKKACiiigAooooAKKKKACiiigAooooAKKKKACiiigAooooAKzvE9rNfeHdQs7dQ001u6ICcZJHHJrRopptO6JnFTi4vZnhL/D3xczFv7Nj/APAmP/Gk/wCFd+Lv+gbH/wCBEf8AjXu9FfM1OFsJUk5ynJt6vVf5H0lLibFUoKnCEUkrJWeiXzPKfh14N8Q6P4rt7/ULNIrdEkDMJkbBKkDgHNerUUV6+X5fSwFJ0qTbV76/0jy8fj6uOqqrUSva2gVyPxN8SDQdDlMblJ3XCEep4H6111eRftBxBks5Msf4SAeB15ozKvKhhpThuGXUqdXEwjU26mR8N/AY8VSNr+uySNZbiIYwcGU55Y+2a7HxL8IPCOqabJBa2rWFxsIjmiY/Ke2R3rN8F+ILy007w+0lxHHYyK8KWdtH5kkjAfKMDkdCcmuh1rxnt8MXmvaTsmS3t3lWF1IYsobKt6cjFeZRxGDwuHTqb9e+1zrrYvF4qp7SndQ6dFboeR/BTWvEXhn4m3Xw+1qRiI2KxFjkNjpg+hHNe1fEjVdQ0jQYbnTWCSveQxO2AdqMcMeeB9TXhXhG5vvGHxrufGWprpv2fw/pEV1czadK7QmdkysZLAfMo6ivYfhJe6pq2mXmoaoCVuLhnjVuQF4wB6DrXsKrGnONHq7/AHI8rEV1UqLTVrUwtY8Z+Jo2ubSwHm3EMk4OIMny91uIW9PmEj/XHtS2fjHxTI9p54CT/uVW1Nv81yGmdJCT/C0aqCccZB7GvRDfpDJJ59uqKCV3Lz0IAz+dStfWw8pvLJeT7g285OR/MVsqsO5lc8z0nxT40H/CPy6zstrPUX3tJ5Sq+wRqxBHYbicdyKp3PxC8Xize4j02RSl1JMY2tiC1mYWKEepDAn3A969U/tK1aMMYyy5wvy/XA/8AHT+VSTXiC4SCOHcxcISQAAMZP6H9aPaw7hc4LxT4s8TabqmiLa24ktbu0tftJEJJSWWULn2GMjHbOai0TXfFWq6TpNyNREM9zqhtblPs6t5abZGB9vuDr613v9qQgMZoGQBtq8A5PpUst7bQy+V5fzEBsKB/nvSVWFtwujyW38feNJopP9C2EW/mljbH5ApSKU++JC7AdwtXoPGHi1tbsLeMCawNw8bXZgwk0X2gIsh9MqSBjvg9K9Kiv4GRmaPbjgLjk5JH9KRdQt2R9kZIiIVgADjJGOn9KftYdwujhtC8YeIJ/A+rapf2rLqkKRJbWywHJMigI/8AtbmYnHbbis+w+IGtRzQyatbzxmGARyWyW+GmlCSeY5zyF3oBgdMj1r0tdQh8mSbyWCIVHGDnjP6U06habxvjIPIyV6HOMfnR7WHcLnmcXjTxpNpEcaWmzVEwkqS2xUF2uoVXjsDFL+YJqzovi/xFql/pqySm2j1G3k8uNLcGSBwZDmQHouFUAjv1616ENUtWUSeW+G5zt6YGf5fyoOpW23zI4WYjgYUD9aXtodwujhRr/iyP4ZadrG+S41W8uYAyJbAMiPjcoU8Z68msyb4geKFK4s90UmnxKZ0tmMcdztjeRvcBGf5fVK9UmuooZxCynoDwOmTjNRrewqHEkWxQ7BcDOcEAn9abqRXULnnuueK9cs/Naz1GO5src27ecsAElyjLIW8sHgtlV479qf4W8WeK77xpb2d9YtHpU1zdKshgK5TH7kZ9QUkz9VrvDqFmqjdCQoBblRwF6n8Kt2k0dzEJI1OM8ZFNVIydkwuTUUUVQwooooAKKKKACiiigAooooAKKKKACiiigArjvinon9saGUjVfNQ7lJ74HSuxpk0UcybJFDD3rHEUI16UqctmaUqkqU1OO6PGvAV5ptreWVtrEzWrWVyZIGCjazEFSGP412F5pOlWPhO70zS9YsIbmbfturhRJs3NknaCM4BOPwq9rvgbR9SRsK0DseWXn9KxIvhxH/q5LmRoT1Qtjj8K+Yo4LHYWPsvZRqJbNvo+6f8AVjvr4qFVXjJx8v69WcZaWsNxqcnhrw48X9n3KRvqc8UJRZ5lJy4Of4g3PHYY6V7bo9jDp+nQ2kKBVRRwB3ql4f8ADunaLGFtYIwcdQuPxrYr3sJhqkJOrWd5vtsl2R5lknoRtBCwO6NTnrkUjW8DKFaJSACoyOg/yBUtFd3KuwEJtLY4/cJx04p3kw+aZfLXef4sc1JRRyrsBCbW32lfJTBO48d/WlNvA0hkMSlyMZxzUtFHKuwEaQQqGVYlAY5IA60wWdqOkCD8P8+lT0UuVdgIltrdVKrCgB6jHWg21uW3GFM+uPfP86lop8q7ARC2t8bfJTHpij7Nb7SvkptPbH+fWpaKOVdgGGGJm3GNScYzjtTGtbdm3NChOS2cdzU1FHKuwFdrK1aQSNCm4HPSpo40jXbGoVfQU6ihRS2QBRRRT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//2Q=="/>
          <p:cNvSpPr>
            <a:spLocks noChangeAspect="1" noChangeArrowheads="1"/>
          </p:cNvSpPr>
          <p:nvPr/>
        </p:nvSpPr>
        <p:spPr bwMode="auto">
          <a:xfrm>
            <a:off x="36512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g;base64,%20/9j/4AAQSkZJRgABAQEAYABgAAD/2wBDAAUDBAQEAwUEBAQFBQUGBwwIBwcHBw8LCwkMEQ8SEhEPERETFhwXExQaFRERGCEYGh0dHx8fExciJCIeJBweHx7/2wBDAQUFBQcGBw4ICA4eFBEUHh4eHh4eHh4eHh4eHh4eHh4eHh4eHh4eHh4eHh4eHh4eHh4eHh4eHh4eHh4eHh4eHh7/wAARCAFlAR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rG8cmZfBmstBGZJRZSlEBwWO04FJyjFXk7ILSekFd9EbNFfnlqB1m8vp7q4vX82VyzjzWGD6VB9n1P/n8k/7/ADVyvFeR93DgPFuKcpWf+H/gn6KUV+df2fU/+fyT/v8ANR9n1P8A5/JP+/zUfWv7pX+oWJ/nf/gP/BP0Uor87FttRz89+6r/ABN5zcCvV9L8TaHpunwWMN9c7IUCglXJPqfxrqw8o1dZvlXc+dzzh/HZe408LTlWqbuMV8K1s3vu1Zaa2fY+vKK+TP8AhM9I/wCf64/75ej/AITPSP8An+uP++Xrq9nh/wDn6j5/6lxB/wBC2p9z/wAj6zor5M/4TPSP+f64/wC+XrG8X63o+saYI11G5jlicOjhXzjuPxFHs8P/AM/fwE8LnsFzVMvnGK3b0S822tEfZlFfGFp490G1to7aKe/CRqFUFDnj8al/4WLon/Pxff8AfB/xr5GWfYhSfLhpNev/AAD7eHCMnFOVWz9P+CfZVFfGv/CxdE/5+L7/AL4P+NH/AAsXRP8An4vv++D/AI1P9vYr/oFf3/8AAK/1Rf8Az+/8l/4J9lUV8h6D420/VNVg06ye/lnuG2Kuwj8TzwBXayaRqbOT9pTHb963+FRi+K6GEoRlWhy1G/hb6d72+W3c858OV44x0ZSSp8t+bzva3L+N7n0PRXzt/Y2p/wDPyn/f1v8ACj+xtT/5+U/7+t/hXl/6+4f+T/yb/gHX/qxD/n+v/Af+CfRNFfO39jan/wA/Kf8Af1v8KbLpOoxxtI90gVRknzW6flQuPMO/+Xf/AJN/wB/6rw/5/wD/AJL/AME+i6K+Q9Y8I+LNYvDexXMIgYfuh9qYYX8utUv+Fe+Lv+fmH/wKb/Cvcp8T5e4pzqxT6rmWh6EOC8M4pyxiT/w//bH2TRXxt/wr3xd/z8w/+BTf4Uf8K98Xf8/MP/gU3+FX/rNlv/P6P/gSK/1Kwv8A0Gr/AMB/+2PsmivizV/APiaHTZ57q+t4oYkMjObtsKAM56ViW3hbxDJbRyQ3atGyhlb7S3IPeu/BZtgMSnL20VFdb6X7Hz2e5HLL1FYSft5PpFbLu9X8u/yPu6ivhX/hE/E3/Pyv/gS1H/CJ+Jv+flf/AAJau765ln/QVH71/mfN+wzb/oDn+P8AkfdVFfCv/CJ+Jv8An5X/AMCWq/4f0jxVomsW+qR3KHyG3OGuThk/iB/DNZ1cbl8acnTxMHK2iuld9FfW1/Qulhs0lNKWEml1dm7fKx9t0V8lav8AEHT7y8Lqb8Rr8qDA6ev3q9Q/Zu1y31i511YPtH7pICfN9zJ05PpXj4HNsViKkYVcO4X3d7209EfX5jwliMDhJYqctFbS3dpd/M9looor3j5IKz/En/IAv/8Arg/8q0Kz/En/ACL9/wD9e7/yrizL/c6v+GX5M2w/8WPqvzPkL4reHf7L1j+0LWMi0vCWOOiSdx+PUfjXF4Poa9r+IWi23iK/0rSLsMY5Y7p1w5AEiom1uPTJ/M14deaLBZ3c1rcWpSaFyjrvbgj8a+S4VzP65go06kvfivwu0n+Gp+8ZJmVXE0nTsm4aatq66dH6E2D6GjB9DVT+zbL/AJ4f+Pt/jTZLGxjjLmDp0G9uT+dfV06bqSUY7s9DH5hLAYaeKrqKhBXfvP8A+R37eZxmu+INXh1W8tUutsUczKq+WvAB47VV/wCEo1zAH20cDH+qT/CqOtALq92o6CZsc+9U69CUbL2b2R+BvNsTUxMsZTqSjKfVN3tulfsu2xtf8JRrn/P4P+/Sf4Uf8JRrn/P4P+/Sf4Vi0VHJHsbf25mf/QRP/wACl/mbX/CUa5/z+D/v0n+FI/ibW3Xa14CP+uSf4VjUU4pRfNHRmOIzTG4mm6VatKUXunJtP1TZotrWpMxZrgZPX92v+FJ/bOo/8/A/74X/AArPoqXTi+hEcwxcUkqsrerND+2dR/5+B/3wv+FH9s6j/wA/A/74X/Cs+ij2cOw/7Sxn/P2X/gT/AMzofD/jPxFoN/8AbtLvkgudpQObeN8A9cblOK6H/hdHxI/6GBf/AACg/wDiK89orjr5XgsRLnrUYyfdxT/NESx2Jk7upL72ehf8Lo+JH/QwL/4BQf8AxFH/AAuj4kf9DAv/AIBQf/EV57RWP9h5Z/0Dw/8AAY/5C+uYj/n4/vZ6F/wuj4kf9DAv/gFB/wDEVHcfGL4iXERil18Mh6gWcAz+SVwNFNZJlqd1h4f+Ax/yGsbiVtUf3s722+MHxEtohFDr4VAcgfY4D/NKl/4XR8SP+hgX/wAAoP8A4ivPaKHkmWyd3h4f+Ax/yB43EvepL72ehf8AC6PiR/0MC/8AgFB/8RR/wuj4kf8AQwL/AOAUH/xFee0Uv7Dyz/oHh/4DH/IX1zEf8/H97O21j4rePNW0+Swv9c8y3kxvRbWJN2Dnqqg1UsPiJ4wsbVLW21bbEn3VNvG2PxK1ylFdUMBhYUvYxpRUL3tZWv3ttfzIjiK0antVN81rXvrbtfseufDL4ia1fa9Jba9ffaYXhxEohRMPuHOVA7Zr2ZdzKGCnBGelfLXgaGOfxDBHKu5SRkZI7j0r6Nh8O6MYUP2I/dH/AC2k/wDiq+E4iwuHo4q0Fy3WySt+aPu+HsViK2HfM+az3bd/yZs7W/un8q5rx1qRtrQafFkSzjL4/hT/AOvVm80XQbS1kuZrTEca7j+/k/L71eb3trZ3V1JO1vt3HIXzHO0dhyajIsvp16vtm21Hy6/e9j7HLcPWq1OdxVl5vf8A8BJea97/AGPv+PzxN/1ztf5y186xQRW+qxrCpQNbyFhuJBIZMdT7mvor9j7/AI/PE3/XO1/nLX3dJe+g4sqSnkuIUlZrlW9/tRfZdz6GoooruPwoKz/En/Iv3/8A17v/ACrQrP8AEn/IAv8A/r3f+VcWY/7nV/wy/Jm2H/ix9V+Z4dq3/I36D/1zu/8A0FK4v4y+Hwpj1+1jABIjusDv/C39D+FdpqwP/CX6D/1zu/8A0FK1b60hvbOazuYw8MyFHU9wa/CctzKeW4ihXjtazXdc0r/8DzP0rLcZLCYh1V319LI+ahycVTvJN8mxfur+p71s+LNNn0DVbnT5gSyMRGxH3k7N+X61z+D6Gv6OyGjCrTWKWqa9307ny3irxTGu4ZXhpe7pKduvWMflu/l2PO9c/wCQzef9dm/nVKtO9Uv4nkjEQmLXe3yznD5bpx617F/wr7RovjZqunzeHrVfDJtbz7Cn2osPMhtlcMCJAxy7r1OCSQOhxhV+N+p8rQf7qPojwqivatN8I+G7jQvF0lxolvYXltLM9jLdvIbfyY7dW25WTdFISyuu8MCW2ZyDWnJ4G8CSXnhU3Ftb6ZBcxTrLaTzstzNcx2oZUZw5R4nl6Om372zg9M7GtzwKivarXw14Gh1q0/t3SjDDc+GorjWILWR86PdvIEEigsTwpDtGxPGatWngnwuW8bWU1hpYuNOkkSzvzNIbFljttxCsJN0blirqzBlY/LQFzwuivSfhZpPhy48B+K9d8Q6Xb3X9mSWhgkkaTPzlw6YR1yDhBnBK7s1uan4T8Gp8PJ9QtbeDC+HLW/tdQ89jJPqby7ZbQjdggDK7QAwxnNAXPGqK9m+PPg3w1oHh23vvD+mwwSDUEguGinY+UGtYpApVnbcC5kw4xjBXHGaTVPCmgw+DfBl7b+G7d7zUIrNtQfzZMAvcSIxP7zgsoQbQBjduzQFzxqivfX8K+AZPin4k8PQ6PZjTtJ027mMu+Y+XIr5j/wCWn7zC+h+bPrWKfD/hW++Fd34jtPDtvHcSX16kLRySkx26KhWTDScbQZHGVO4pt6miwXPHKK9a8caFomh+JUt9L8JWeoaCLiGCw1A3j7r3zbcYY4f58O2/5QACu01ra14X8Ij4gfELR7Dw3ZpZ6FpNw9gftchDyq+Y5AS/J2NjGSDszigLnh9Fesanpvg6TRPBupaTpGnPPrpt7e4sxPKzwyxSMtyx+fgPmLGexbHSs3446DpWg+OF0/QdHjtrITzJCVdmFwFmKqOXYkAbRuBG7PagLnnNFe0+PPBfhS4Omf8ACLWsFi13qxtL+2lldprAxR5kwSxzCy4kBwT1GeMVo2XgvwYvxOudPh0S3vdA1PRW1jTZZLyT9wotmIi4ZTnzcD5ucAetFgueC0V7V4O8M+Cde0HwxqWqaXbaTFqev3cEzLdOP3SRBoYiWb5VZyV347daW28OeCIdT0ebXNCMf2jQprjXLC0kcNp8gnKJKgLkhtmH2MSDj3osFzxSivbdD+Hfhq8+Imq6LfTaf/Z32VNP027tZ3WGa9ktfMWYElj94AkEhfmx2xXMeIfCHl/CbQNWtNFhi1FJL5tWuBcfN5cUiJHlWbHJc/dGTj2NAXOW8CSrH4ntAxxvcKD75r6ig/1Cf7or5I05mTULd1YqwkBBHY19J6X4kik8IjUGZTcxqImX1kxx+Hevk+KMpq1VTxNJXu+V+T6fI+t4RzCMsTLAP4nrHz7r5b/8MU/HmqF5l0yFhsTDTY7t2FcpTppJJpXlkYs7ksxPcmm134LCxwtGNKPT8z9sw1BUKagio/8AyF4f+veT/wBCjr6G/Y+/4/PE3/XO1/nLXzy//IXh/wCveT/0KOvob9j7/j88Tf8AXO1/nLXoUvjR8vxX/wAifF+sfzgfQ1FFFdp+GBXMfFlmX4Y+JWVirDTJ8EHBHyGunrl/i3/yTDxN/wBgyf8A9ANTLZnblv8AvlL/ABR/NHxDc3V1/adkftU+QsuD5jccD3q39ru/+fu4/wC/rf41n3H/ACErP/dl/kKtV5rhHTQ/oujGPPU06/8AtsSnrSzXEYnMkjugwSWJOKxtzf3m/OukPSsG/tzbzlcfIeV+lJ6bHjZtgoqXtox33OE1bnU7rPP71v51VwKtar/yE7n/AK6t/OqtenD4UfhWK/jz9X+YoyAQCQDjIz1x0oJJAyScDAyegpKKowA8kk8knJJ7mlBIBUEgHqAeDXZfCDwbB438UnSbu8ayg8ohZVKgmdvlhT5uPmfGe+AcVu/Dz4d6P4k0G5a7u72316xubnzrATIgnggRTIY2KHDoXBKnOVBIxQFzy/AznFL2x2znHvXoM3hvwevwmHjJH137SdR/s0RGWLyzKIBKT9zIXqvX39qrfEXwdYeHPHWpaRYzzNYWElsjrdXCLcy+aiMSgCgEfP1x0GaAucMOBgcD0oxXrXxX+FVj4Z1PR7LRLq+uX1HUprEGdkdAE2YJZVXa3znKkHAAOeaNY+F2laTrfiqSS/vb3RdH0eDVrIQsiz30UzIqkNhlCqWO4gH7uPegVzyXFFel6f4J8NXehRapM3iGxik8URaS/mRq7w27Q+aXaMJuMgHGBweuO1dBD8H9Lv8AxVqPh2zubyC5l0hLzRJjeRT293KxfaN6oMowTg4VgeCKAueKkkqFJJAzgdhSYFd18TPCWj+FvGGj6PY3F9d2t3YWd1NJKyqzGYZYJheAOgyDXW+IfhX4TsvGWoaNZeILuT+yrHUb2+s3lja4KWwzGA6rtVpBkkEEqFzg5oHc8YwOeOtFes6r8M9HtdK1y+t5tTnkg0Sw1Wwt0dWdTcsq+TKAmWIJyCuMjHAzSeF/hjpOsWXhKSW61K0n1WDUZ71GKkgWikmOJSoIdsY+YnHoaBXPJ8CjA9K7yx8N+HtQ8K+KNdgs9ftf7J0y1vLeGeRPmaWYRNk+WN0YzkMMdMe9dNqvw38G2Pi7TNHk1PVYLe4gWaeaWVHWItaJMiyMsf7oF3A3kMNoLdqB3PHSB6UrZYlmJJPUnvW98Q9B/wCEZ8Z6jofkXEC2zqFSeVJH2lQQd6fKw54IxkY4FYFABtX0FGKKKAOt+FCRv4uhEiIy4HDAEfeHrXpPjXxRBqvipre1EUemRKII/LAVWYf8tOPfI+leLaTfy2E7GHh5l8rd/dBPP6V18f8Aq1+grwMRg08e8TLorL9X+n3n3fClPkg6y3T0OpZWVirDBBwRSVBp1x9qsgSR5sICvzyR2P8AT8KnrrP13D11XpqaKj/8heH/AK95P/Qo6+hv2Pv+PzxN/wBc7X+ctfPL/wDIXh/695P/AEKOvob9j7/j88Tf9c7X+ctb0vjR8vxX/wAifF+sfzgfQ1FFFdp+GBXL/Fv/AJJh4m/7Bk//AKAa6iuX+Lf/ACTDxN/2DJ//AEA0pbM7ct/3yl/ij+aPhy4/5CVn/uy/yFWqr3VvJLJFLFN5Tx7sHYGBBH/1qdBHcIxM1yJRjgCILg/nXndD+i6fPGrP3XZu99LfCl3v07E1VtQt/tFuQPvrytWaKRtUpxqQcJbM8l1X/kJ3P/XVv51Vq/4i416//wCvh/51Qr0Y/Cj+bsbHlxNSPaT/ADCiiiqOUu6dq2qacu3T9SvLRfNSfEEzJ+8T7j8H7wycHtUr6/rrkF9a1JiJXmBN0+RI4Id+v3mBIJ755rNooAvLq+rLpaaUup3q2CTeelqJ2ESyf3wucbvfrSajq2qalqf9p6hqV5eX2VP2mednl+X7vzE547VSooA2pvFnimd983iTV5W81psveSE72XYWyT1K8E9xUcPiXxFDcWtxHrupLLaQ/Z7d/tLkxRf881yeE/2elZNFAGuPE/iQJsHiDVQv2n7XtF2+PO/56Yz97360SeJvEcl1NdNr2p+dMEEjrcupYJ90HB6Dt6VkUUAaF/res395b3l9q1/dXNsqrBNLcM7xBfuhSTlcdsUPrWsPrJ1p9Vvn1MtuN407GYnGMlycnjj6Vn0UAbEHinxNb3NzcweINVimuirXEiXbq0pX7u4g847enaon8Q6+wtA2t6k32JzJa5un/cOTksnPyknqRWZRQBr3HifxHcfa/O17U2F6ipdL9pcLMq/dVgDggdh2qV/GHiyS5juZPEuryTRfceS8diPl29z6cfTisOigCa9urm9u5by8uJbi4mYvJLK5ZnY9yT1qGiigAooooAVP+PiD/roK7uP7i/QVwif8fEH/AF0Fd3H9xfoK8/E/GfoHC/8Aur9Szp1z9lulkxlD8rj1U9a6BwoPysHUjKsP4gehrl61dMlnuLcWyXQieEFkBiDblzkj2xyfxNYxfQ+3y7FujPkaun6b/OxO/wDyF4f+veT/ANCjr6G/Y+/4/PE3/XO1/nLXz1DbTLdC4mufNKxsigRhcZIJ7/7Ir6F/Y+/4/PE3/XO1/nLXTS+NGHFal/YuJlJWu49u8V0b7H0NRRRXafhgVhfEOybUfAmuWCMFa4sZYwT6lSK3az/En/Iv3/8A17v/ACrmxtSVLD1Kkd0m/uRthm1Wg07O6/M+CrqR7W5ltri2ZJYnKOpfoQcHtUf2xf8Anif++/8A61ei/HHw4IZ4/EVrHhJSI7oAfxfwt+PT8q8ur0Mgq4DOcBTxdOG+6u9Gt1/XQ5s14t4ly7FTw8sVLTZ2jquj2/plz7Yv/PE/99//AFqPti/88T/33/8AWqnS17P9mYX+T8zzv9fuIv8AoKl90f8AI8819t+uXzYxmdzjPvVGu017T7e/fbgJtPLKMFj3zW38NvDGk394+lXzAuwLwMVGSR1X+v5188p05V/ZRel7Jn1GMyzG0MveYVld25pLrru/lu/n2PMKK+jv+FW6J6D/AL4FH/CrdE9B/wB8CvQ/s+fc+J/1nofys+caK+jv+FW6J6D/AL4Fb1n8G9CW3XzNu88n92OK8HP8xoZHRjVxD+J2SW77/cezkuLeb1ZU6MfhV2/67nynS17n8V/hJZ6PFFrFjIxtmIjmUDGxuzfQ9Pr9a87/AOEWtf8Ano9duT1Keb4SOKw8vdf4NbpizHG/2fXdCtF3X4ruchRXX/8ACLWv/PR6P+EWtf8Ano9ep/ZtTucP9uUezOQpK7weDbRUUGRw2Mt/hW14T8HaVNffY7p8+b/q2IHDen414eMxUcNGUrc3L2P0fC8HZhXwccU1y8yvZ7pP/gHlNFfQf/CsNH9R/wB8ij/hWGj+o/75FeB/rXhv5WYf6r4nuj58or6D/wCFYaP7f98iuI8Y+FtLh1I2No3yw8OwHVvT8K9TKc1jmlf2NGL2u32R5WcYB5Th/b15dbJd2eZ0V2tv4Vs3fyzIwJ6H39Km/wCEOtP+ezV62KjLDT5ZI7eHcinn+FeIw01o7NPdP/go4Siu7/4Q60/57NR/wh1p/wA9mrn+sI9//UDHfzo4Siu7/wCEOtP+ezVteE/B2lzX32O6fIl/1bEfxen41jiMaqNN1LXsZ1eBMdTg5cydjzzw1pqaprEFq8zRDcDuAz3r3KH4bWhiQ/2tP90f8sR/jU+n/DrS7K7juImwyHPAxXbIu1QvoMV8Nmef1K1RSw8uVfI9TJcDVwVJ06hwn/CtbT/oLT/9+R/jV/w/8K/tut2lrY6pObiSUBf3IwPUnnpjOfautr1v4MeHRb2beILpCJpwUtwe0fdvxP6D3qcrxWPx2JjSVTTd6Lb7jpzTHLA4eVXr09TDX9njwltG7VdYJxzh4wM/9812Hw0+HOj+A5b+TSru9nN6sayfaGU42bsYwB/eNdpRX6KqcU7pH5/is/zLF0nRrVnKL3X4hRRRVnjhWf4k/wCRfv8A/r3f+VaFZ/iT/kX7/wD693/lXFmP+51f8MvyZth/4sfVfmeQapZW+padcWF0geGeMo49j3+tfNPiLSrjRNaudMuQd8LkBiMb17MPqK+n688+NXhw6lpCazaxlrmyBEgA5aLv+XX86/MvDniL+zcf9Uqv93V09JdH89n8ux6nGGUfXML7emvfh+K6/dueJ1HcyeXFx948Cpaz7iTzJCe3QV+5ZvjPYUuSPxS/I+X4IyP+0cb7aov3dPV+b6L9X6eZ2fwK0fTNf+K+h6RrFml5Y3DzCWFyQHxDIw6EHqAfwr6yj+EvwvsLmO4TwzYW80Z8xG851Ix3+9Xy3+zV/wAlv8N/9dJ//SeWvqn4r+BLnxqLL7NqSafJZxzeVNsLMGcBcEdGQqGBB9QRyK+dwsU43aPvOKcRVhiYwjJpOO19N2asnhHwfGpeTTbRFGMlpCAM9O9MHhbwUUZxY2JVV3MfOOAPU/N0rk/Efwz1rWpPFwm1iwaDxBYiGOF4HK2s0ZIhkXnsjc4xyBUl98MLqS+NxaXen20KR6eRbJCwjle3leWRZOfuOXP5DrXf7ap/M/vPh/qOG/59x+5HWJ4U8HxyqV0+zD5Xb+8Ocnp379qtPoXh1Nu+0tl3NtGXIy3p161wen/Ci+s7/RL+PXIjcaWsKtmNitwqSvIUYE8AMU2kcgLjvRB8N/E8Nn5R1zTbl08Qx65CZoJMK+w+YnXOC/zD6muPE4Shi2niIKbW3Mk/zOrD/wCzJqj7qfbT8juNQ8JeGb20ezvdKt5YJhsaNycN7da5t/hV8KULh/DmmLsYK+Z2G0kZAPzcGr3jPwx4g1zU/Dt/a6xa2j6POlyy+W5WeTIEgIB4XZvA6n5jXN3/AMKby68E3nh6S60uW5MyyW2pSwMZ3P2hpS0pzydrsnHqT3xV4WjTwkXHDxUE+kVb8hVkq7UqvvPz1/M1j8KvhSqNI3hzTAiAFmM7YUHpn5uM08fCf4XLKF/4RnTg4YAL5r5yeQMbqztY+GN5Prt5qGn3ljb2rT2MsFiYm8plt4pIzHJzyPnyMdCgpNA+Fd3pfiPRNXOtrIdMht4JVKE/akiiZQWBPysHbKkdsg5rp9tU/mf3mP1aivsL7kaj/C/4YBpA/h7TgycyZmfK/X5uKlT4V/DhHR08NWSt95CJX7dx81Yvij4VTa1rnizWP7Qt47jV7UQWK7W2QZiWN2kA+8TtBGDgfXmtO98J+KbzxN4e1yTWNNgOkFozbRQyeXLE4dXXk9dvl490zWHJHsex/bGYf8/5/wDgUv8AM1T4S8DqhdtPsQqgEsZjgA9D96pj4J8IjbnR7YbuB87c/rXnyfB3VLfQ7zT7bXoQbiWGaEMjEWsi+YXKE53IWfdsYEcsO4I7Dxl4V17WH8PNp+r2todGuIboZiYCaRSFYEKRhShcY55b2rm/s/Cf8+o/+Ar/ACMf7Qxf/P2X3v8AzLo8HeC2aVBpdmWix5gEhymemeeKyJfhT8LvNYSeG9O8zILBpnzk9M/N3rGh+GOvR6drmk/2/aNZanHJCZmgP2gpJLJI7M4IJbDKo5wME98Cef4a6tqVtdxa1qdjcPeadp9nPLGkiOWt3LPKGzkM2Rj0IrooUqeGv7FKN+2n5HNiJyxNvbvmttfX8y//AMKr+FSsn/FO6YCwLL+/bkL1I+bt3qUfC/4XtC048P6aYgcFxM20H67qy9L+F99b6ro817qtpewWlpNbXgkt/wDj7WTzjynRDmUHcuD94cg8TWPw1urT4NXXgiO7sF1C5DebeCJtjNvBDEZzkKFH4VrOTn8TuXhK9XBX+rScL78rtf1tY0V+FPw1ZUZfDNiwf7pEj/N9Pm5qMfC/4X7yn/CP6buD7CvntkN6fe6+1Zdh8OvEdlH4Xjg16xRdAu5J12wuPtCySNv3DdgHY2BjgEngDinaV8NtTstO0Sx+2aW7aVqUV0btoX8+6RGkbMhz98+YM+4J78RyR7HZ/bGYf8/5/wDgUv8AM00+F/wvdtqeHtNZtxXAmYnI6j73UU4fCz4c+Sbi38NWRKgsjpI55HcENXKH4Qa02j2llF4gtrSW0v2ureaKJi8Ssio0e/IZgV3j5skBgMnGa9F8DaHN4a8B6doNxLDNJYWghMkQIVsDqAeaThHsNZxmDf8AHn/4FL/M+bPDuojU9LiuD/rR8sg/2h/jWjXnPhDUv7P1NFkbEE2Efngehr0avyrN8D9UxDUfheq/y+R+x4/DewqtLZ7G14K0N/EHiCCwGRDnfOw/hQdfz6fjX0Nbwx28CQQoEjjUKigcADoK5T4WeHv7F8PrcTpi8vAJJMjBRf4V/Lr7muur7jh7LfqeG55L3pav06I/KOIMx+t4nli/djovXqwooor3zwQooooAKy/F08Nr4X1O4uJFihjtZGd26KAvJNalcv8AFv8A5Jh4m/7Bk/8A6AaxxFJVaM6b2aa+9HVgYKeJpxfWS/M8m/4S3wz/ANBqz/77pr+K/C7oUfWbJlYYILcEV4DSEhQWbhRya/O48BYRySjUnf5f5H7dX4fwlClKrVqNRim23bRLcb48tbLTtcuLfS7qK5s5DvheM5Cof4fqOlc3Wndg3AbP3icr7VmV+gY/D16EoxrS5nZa97L8+58FwfjMBiMJOOCjypSldPfV3TfqrLytboW9I1LUNI1GLUdLvJ7K8hz5U8LlXTIIOCOnBI/Gui/4WZ8Q/wDoddd/8DGrkqK4lJrZn1E6FKo7zin6o63/AIWZ8Q/+h113/wADGr2j4W/EDWdV8PJd6prt+J4z5Lb3YhyP4ge/b8c187aLpt1q+q2+m2Sb57hwiDsPUn2HWvpeDw7bad4XttKskH+iRjaccu38RP1OTXzHE2dfVKCw0ZtSqaNrdLv5X29Lnl47LcFWnT9pDWLuradLa915eR0H/CYTf9By5/76b/Cj/hMJv+g5c/8AfTf4VwNFfE+xrf8AP+f/AIEzo/srDfy/gv8AI77/AITCb/oOXP8A303+FH/CYTf9By5/76b/AArgaqaxqEGl6bNfXLYSJc4/vHsPxNVDD15yUY1p3f8AeYf2Vhv5fwX+RjeK/GHjLS/Ed7bWvjjWJ7fIeEC8YlFbnB9x0rL/AOFheOv+hu1r/wAC2rgjqU0+rS31yxZp3Jk/H/CtYdK/XaVWtKnBVZXkkk33st/me/w5k2X4XCulCmm7tvmSb19ei2S8jp/+FheOv+hu1r/wLaj/AIWF46/6G7Wv/Atq5mir5n3PoP7Own/PqP8A4Cv8jpv+FheOv+hu1r/wLatK9+KnixfDS26+ItTF+zbPN89s7f72fXtXDj8qoXEnmSlv4Rwv0rvy/ALF1oyne0Hf59EfmviZmODyvLlh6MIqrU0VkrqPV/ovPXodL/wsfx//ANDlrf8A4FtR/wALH8f/APQ5a3/4FtXK0V9d7KH8qP519vV/mf3nVf8ACx/H/wD0OWt/+BbUf8LH8f8A/Q5a3/4FtXK1JbwzXNxHb28TyzSuEjRBlmYnAAHqTR7KHZB7er/M/vZ3ui+MviVqkDtaeJddl8khXYXbAZOcck9eD+VX/wC3vir/ANDBrn/gd/8AXr6B8H/Da00j4VReF3WMX0iefPPt/wCXkjOfoPu/QV5Ld281pdS2twhSaJyjqexBwa/LuJMzxGBxPNRiuSW2+/Xr8z+hODcyU8uhQr04SqQVm3FXa6ettvkcx/b3xV/6GDXP/A7/AOvQde+KhGD4g1zH/X9/9euior53/WfF/wAq/H/M+s+sUv8AnxD/AMBR5t/wjetf8+Df99r/AI1698G9NkkMF94mT7HY2EgUyyEFZXHKLxn8fpVCxtZ728hs7WMyTTOERR3Jr3uy8K2cPgseHXCkNF+8kA6ynnf+f8q9TKak85rL6xBckGndX37b/eeBxdxDWhgnSppe0ltvp+Py/wCGJf8AhMPDP/QYtvzP+FH/AAmHhn/oMW35n/CvDdTsrjTtQnsbpds0LlWH9foetVq/S1l9Nq6bP52lxNiYtxcFf5/5nvf/AAmHhn/oMW35n/Cr2k6zperGRdOvYrkxY37P4c5x/I187V6T8Df9fq3+7D/N6yr4KFOm5J7HZl2fVsViY0ZRSTv37XPT6KKK80+qCuX+Lf8AyTDxN/2DJ/8A0A11Fcv8W/8AkmHib/sGT/8AoBpS2Z25b/vlL/FH80fE1Vr2TpEPq3+FTyOI4zIe3QeprOJLEk8k9a68mwnNL20tlt6n13ixxN7GjHKaEvenrPyj0Xzer8ku4lVL2PDeYOjdfrVukdQ6FG6GvWzHCfWaLit1sfknC+dPKMfGpJ+5LSXp3+W/4dTNopzqVYqeoNbngTw9L4m8SW+mLuWEnfcSAfcjHU/XsPrXwdetDD05VKjso6v5H9Dc8eXnvoem/ATwv9ns38TXifvZwY7QEfdT+Jvx6fQe9er1HawRWttFbQIEiiQIijoFAwBUlfhea5hPMMVKvPrsuy6I8apNzk5M5bxFZfZ7rzkX91Lz9G7isuu11C1W8tHhbgnlT6HtXGSo0cjRuMMpwR716uXYn2tPle6PRwtXnjZ7obXl/wAUdc+2X66TbtmG2OZSOjSf/W/xrt/GOtLomiyXK4M7/u4VPdj3/DrXijszuzsxZmOST3Nfa8P4Hmk8RJaLb1OoStnSbjzIvKb7yDj3FY1SW0rQzLIvbt6ivr07HVg8Q8PVUunU6OimxusiK6nIIyKUkKpZugGTWsYuTUY7s+pr4mlh6Mq9SVoRV2/Ja3IbyTZH5Y+83X2FUqdI5kkLt1Jptfb4PDLD0lBb9fU/kHijPqme5lUxk9npFdorZfq/NsKKKK6T58K93/ZR8C/2jq8njTUIz9msXMVkrDiSbHzP/wABBx9T7V494Q0G98TeJbHQtPUme7lCZAzsXqzn2Ayfwr7s8KaHZeG/DtjoenqRbWcQjQnq3qx9ycn8a8/MMRyQ5Fu/yPYyfCe1qe1ltH8zTryn40+HfLlTxDaodshEd0AOh/hb+n5V6tVfU7K31HT57G6TfDOhRx7GvkczwMcdhpUnv08mfdZZjpYLERqrbr6HzJRWh4j0qfRdaudNnBzE52sf41/hb8RTvDWkz65rdvpsGQZW+dwM7EH3m/Kvyn2FT2vsbe9e1vM/VPb0/Ze2v7tr38jvfgv4d3O/iK6T5RmO1BHf+J/6D8a9Uqvp1nBp9hBZWq7IYUCIPYVYr9XyzAxwOHjSW/XzfU/K8yx0sbiJVXt08kec/GLw+ZYU162X5ogI7kAdV7N+HT8a8tr6UuoYrm2kt5kDxSqUdT3BGDXgPizRpNB1yfT33NGDuhcj76Hof6fUV9NgK/NH2b6H51xHgPZ1FiILSW/r/wAEya9J+Bv+v1b/AHYf5vXm36V6L8CW33WsH/Yhx+b1y5tmVOhUp4X7VS/ySV7/AHq3/DG/C2UVcS6mN2hSX3t6W+5tv5dz1OiiiuI+vCuX+Lf/ACTDxL/2DJ//AEA11Fc18U5fJ+G/iKbYr7NOmbawyD8h4NKWzOrAuSxVNxV3zK33nwteSh5Ni/dXj6moK9k07TdAvrGK7h0y0KSLn/Vjg9x+FWP7C0b/AKBdp/37FfT4fkhSjGnsfnWdZnicTmFapjU1VcnzLs1pb5bI8Tor2z+wtG/6Bdp/37FH9haN/wBAu0/79ituc8z63HseF3seV8wdR1r374N+FxoHhtby4jK39+oklDdUT+Ff1yfr7Vx/xAOlaRp8cNpp9ql5OflYRjKKOp/pWOvi/wASsisuuXmCOBv6e1fnPG2Q4rHU0sNJRjJ+9e+/bTo9/U/cvDrM553hXl8pWnTV1frH/wC129LdmfQNFfP/APwl3ib/AKDl7/33R/wl3ib/AKDl7/33X5p/qFi/+fsfx/yP0r/Vmv8Azr8f8j6Arn/FFntIvl4HST2968f/AOEu8Tf9By9/77qG98WeIGtmjudVuLiKT5WikbKuvcEeldmA4Exyrx5KkXf1/wAjizHA/wBjYaeNxFRKEFrvd+S829jD8d61/bOuO0TZtYP3cODwR3b8T/Sufr2TSdH8M6lp0N5DpFntkXJG37p7irf/AAjPh/8A6A9p/wB8V7qzmjg/9ndNpx0tp0+ZdGrCtTjUpu8Wrp+TPEKK9v8A+EZ8P/8AQHtP++KP+EZ8P/8AQHtP++Kr/WSh/I/w/wAzQ8j0a45Nux46p/UVavpOfKU9OW+vpXrFr4Z0ASCQaRaDYcg7O9cR4r01tL1eSNVHkyfPExUdD2/Cvq8jxinSWNlTfLey/wA/09T5/OcRPiBvhzDV1CpZSle+sf5VbrtJ+VulzlKK1M+y/wDfIoz7L/3yK+g/t2H8jPl/+IN47/oJh9zMuitTPsv/AHyK7f4LeDm8Z+NYLSaMHTrXFxenZwUB4TPqx4+mfSms8g3bkZzYzwlxWEoTr1cVBRirvRnq37KXgUaZoj+MdQgIvNQUpZ7v4LfjLf8AAiPyA9a90r5m+NmoeOPAvisWul+I9Rt9EuU32EcbAJCo4MQ4429h6EVwf/CyvH//AENuqf8Afwf4V5dfGe0qOUke3lPh9Xq4OnUoVouLV+vz6b3PtWivir/hZXj/AP6G3VP+/g/wo/4WV4//AOht1T/v4P8ACsfrC7Ho/wDEOcb/AM/Y/j/kfTHxi8PDUNH/ALYt4/8ASbJf3mOrRd/y6/TNO+EHh0abo/8Aa1zGy3l4PlDfwRduPfr+VfLmo/FDx7DatnxZqZLDaAXBB/Su98GfEXxJrGgwzjXLtZYwI5UDjhgPp0I5r5zHvDYLFrHyg300to+/3aGuK4ex+HwiwLqxfXrt2276n1DRXzx/wl/ij/oO3v8A32P8KP8AhL/FH/Qdvf8Avsf4Uv8AW7Df8+5fh/meF/qliP8An5H8f8j6HrkPij4f/tfRDeW8Za8swWQD+JP4l/r+FeT/APCX+KP+g7e/99j/AAra8F6n4r8QeIILAa5fCHO+dg33UHXt36fjW+F4spSrRjTpyu35f5nJj+D5zw01WqR5ba7/AORyE7YXaOp6/SvR/gL/AMfGsf7kP83rt38G+F3cu2iWhYnJO2r2j6JpOjtK2mWENqZcCTyxjdjOP5mt6mX4uvmv16rJWV7LXRWaS289fmcuDxODwWTLLqMXfS701ldNvfysvKxoUUUV7x5IVy/xb/5Jh4m/7Bk//oBrqK5f4t/8kw8Tf9gyf/0A0pbM7ct/3yl/ij+aPlH4e6sLe7bTZmxHOcxk9n9Pxrvq8XRmR1dGKspyCOxr1Xw1qi6tpUdx/wAtV+SUejD/AB6125Rirr2MvkdXjFwr7GtHOcPH3Z2U/J9JfNaPzS7mnTLiaO3gknmYJHGpZmPYCn1wfxR1kBE0aBxk4knIPQdl/r+Ve6lc/DqcHOSRx3iDUpdW1ae+kyA5wi5+6o6CoLGTDGI9G6fWq1LRXoxrU3Tlsz6jJszrZRjaWLofFB39V1Xo1oadFMik82MP36N9afXw9WlKlNwluj+xcszGjmeEp4ug7xmrr/L1T0fmAqhcSeZKWH3Rwv0qxeSbY/LH3m6/SqVfRZNhOSHtpbvb0/4J+C+KvE31zFrLKD9ylrLzn2/7dWnq32Ot+HesfZL06bO4EE5yhP8AC/8A9evRa8OUlWDKSCDkEdjXrXhPVl1fSUmZh58fyTD/AGvX8a+H47yX2c1j6S0ekvXo/nt627leH2e+1pvLqr1jrH06r5bryv2NelAJIA6mkqe3XAMh+gr4jK8vqZhioYen1/BdWfcZ1mtLKcFUxdXaK0Xd9F83/mSBdqhR2/nWR4t0v+1NIeNFzPF88Xue4/H/AArXor95hgqVPDLDRVopWP5ow2fYzD5pHNIy/eqXN6916NaW7aHixBBIIII6g0V0vj7SfseofboVxBcnLY/hfv8An1/Ouar5OtSlSm4S3R/aOSZvQzjAUsdh37s1f0fVPzT0FRWkdY41Z3YhVVRkknoBX2R8FPBw8G+Cbe1nTGo3eLi8OOQ5HCf8BHH1zXif7NHgptc8T/8ACSXsR/s/S2BiyOJZ+w9wo5PuVr6krWhD7TPz3j7Oueay+k9FrL16L5b/AHdjj/i94Qi8ZeC7rTgqi9iHnWbkcrKo4H0YcH6+1fGEsckMrxTRtHIjFXRhgqR1B96+/wCvmT9p/wAFnS9fTxVYwn7HqJ23W0cRzgdf+BDn6g+tOvD7SI4Bzr2VV5fVektY+vVfP815njNFFUtWuPKg8tT8z/oK5Gz9VrVY0abnLoZ2o3Hn3Bx9xeF/xrY8A61/Y+uJ5rYtbjEcuTwvPDfgf0rnqK5q9GNenKnPZnxtSpKpNzluz6FHIyORRXJ/DXWxqWkCxmfN1aALz1ZOx/p+VdZX5xicPLD1ZU5bogK91+Fnh/8AsXw+s86EXl5iSXIwUX+Ff89zXnXwr8PHWtfW6njJsrIiR8jh3/hX+p+nvXudfX8K5dvi5ryj+r/T7z4vijMdsJB+b/Rfr9wUUUV9qfFhRRRQAVy/xb/5Jh4m/wCwZP8A+gGuorC+INidS8Da3p4kERuLKWPeRnblSM4rOtONOnKctkmzrwElHFUpPZSX5nw3W34N1b+y9VAkP+jz4STngejfhXX/APCqZv8AoNR/+A5/+Ko/4VTL/wBBqP8A8Bz/APFV8lT4tyunJSjW1XlL/I/c8zxWVZnhKmDxErwmrPR/ftut15mlrmow6Vpc19NyEHyr/eY9BXit5cTXl3LdTtullYsx9zXqHirwpfXVtaadJq6PHaDaWER+duxPPYcfnXP/APCAS/8AQTT/AL9H/Gvu1xTlcEvaVOVtJ2al1V10P5fo8FZnzTeGgqkFJpSTjZ2bXV3W2zOJortv+EAl/wCgmn/fo/40f8IBL/0E0/79H/Gn/rdk/wDz+/CX+Rv/AKl53/z4/GP+Zx9rJ5cnzH5W4P8AjV5sKGZuAo5rov8AhAJf+gmn/fo/41uX/wAJ9UttB0/UbrUFS3u8+WRAc8dM88ZHI9q5vr2XZtiYxw9S766Pb5r5H22RZzm/CGVYiniqVovWm7p2m9Ojen2vVeZ5fI5kkLt1Jptd9/wrlv8AoLD/AL8f/ZUf8K5b/oLD/vx/9lX1KlFKyPyCpiVUk5zldvVvzOBrb8Hav/ZOrK0hP2eb5JQO3ofw/wAa6P8A4Vy3/QWH/fj/AOyo/wCFct/0Fh/34/8Asq58XQo4uhKhVV4yVmb4LMXgsRDEUZWlF3R20S+YwCkYPOfb1qz7DoOldL8Nfhrf3nheGa71UJglInMGS6Dofvfh+FdN/wAKqf8A6Da/+A3/ANlXyHDWU0so9pKtK822v+3U9Pv3+4+w4yzPF8QeyjhYP2SSlutZNa9emy+b2Z5pRXpf/Cqn/wCg2v8A4Df/AGVH/Cqn/wCg2v8A4Df/AGVfVfXaP835nw39hY//AJ9/iv8AM8p1iwj1LTZrOTA3j5Wx91uxrzHTtF1DUPEMGg2sO6+muBbonbcTjJ9h1J9K+pP+FVP/ANBtf/Ab/wCyq94M+GOn+H/Fj+JJroXl35HkxjyQoQ55fqfmxx9K8rMVSrtTg9f0P1Lw8z/HcPU6+FxEL05Jyjqnae3fZrf08zo/Anh218KeFLHQ7XaRbxjzHAx5kh5ZvxOa3KKK5UrKxz1q061SVSo7ybu/VhWV4u0Gy8TeHL3Q9QUmC6jK7h1RuqsPcHBrVooauKlVnSmqkHZrVPzPg3xRpN14c1u+0nUl2T2chRzjhgOjD2IwR9a466maedpG79B6Cvsr45fCD/hYF5aahpl/b6beopjuXkjLCZB93p3HP4H2rzP/AIZd13/oadN/78PXBOjO9kj9XlxfhMZh6ftZ8srarXf/AC7Hz5RX0H/wy7rv/Q06b/34ej/hl3Xf+hp03/vw9R7Cp2Ob+3cv/wCfq+5/5HhvhvVJNH1iC+jyVQ4kUfxIeor3PTD/AGmLY2OZvtO3yQP4t3Sk/wCGXdd/6GnTf+/D16Z8GfhPfeCp/M1jVbbU1hybQRxsPLJ65z6c4+teNmeRzxk4SirO9n6f8Ayr8QYKFOUoTu+i11/A9A8GaHH4f8P2+nrgy43zuP4pD1/DsPpWzRRX1FGlCjTVOCslofm9WrKtN1Ju7eoUUUVoZhRRRQAVn+JP+Rfv/wDr3f8AlWhWf4k/5F+//wCvd/5VxZj/ALnV/wAMvyZth/4sfVfmeU1W1K5FratJ/EeFHvVmua1e6+03R2n92nC+/vX47wTw/wD2zmK9ov3UNZefZfN/hc9vi3O/7KwLcH+8npH9X8vzsUn+fO453dTVVgVYqe1WqjnXK7h1HWv1vjbJvb0FjKS96G/nH/gflc+R8NuIfquKeX1n7tTWPlL/AO2/NLuQUUUV+UH7qb/gPQG8Q+IIrRgwto/3lww7IO34nivcPEei2+r6DLpbKiKUAhOOI2H3SP8APSsv4a+HhoPh9POjC3tziSc9x6L+AP5k11Ffp/D2XvA4dSfxy1fl2Xy/M/MOIsbHMK0qe8Fp6938z5tvbaazvJrS4XZLC5Rx6EVDXpfxi0DDJr9svXEdyAP++W/p+VeaV9/QqqrBSR+LY/BywleVJ/L0CtXwpo82u63Bp8fyqTulf+6g6n+n1NZVe0fC3w//AGTon2ydf9KvQrnI5RP4V/r+NRia3soX6m2U4F4zEKL+Fav+vM6y1gitraO3gQJFEoRFHQAdKkoor58/SUklZBRRRQMKKKKACiiigAooooAKKKKACiiigAooooAKKKKACiiigAooooAKz/En/Iv3/wD17v8AyrQrP8S/8i/f4BP+jvwBk9K5MfFzwtWMVduL/I1oyUakW9ro8Z1u68i38tDh5OPoO9c7Vy9W8ubhpWt58H7o8s8Cofst1/z7Tf8Afs11cJ5LSyTLo0W1zvWT830+W349T4LiXMq2bY6VVRfItI6Pbv8APchoqb7Ldf8APtN/37NH2W6/59pv+/Zr6SUqck4yaaZ4MKdaElKKaa23KEi7XI7dq7T4SeHxq2um/uYw9pZEMQw4aT+Efh1/KubTTb26ljghtZjK7BUGwjJJxXvfhXSrbQtCttOiZCUXMjD+Nz1NfldPhr2GayT1pR95ed9l8uvp5n75Q4qeOyaE9qsvdkuzW7+fT18jWopu9P7y/nRvT+8v519ifNWZHf2sN9ZTWdym+GZCjr6g18/eJNKm0XWrjTpsny2+Rj/Gh6H8q+hd6f3l/OuM+KXh/wDtjTUvbKMSX1uQAqnmRCfu/geR+NdmCr+znyvZng59lzxND2kF70fxXVHC/DbQP7b11ZJlzaWuJJcjhjn5V/H+Qr2+sXwXoq6DoEFlgecRvnYd3PX8un4VtVGKre1n5I6MnwH1PDpP4nq/8vkFFFFcx6oUUUUAFFFFABRRRQAUUUUAFFFFABRRRQAUUUUAFFFFABRRRQAUUUUAFI6q6lWAKkYIPcUtFAHz/wDELQJPD3iCSFP+PSfMtsR2XPK/h0/Kud3H1Ne/fETw+viDw/JFGB9rgzLbt6kDlfxHH5V4CwKsVYEEHBB6g1+XZ7l31LEvlXuy1X6r5fkfp2RZj9dwy5n70dH+j+f5huPqaNx9TSVZ0qxuNT1GCwtELzTOFUDt6n6Ac140YuTUYrVnsSkopylsjufg14fN9qT61dR7re1O2EMOGk9fwH6kV5N8ffBkvhPxjJdWqMulakzTWxDHCP1dPbBOR7Gvq3QtNt9I0m3062XEcKBc92Pcn3J5rA+LHhGLxp4NutJ/drdr+9s5XH3JR059CMg/Wv1PL8tWDwip/a3fr/Wh8flfFEqGb+2m/wB1L3Wuy6P5PX70fFe9/wC+350b3/vt+dOuYZra5ltriNoponMciMMFWBwQfxplaH7WrNXQu9/77fnT4bieCZJoZpI5Y2DI6sQVYHIIPrmo6KAaTPtD4P8Ai+Pxn4KtdRdh9uh/cXq8cSqOTj0YYP412NfHfwN8aN4O8ZxNcSP/AGZfYt7tc8Lk/LJjp8p7+hNfYikMAykEHkEV3UZ80T8F4ryV5VjmoL93PWP6r5flYKKKK1PmAooooAKKKKACiiigAooooAKKKKACiiigAooooAKKKKACiiigAooooAKKKKACvFvi/wCHf7L1gapbIfst6xL4HCS9x+PX869prN8TaRb65otxptxwJF+Rv7jjo34GvLzjL1jsM6a+Jar1/wCDseplGYPA4lTfwvR+n/APm6vWvgv4dNvavr91HiSYFLYHsndvxP6D3rhfDvhi81LxZ/YcyGNoHP2o/wBxFPP58Y+or6At4Y7eCOCFAkUahEUdAAMAV8twxljnVeIqLSOi9f8Agfn6H0/EuZqFJYem9Zav0/4P5D6KKK+9PhD5p/ag8E/2bq6eL7FALW+cRXSKuNk2OG+jAfmPevFK+7vFeh2XiTw9e6JqC5t7uIoxHVT2Ye4OD+FfEfinRbzw74hvdFv123FpKYyccOOzD2IwR9a4q0OV3P2ngfO/ruE+q1H79P8AGPT7tvuM2iiisT7kSvqv9m7xt/wkXhX+xL2TOo6Six5J5lh6I34fdP0HrXyrW/8AD7xPd+EPFdnrloSRE22ePtJEfvL+XI9wKunPklc+f4lyZZtgZUkvfWsfXt89vx6H3FRVbSr611TTLbUbKUS21zEssTj+JWGRVmvQP5+lFxbjJaoKKKKBBRRRQAUUUUAFFFFABRRRQAUUUUAFFFFABRRRQAUUUUAFFFFABVDxHeS6foN9fQBTLBA8ibhkZAzzV+sfxt/yKGrf9ekn/oJq6avJIxxEnGjNrez/ACPNP+Fl+IP+edn/AN+z/jR/wsvxB/zzs/8Av2f8a4qkkbYu7v2r1MbLC4OhOvVXuxV/69T4bLq+Z5jioYWjUblJ2/4Polqyz4y+KPirQ5X1jSrPSg822O7drcljj7p69O35VzP/AA0P49/55aT/AOA5/wDiqv3UEV1bSW8yh45FKsD6GvHta0+XS9TmspedjfK395exr5rhLNqOZKpRqwSmm2vRv9H+h+g8Y5Vicp9lWo1G4NKLv/Ml+q1+/wAj1L/hofx7/wA8tJ/8Bz/8VR/w0P49/wCeWk/+A5/+KryCivtPqlH+VHw39oYn+dnr/wDw0P49/wCeWk/+A5/+Kr0nQvAEnxT0Gx8XeOWay1G5j/cpYoIswZ+QvnOSeSPYivEvgf4Jbxv44gs54ydNtALi+bsUB4T/AIEePpn0r7YjRI41jjUIigKqgYAA6CvKzGFGNqcYq59Nw7jsfQqPFQqtPZfqeP8A/DPXhD/oI6t/38X/AOJo/wCGevCH/QR1b/v4v/xNexUV5Xsodj7D/WnN/wDoIkeO/wDDPXhD/oI6t/38X/4mj/hnrwh/0EdW/wC/i/8AxNexUUeyh2D/AFpzf/oIkYHgTwxB4R0JdFs767urWNy0QuGBMYPJUEAcZyfxNb9FFWlZWR4tatOvUdSo7yerYUUUUzIKKKKACiiigAooooAKKKKACiiigAooooAKKKKACiiigAooooAKx/G3/Ioat/16Sf8AoJrYrH8bf8ihq3/XpJ/6Caun8a9TDFfwJ+j/ACPn8darytubjoOlSzNtTHc/yqvXyPHGce1qrA03pHWXm+i+X5+h7Phpw/7Cg8yrL3p6R8o9X83+C8zpvhjZWmoeMbW1vreO4gZJC0ci5UkKSOK9Xvfh/wCCL51kvPCukTsowC9qpIH5V5f8If8Ake7P/rnL/wCgGvdqrhKEVhXUS97mevXZdT1eLJOWKVNv3eVadN30OS/4Vl8Pf+hN0T/wET/Cj/hWXw9/6E3RP/ARP8K62ivrfa1P5mfJ/V6X8q+4yvDvhvQPDsc0ehaPZaasxDSi2hCbyOmcda1a5PxR4+0LQWaOabzZl4KIe/pWLpvxf8M3bbJGaJieMnrXJLF0nPlctTtp4Gtyc0IO3oejUVT0fU7PVbJLqzkDowzjuPrVytzBpp2YUUUUCCiiigAooooAKKKKACiiigAooooAKKKKACiiigAooooAKKKKACiiigAooooAKzvE9rNfeHdQs7dQ001u6ICcZJHHJrRopptO6JnFTi4vZnhL/D3xczFv7Nj/APAmP/Gk/wCFd+Lv+gbH/wCBEf8AjXu9FfM1OFsJUk5ynJt6vVf5H0lLibFUoKnCEUkrJWeiXzPKfh14N8Q6P4rt7/ULNIrdEkDMJkbBKkDgHNerUUV6+X5fSwFJ0qTbV76/0jy8fj6uOqqrUSva2gVyPxN8SDQdDlMblJ3XCEep4H6111eRftBxBks5Msf4SAeB15ozKvKhhpThuGXUqdXEwjU26mR8N/AY8VSNr+uySNZbiIYwcGU55Y+2a7HxL8IPCOqabJBa2rWFxsIjmiY/Ke2R3rN8F+ILy007w+0lxHHYyK8KWdtH5kkjAfKMDkdCcmuh1rxnt8MXmvaTsmS3t3lWF1IYsobKt6cjFeZRxGDwuHTqb9e+1zrrYvF4qp7SndQ6dFboeR/BTWvEXhn4m3Xw+1qRiI2KxFjkNjpg+hHNe1fEjVdQ0jQYbnTWCSveQxO2AdqMcMeeB9TXhXhG5vvGHxrufGWprpv2fw/pEV1czadK7QmdkysZLAfMo6ivYfhJe6pq2mXmoaoCVuLhnjVuQF4wB6DrXsKrGnONHq7/AHI8rEV1UqLTVrUwtY8Z+Jo2ubSwHm3EMk4OIMny91uIW9PmEj/XHtS2fjHxTI9p54CT/uVW1Nv81yGmdJCT/C0aqCccZB7GvRDfpDJJ59uqKCV3Lz0IAz+dStfWw8pvLJeT7g285OR/MVsqsO5lc8z0nxT40H/CPy6zstrPUX3tJ5Sq+wRqxBHYbicdyKp3PxC8Xize4j02RSl1JMY2tiC1mYWKEepDAn3A969U/tK1aMMYyy5wvy/XA/8AHT+VSTXiC4SCOHcxcISQAAMZP6H9aPaw7hc4LxT4s8TabqmiLa24ktbu0tftJEJJSWWULn2GMjHbOai0TXfFWq6TpNyNREM9zqhtblPs6t5abZGB9vuDr613v9qQgMZoGQBtq8A5PpUst7bQy+V5fzEBsKB/nvSVWFtwujyW38feNJopP9C2EW/mljbH5ApSKU++JC7AdwtXoPGHi1tbsLeMCawNw8bXZgwk0X2gIsh9MqSBjvg9K9Kiv4GRmaPbjgLjk5JH9KRdQt2R9kZIiIVgADjJGOn9KftYdwujhtC8YeIJ/A+rapf2rLqkKRJbWywHJMigI/8AtbmYnHbbis+w+IGtRzQyatbzxmGARyWyW+GmlCSeY5zyF3oBgdMj1r0tdQh8mSbyWCIVHGDnjP6U06habxvjIPIyV6HOMfnR7WHcLnmcXjTxpNpEcaWmzVEwkqS2xUF2uoVXjsDFL+YJqzovi/xFql/pqySm2j1G3k8uNLcGSBwZDmQHouFUAjv1616ENUtWUSeW+G5zt6YGf5fyoOpW23zI4WYjgYUD9aXtodwujhRr/iyP4ZadrG+S41W8uYAyJbAMiPjcoU8Z68msyb4geKFK4s90UmnxKZ0tmMcdztjeRvcBGf5fVK9UmuooZxCynoDwOmTjNRrewqHEkWxQ7BcDOcEAn9abqRXULnnuueK9cs/Naz1GO5src27ecsAElyjLIW8sHgtlV479qf4W8WeK77xpb2d9YtHpU1zdKshgK5TH7kZ9QUkz9VrvDqFmqjdCQoBblRwF6n8Kt2k0dzEJI1OM8ZFNVIydkwuTUUUVQwooooAKKKKACiiigAooooAKKKKACiiigArjvinon9saGUjVfNQ7lJ74HSuxpk0UcybJFDD3rHEUI16UqctmaUqkqU1OO6PGvAV5ptreWVtrEzWrWVyZIGCjazEFSGP412F5pOlWPhO70zS9YsIbmbfturhRJs3NknaCM4BOPwq9rvgbR9SRsK0DseWXn9KxIvhxH/q5LmRoT1Qtjj8K+Yo4LHYWPsvZRqJbNvo+6f8AVjvr4qFVXjJx8v69WcZaWsNxqcnhrw48X9n3KRvqc8UJRZ5lJy4Of4g3PHYY6V7bo9jDp+nQ2kKBVRRwB3ql4f8ADunaLGFtYIwcdQuPxrYr3sJhqkJOrWd5vtsl2R5lknoRtBCwO6NTnrkUjW8DKFaJSACoyOg/yBUtFd3KuwEJtLY4/cJx04p3kw+aZfLXef4sc1JRRyrsBCbW32lfJTBO48d/WlNvA0hkMSlyMZxzUtFHKuwEaQQqGVYlAY5IA60wWdqOkCD8P8+lT0UuVdgIltrdVKrCgB6jHWg21uW3GFM+uPfP86lop8q7ARC2t8bfJTHpij7Nb7SvkptPbH+fWpaKOVdgGGGJm3GNScYzjtTGtbdm3NChOS2cdzU1FHKuwFdrK1aQSNCm4HPSpo40jXbGoVfQU6ihRS2QBRRRT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//2Q=="/>
          <p:cNvSpPr>
            <a:spLocks noChangeAspect="1" noChangeArrowheads="1"/>
          </p:cNvSpPr>
          <p:nvPr/>
        </p:nvSpPr>
        <p:spPr bwMode="auto">
          <a:xfrm>
            <a:off x="5348143" y="224459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413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600" b="0" dirty="0" smtClean="0">
                <a:solidFill>
                  <a:schemeClr val="accent6">
                    <a:lumMod val="50000"/>
                  </a:schemeClr>
                </a:solidFill>
              </a:rPr>
              <a:t>5 main </a:t>
            </a:r>
            <a:r>
              <a:rPr lang="fr-BE" sz="3600" b="0" dirty="0" err="1" smtClean="0">
                <a:solidFill>
                  <a:schemeClr val="accent6">
                    <a:lumMod val="50000"/>
                  </a:schemeClr>
                </a:solidFill>
              </a:rPr>
              <a:t>indicators</a:t>
            </a:r>
            <a:r>
              <a:rPr lang="fr-BE" sz="3600" b="0" dirty="0" smtClean="0">
                <a:solidFill>
                  <a:schemeClr val="accent6">
                    <a:lumMod val="50000"/>
                  </a:schemeClr>
                </a:solidFill>
              </a:rPr>
              <a:t> of content</a:t>
            </a: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615" y="2926909"/>
            <a:ext cx="7886700" cy="3164256"/>
          </a:xfrm>
        </p:spPr>
        <p:txBody>
          <a:bodyPr/>
          <a:lstStyle/>
          <a:p>
            <a:r>
              <a:rPr lang="en-US" dirty="0" smtClean="0"/>
              <a:t>Sophisticated understanding of the concept of racism</a:t>
            </a:r>
          </a:p>
          <a:p>
            <a:r>
              <a:rPr lang="en-US" dirty="0" smtClean="0"/>
              <a:t>Intersectional approach </a:t>
            </a:r>
          </a:p>
          <a:p>
            <a:r>
              <a:rPr lang="en-US" dirty="0" smtClean="0"/>
              <a:t>Recognition of the specific forms of racism</a:t>
            </a:r>
          </a:p>
          <a:p>
            <a:r>
              <a:rPr lang="en-US" dirty="0" smtClean="0"/>
              <a:t>Equality data collection</a:t>
            </a:r>
          </a:p>
          <a:p>
            <a:r>
              <a:rPr lang="en-US" dirty="0" smtClean="0"/>
              <a:t>Scope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0630" y="5092655"/>
            <a:ext cx="1383370" cy="176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9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1580293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>Case </a:t>
            </a:r>
            <a:r>
              <a:rPr lang="fr-BE" sz="2700" b="0" dirty="0" err="1" smtClean="0">
                <a:solidFill>
                  <a:schemeClr val="accent6">
                    <a:lumMod val="50000"/>
                  </a:schemeClr>
                </a:solidFill>
              </a:rPr>
              <a:t>Studies</a:t>
            </a:r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>Scotland</a:t>
            </a: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  <a:t>Race Equality Framework </a:t>
            </a: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2016-2030</a:t>
            </a:r>
            <a:r>
              <a:rPr lang="en-US" sz="3600" b="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600" b="0" dirty="0">
                <a:solidFill>
                  <a:schemeClr val="accent6">
                    <a:lumMod val="50000"/>
                  </a:schemeClr>
                </a:solidFill>
              </a:rPr>
            </a:b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23" y="2665710"/>
            <a:ext cx="7886700" cy="4127635"/>
          </a:xfrm>
        </p:spPr>
        <p:txBody>
          <a:bodyPr>
            <a:noAutofit/>
          </a:bodyPr>
          <a:lstStyle/>
          <a:p>
            <a:r>
              <a:rPr lang="en-US" sz="1800" dirty="0"/>
              <a:t>The Scottish Framework </a:t>
            </a:r>
            <a:r>
              <a:rPr lang="en-US" sz="1800" dirty="0" err="1"/>
              <a:t>recognises</a:t>
            </a:r>
            <a:r>
              <a:rPr lang="en-US" sz="1800" dirty="0"/>
              <a:t> that racial inequalities can be the result of structural discrimination and expresses its intention to tackle this manifestation of racism. </a:t>
            </a:r>
            <a:endParaRPr lang="en-US" sz="1800" dirty="0" smtClean="0"/>
          </a:p>
          <a:p>
            <a:r>
              <a:rPr lang="en-US" sz="1800" dirty="0"/>
              <a:t>Intersectionality is an overarching guiding </a:t>
            </a:r>
            <a:r>
              <a:rPr lang="en-US" sz="1800" dirty="0" smtClean="0"/>
              <a:t>principle, </a:t>
            </a:r>
            <a:r>
              <a:rPr lang="en-US" sz="1800" dirty="0"/>
              <a:t>which spells out its intention to “further explore intersectional issues around the goals and actions set out in the </a:t>
            </a:r>
            <a:r>
              <a:rPr lang="en-US" sz="1800" dirty="0" smtClean="0"/>
              <a:t>Framework”</a:t>
            </a:r>
          </a:p>
          <a:p>
            <a:r>
              <a:rPr lang="en-US" sz="1800" dirty="0" err="1" smtClean="0"/>
              <a:t>Recognise</a:t>
            </a:r>
            <a:r>
              <a:rPr lang="en-US" sz="1800" dirty="0" smtClean="0"/>
              <a:t> </a:t>
            </a:r>
            <a:r>
              <a:rPr lang="en-US" sz="1800" dirty="0"/>
              <a:t>Scotland’s involvement in the slave trade and colonialism, and how “the impact of these global events can still be seen in the inequalities faced by minority ethnic communities today</a:t>
            </a:r>
            <a:r>
              <a:rPr lang="en-US" sz="1800" dirty="0" smtClean="0"/>
              <a:t>”</a:t>
            </a:r>
          </a:p>
          <a:p>
            <a:r>
              <a:rPr lang="en-US" sz="1800" dirty="0" smtClean="0"/>
              <a:t>Includes anti-migrant discrimination: ‘</a:t>
            </a:r>
            <a:r>
              <a:rPr lang="en-US" sz="1800" dirty="0"/>
              <a:t>recent migrants face additional barriers to employment, on top of the barriers relating to the structural and personal racism faced by the wider minority ethnic population in Scotland</a:t>
            </a:r>
            <a:r>
              <a:rPr lang="en-US" sz="1800" dirty="0" smtClean="0"/>
              <a:t>”. It </a:t>
            </a:r>
            <a:r>
              <a:rPr lang="en-US" sz="1800" dirty="0"/>
              <a:t>mentions lack of recognition of overseas qualifications as an additional challenge and proposes to improve recognition of such qualifications to improve access to the </a:t>
            </a:r>
            <a:r>
              <a:rPr lang="en-US" sz="1800" dirty="0" err="1"/>
              <a:t>labour</a:t>
            </a:r>
            <a:r>
              <a:rPr lang="en-US" sz="1800" dirty="0"/>
              <a:t> market for </a:t>
            </a:r>
            <a:r>
              <a:rPr lang="en-US" sz="1800" dirty="0" smtClean="0"/>
              <a:t>migrants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443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158029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fr-BE" sz="2400" b="0" dirty="0" smtClean="0">
                <a:solidFill>
                  <a:schemeClr val="accent6">
                    <a:lumMod val="50000"/>
                  </a:schemeClr>
                </a:solidFill>
              </a:rPr>
              <a:t>Case </a:t>
            </a:r>
            <a:r>
              <a:rPr lang="fr-BE" sz="2400" b="0" dirty="0" err="1" smtClean="0">
                <a:solidFill>
                  <a:schemeClr val="accent6">
                    <a:lumMod val="50000"/>
                  </a:schemeClr>
                </a:solidFill>
              </a:rPr>
              <a:t>Studies</a:t>
            </a:r>
            <a:r>
              <a:rPr lang="fr-BE" sz="2400" b="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fr-BE" sz="24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2400" b="0" dirty="0" smtClean="0">
                <a:solidFill>
                  <a:schemeClr val="accent6">
                    <a:lumMod val="50000"/>
                  </a:schemeClr>
                </a:solidFill>
              </a:rPr>
              <a:t>Scotland</a:t>
            </a:r>
            <a:r>
              <a:rPr lang="en-US" sz="2400" b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b="0" dirty="0">
                <a:solidFill>
                  <a:schemeClr val="accent6">
                    <a:lumMod val="50000"/>
                  </a:schemeClr>
                </a:solidFill>
              </a:rPr>
              <a:t>Race Equality Framework </a:t>
            </a:r>
            <a:r>
              <a:rPr lang="en-US" sz="2400" b="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400" b="0" dirty="0" smtClean="0">
                <a:solidFill>
                  <a:schemeClr val="accent6">
                    <a:lumMod val="50000"/>
                  </a:schemeClr>
                </a:solidFill>
              </a:rPr>
              <a:t>2016-2030</a:t>
            </a:r>
            <a:r>
              <a:rPr lang="en-US" sz="2400" b="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0" dirty="0">
                <a:solidFill>
                  <a:schemeClr val="accent6">
                    <a:lumMod val="50000"/>
                  </a:schemeClr>
                </a:solidFill>
              </a:rPr>
            </a:br>
            <a:endParaRPr lang="fr-BE" sz="24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30365"/>
            <a:ext cx="7886700" cy="4127635"/>
          </a:xfrm>
        </p:spPr>
        <p:txBody>
          <a:bodyPr>
            <a:noAutofit/>
          </a:bodyPr>
          <a:lstStyle/>
          <a:p>
            <a:r>
              <a:rPr lang="en-US" sz="1800" dirty="0" smtClean="0"/>
              <a:t>Build </a:t>
            </a:r>
            <a:r>
              <a:rPr lang="en-US" sz="1800" dirty="0"/>
              <a:t>on existing data collection </a:t>
            </a:r>
            <a:r>
              <a:rPr lang="en-US" sz="1800" dirty="0" smtClean="0"/>
              <a:t>practice</a:t>
            </a:r>
          </a:p>
          <a:p>
            <a:r>
              <a:rPr lang="en-US" sz="1800" dirty="0" smtClean="0"/>
              <a:t>Sets out </a:t>
            </a:r>
            <a:r>
              <a:rPr lang="en-US" sz="1800" dirty="0"/>
              <a:t>measures to tackle racial inequality across social and economic policy areas including community cohesion and safety, participation and representation, employment, education, health and </a:t>
            </a:r>
            <a:r>
              <a:rPr lang="en-US" sz="1800" dirty="0" smtClean="0"/>
              <a:t>housing</a:t>
            </a:r>
          </a:p>
          <a:p>
            <a:r>
              <a:rPr lang="en-US" sz="1800" dirty="0" smtClean="0"/>
              <a:t>Has an </a:t>
            </a:r>
            <a:r>
              <a:rPr lang="en-US" sz="1800" dirty="0"/>
              <a:t>explicit link is made between the Framework and other key strategies, legislation and other key areas of work all listed in an appendix to the </a:t>
            </a:r>
            <a:r>
              <a:rPr lang="en-US" sz="1800" dirty="0" smtClean="0"/>
              <a:t>document</a:t>
            </a:r>
          </a:p>
          <a:p>
            <a:r>
              <a:rPr lang="en-US" sz="1800" dirty="0" smtClean="0"/>
              <a:t>Developed as </a:t>
            </a:r>
            <a:r>
              <a:rPr lang="en-US" sz="1800" dirty="0"/>
              <a:t>a result of intense consultation and involvement of a wide range of organisations and individuals.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actions within the Scottish Framework are monitored internally by </a:t>
            </a:r>
            <a:r>
              <a:rPr lang="en-US" sz="1800" dirty="0" smtClean="0"/>
              <a:t>the civil </a:t>
            </a:r>
            <a:r>
              <a:rPr lang="en-US" sz="1800" dirty="0"/>
              <a:t>servants responsible for the Framework. The Scottish Government is </a:t>
            </a:r>
            <a:r>
              <a:rPr lang="en-US" sz="1800" dirty="0" smtClean="0"/>
              <a:t>also keen </a:t>
            </a:r>
            <a:r>
              <a:rPr lang="en-US" sz="1800" dirty="0"/>
              <a:t>to continue its stakeholder engagement to get their views on progress</a:t>
            </a:r>
            <a:r>
              <a:rPr lang="en-US" sz="1800" dirty="0" smtClean="0"/>
              <a:t>. An </a:t>
            </a:r>
            <a:r>
              <a:rPr lang="en-US" sz="1800" dirty="0"/>
              <a:t>independent adviser was appointed to act as a “race equality champion</a:t>
            </a:r>
            <a:r>
              <a:rPr lang="en-US" sz="1800" dirty="0" smtClean="0"/>
              <a:t>” and </a:t>
            </a:r>
            <a:r>
              <a:rPr lang="en-US" sz="1800" dirty="0"/>
              <a:t>to help drive forward the implementation of the Framework. </a:t>
            </a:r>
          </a:p>
        </p:txBody>
      </p:sp>
    </p:spTree>
    <p:extLst>
      <p:ext uri="{BB962C8B-B14F-4D97-AF65-F5344CB8AC3E}">
        <p14:creationId xmlns:p14="http://schemas.microsoft.com/office/powerpoint/2010/main" val="406769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2124363"/>
            <a:ext cx="7886700" cy="689129"/>
          </a:xfrm>
        </p:spPr>
        <p:txBody>
          <a:bodyPr>
            <a:normAutofit fontScale="90000"/>
          </a:bodyPr>
          <a:lstStyle/>
          <a:p>
            <a:pPr algn="ctr"/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>Case </a:t>
            </a:r>
            <a:r>
              <a:rPr lang="fr-BE" sz="2700" b="0" dirty="0" err="1" smtClean="0">
                <a:solidFill>
                  <a:schemeClr val="accent6">
                    <a:lumMod val="50000"/>
                  </a:schemeClr>
                </a:solidFill>
              </a:rPr>
              <a:t>Studies</a:t>
            </a:r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2700" b="0" dirty="0" err="1" smtClean="0">
                <a:solidFill>
                  <a:schemeClr val="accent6">
                    <a:lumMod val="50000"/>
                  </a:schemeClr>
                </a:solidFill>
              </a:rPr>
              <a:t>Swedish</a:t>
            </a: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  <a:t>National Action Plan Against</a:t>
            </a:r>
            <a:b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  <a:t>Racism and Other </a:t>
            </a: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Forms </a:t>
            </a:r>
            <a:b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2016 onwards</a:t>
            </a:r>
            <a:r>
              <a:rPr lang="en-US" sz="3600" b="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600" b="0" dirty="0">
                <a:solidFill>
                  <a:schemeClr val="accent6">
                    <a:lumMod val="50000"/>
                  </a:schemeClr>
                </a:solidFill>
              </a:rPr>
            </a:b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940" y="3072111"/>
            <a:ext cx="7886700" cy="4127635"/>
          </a:xfrm>
        </p:spPr>
        <p:txBody>
          <a:bodyPr>
            <a:noAutofit/>
          </a:bodyPr>
          <a:lstStyle/>
          <a:p>
            <a:r>
              <a:rPr lang="en-US" sz="1800" dirty="0"/>
              <a:t>The Swedish Plan provides a sophisticated definition of racism that includes structural racism, which it defines as “racist actions […] not always based on individual’s political convictions but can also be unconscious. This means that racism, in various forms, exists as part of the structures of </a:t>
            </a:r>
            <a:r>
              <a:rPr lang="en-US" sz="1800" dirty="0" smtClean="0"/>
              <a:t>society</a:t>
            </a:r>
          </a:p>
          <a:p>
            <a:r>
              <a:rPr lang="en-US" sz="1800" dirty="0" err="1" smtClean="0"/>
              <a:t>Recognises</a:t>
            </a:r>
            <a:r>
              <a:rPr lang="en-US" sz="1800" dirty="0" smtClean="0"/>
              <a:t> intersectionality </a:t>
            </a:r>
            <a:r>
              <a:rPr lang="en-US" sz="1800" dirty="0"/>
              <a:t>and highlights its intention to link up with other government agendas, including gender equality and LGBTQ </a:t>
            </a:r>
            <a:r>
              <a:rPr lang="en-US" sz="1800" dirty="0" smtClean="0"/>
              <a:t>rights</a:t>
            </a:r>
          </a:p>
          <a:p>
            <a:r>
              <a:rPr lang="en-US" sz="1800" dirty="0"/>
              <a:t>S</a:t>
            </a:r>
            <a:r>
              <a:rPr lang="en-US" sz="1800" dirty="0" smtClean="0"/>
              <a:t>pells </a:t>
            </a:r>
            <a:r>
              <a:rPr lang="en-US" sz="1800" dirty="0"/>
              <a:t>out the specific groups that are the focus of targeted measures namely: </a:t>
            </a:r>
            <a:r>
              <a:rPr lang="en-US" sz="1800" dirty="0" err="1"/>
              <a:t>Afrophobia</a:t>
            </a:r>
            <a:r>
              <a:rPr lang="en-US" sz="1800" dirty="0"/>
              <a:t>, Antisemitism, </a:t>
            </a:r>
            <a:r>
              <a:rPr lang="en-US" sz="1800" dirty="0" err="1"/>
              <a:t>Antigypsyism</a:t>
            </a:r>
            <a:r>
              <a:rPr lang="en-US" sz="1800" dirty="0"/>
              <a:t>, Islamophobia and racism against the Sami. It also includes a focus on combating homophobia, biphobia and </a:t>
            </a:r>
            <a:r>
              <a:rPr lang="en-US" sz="1800" dirty="0" smtClean="0"/>
              <a:t>transphobia</a:t>
            </a:r>
          </a:p>
          <a:p>
            <a:r>
              <a:rPr lang="en-US" sz="1800" dirty="0"/>
              <a:t> </a:t>
            </a:r>
            <a:r>
              <a:rPr lang="en-US" sz="1800" dirty="0" err="1" smtClean="0"/>
              <a:t>Recognises</a:t>
            </a:r>
            <a:r>
              <a:rPr lang="en-US" sz="1800" dirty="0" smtClean="0"/>
              <a:t> </a:t>
            </a:r>
            <a:r>
              <a:rPr lang="en-US" sz="1800" dirty="0" err="1"/>
              <a:t>Afrophobia</a:t>
            </a:r>
            <a:r>
              <a:rPr lang="en-US" sz="1800" dirty="0"/>
              <a:t> and has a number of targeted measures aimed at tackling </a:t>
            </a:r>
            <a:r>
              <a:rPr lang="en-US" sz="1800" dirty="0" err="1"/>
              <a:t>Afrophobia</a:t>
            </a:r>
            <a:r>
              <a:rPr lang="en-US" sz="1800" dirty="0"/>
              <a:t>, mentioning the UN Decade as a framework for action at a national </a:t>
            </a:r>
            <a:r>
              <a:rPr lang="en-US" sz="1800" dirty="0" smtClean="0"/>
              <a:t>level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5773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2124363"/>
            <a:ext cx="7886700" cy="689129"/>
          </a:xfrm>
        </p:spPr>
        <p:txBody>
          <a:bodyPr>
            <a:normAutofit fontScale="90000"/>
          </a:bodyPr>
          <a:lstStyle/>
          <a:p>
            <a:pPr algn="ctr"/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>Case </a:t>
            </a:r>
            <a:r>
              <a:rPr lang="fr-BE" sz="2700" b="0" dirty="0" err="1" smtClean="0">
                <a:solidFill>
                  <a:schemeClr val="accent6">
                    <a:lumMod val="50000"/>
                  </a:schemeClr>
                </a:solidFill>
              </a:rPr>
              <a:t>Studies</a:t>
            </a:r>
            <a: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fr-BE" sz="27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2700" b="0" dirty="0" err="1" smtClean="0">
                <a:solidFill>
                  <a:schemeClr val="accent6">
                    <a:lumMod val="50000"/>
                  </a:schemeClr>
                </a:solidFill>
              </a:rPr>
              <a:t>Swedish</a:t>
            </a: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  <a:t>National Action Plan Against</a:t>
            </a:r>
            <a:b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700" b="0" dirty="0">
                <a:solidFill>
                  <a:schemeClr val="accent6">
                    <a:lumMod val="50000"/>
                  </a:schemeClr>
                </a:solidFill>
              </a:rPr>
              <a:t>Racism and Other </a:t>
            </a: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Forms </a:t>
            </a:r>
            <a:b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700" b="0" dirty="0" smtClean="0">
                <a:solidFill>
                  <a:schemeClr val="accent6">
                    <a:lumMod val="50000"/>
                  </a:schemeClr>
                </a:solidFill>
              </a:rPr>
              <a:t>2016 onwards</a:t>
            </a:r>
            <a:r>
              <a:rPr lang="en-US" sz="3600" b="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600" b="0" dirty="0">
                <a:solidFill>
                  <a:schemeClr val="accent6">
                    <a:lumMod val="50000"/>
                  </a:schemeClr>
                </a:solidFill>
              </a:rPr>
            </a:br>
            <a:endParaRPr lang="fr-BE" sz="36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63127" y="3602182"/>
            <a:ext cx="3168073" cy="288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231" y="2979236"/>
            <a:ext cx="7886700" cy="4127635"/>
          </a:xfrm>
        </p:spPr>
        <p:txBody>
          <a:bodyPr>
            <a:noAutofit/>
          </a:bodyPr>
          <a:lstStyle/>
          <a:p>
            <a:r>
              <a:rPr lang="en-US" sz="1800" dirty="0"/>
              <a:t>The Swedish Plan is the </a:t>
            </a:r>
            <a:r>
              <a:rPr lang="en-US" sz="1800" dirty="0" smtClean="0"/>
              <a:t>one of the few </a:t>
            </a:r>
            <a:r>
              <a:rPr lang="en-US" sz="1800" dirty="0"/>
              <a:t>that </a:t>
            </a:r>
            <a:r>
              <a:rPr lang="en-US" sz="1800" dirty="0" err="1"/>
              <a:t>recognises</a:t>
            </a:r>
            <a:r>
              <a:rPr lang="en-US" sz="1800" dirty="0"/>
              <a:t> and defines the concept of </a:t>
            </a:r>
            <a:r>
              <a:rPr lang="en-US" sz="1800" dirty="0" smtClean="0"/>
              <a:t>Islamophobia and </a:t>
            </a:r>
            <a:r>
              <a:rPr lang="en-US" sz="1800" dirty="0" err="1" smtClean="0"/>
              <a:t>Antiypsyism</a:t>
            </a:r>
            <a:r>
              <a:rPr lang="en-US" sz="1800" dirty="0" smtClean="0"/>
              <a:t> - does </a:t>
            </a:r>
            <a:r>
              <a:rPr lang="en-US" sz="1800" dirty="0"/>
              <a:t>not provided targeted </a:t>
            </a:r>
            <a:r>
              <a:rPr lang="en-US" sz="1800" dirty="0" smtClean="0"/>
              <a:t>measures</a:t>
            </a:r>
          </a:p>
          <a:p>
            <a:r>
              <a:rPr lang="en-US" sz="1800" dirty="0" err="1" smtClean="0"/>
              <a:t>Recognises</a:t>
            </a:r>
            <a:r>
              <a:rPr lang="en-US" sz="1800" dirty="0" smtClean="0"/>
              <a:t> the limitation of data: </a:t>
            </a:r>
            <a:r>
              <a:rPr lang="en-US" sz="1800" dirty="0"/>
              <a:t>“takes a restrictive view of statistics and data collection in relation to the national minorities and the Government has no reason to re-evaluate this approach</a:t>
            </a:r>
            <a:r>
              <a:rPr lang="en-US" sz="1800" dirty="0" smtClean="0"/>
              <a:t>”. </a:t>
            </a:r>
            <a:r>
              <a:rPr lang="en-US" sz="1800" dirty="0"/>
              <a:t>The main source of data used in the Plan is therefore based on attitudes and experiences surveys. In addition, it collects hate crime statistics. </a:t>
            </a:r>
            <a:endParaRPr lang="en-US" sz="1800" dirty="0" smtClean="0"/>
          </a:p>
          <a:p>
            <a:r>
              <a:rPr lang="en-US" sz="1800" dirty="0"/>
              <a:t>focuses mainly on educational measures and measures to tackle hate </a:t>
            </a:r>
            <a:r>
              <a:rPr lang="en-US" sz="1800" dirty="0" smtClean="0"/>
              <a:t>crime</a:t>
            </a:r>
          </a:p>
          <a:p>
            <a:r>
              <a:rPr lang="en-US" sz="1800" dirty="0" smtClean="0"/>
              <a:t>Transversal approach: its </a:t>
            </a:r>
            <a:r>
              <a:rPr lang="en-US" sz="1800" dirty="0"/>
              <a:t>actions need to operate in conjunction with other government plans including reducing the democratic deficit, social and economic inclusion, education and youth policy and preventing violent </a:t>
            </a:r>
            <a:r>
              <a:rPr lang="en-US" sz="1800" dirty="0" smtClean="0"/>
              <a:t>extremism</a:t>
            </a:r>
          </a:p>
          <a:p>
            <a:r>
              <a:rPr lang="en-US" sz="1800" dirty="0" smtClean="0"/>
              <a:t>Budget allocation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200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960A62-EB0E-48F8-BEDB-8DC8CFD67939}" vid="{F71E81BC-6F86-42B8-8B8B-E16C061139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D4D3A94-3D3A-415D-831D-4E2BE778DAB0}"/>
</file>

<file path=customXml/itemProps2.xml><?xml version="1.0" encoding="utf-8"?>
<ds:datastoreItem xmlns:ds="http://schemas.openxmlformats.org/officeDocument/2006/customXml" ds:itemID="{1B3FCF63-7FFF-4B01-A020-DD43A16C1F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46E08B-0970-49FA-98D6-1D0E5010CC30}">
  <ds:schemaRefs>
    <ds:schemaRef ds:uri="http://purl.org/dc/terms/"/>
    <ds:schemaRef ds:uri="http://www.w3.org/XML/1998/namespace"/>
    <ds:schemaRef ds:uri="48979b1c-784a-4b72-8398-a3626196ade9"/>
    <ds:schemaRef ds:uri="3c476206-6c16-4cd0-81aa-e5b339ca93b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ENAR Powerpoint template</Template>
  <TotalTime>931</TotalTime>
  <Words>941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19th session of the Intergovernmental Working Group on the Effective Implementation of the Durban Declaration and Programme of Action</vt:lpstr>
      <vt:lpstr>ENAR</vt:lpstr>
      <vt:lpstr>Dimensions of racism</vt:lpstr>
      <vt:lpstr>Importance of NAPARs</vt:lpstr>
      <vt:lpstr>5 main indicators of content</vt:lpstr>
      <vt:lpstr>Case Studies Scotland Race Equality Framework  2016-2030 </vt:lpstr>
      <vt:lpstr>Case Studies Scotland Race Equality Framework  2016-2030 </vt:lpstr>
      <vt:lpstr>Case Studies Swedish National Action Plan Against Racism and Other Forms  2016 onwards </vt:lpstr>
      <vt:lpstr>Case Studies Swedish National Action Plan Against Racism and Other Forms  2016 onwards </vt:lpstr>
      <vt:lpstr>PowerPoint Presentation</vt:lpstr>
      <vt:lpstr>PowerPoint Presentation</vt:lpstr>
      <vt:lpstr>Additional recommendations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Georgina Siklossy</dc:creator>
  <cp:lastModifiedBy>Juliana Wahlgren</cp:lastModifiedBy>
  <cp:revision>485</cp:revision>
  <dcterms:created xsi:type="dcterms:W3CDTF">2020-05-18T16:36:57Z</dcterms:created>
  <dcterms:modified xsi:type="dcterms:W3CDTF">2021-10-14T13:09:45Z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