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08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FF8C-A171-3F49-9299-0E3B950F4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63" y="802298"/>
            <a:ext cx="9419690" cy="25414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Presentation to the 19</a:t>
            </a:r>
            <a:r>
              <a:rPr lang="en-US" sz="4000" baseline="30000" dirty="0"/>
              <a:t>th</a:t>
            </a:r>
            <a:r>
              <a:rPr lang="en-US" sz="4000" dirty="0"/>
              <a:t> session of the Intergovernmental Working Group on the Effective Implementation of the Durban Declaration and </a:t>
            </a:r>
            <a:r>
              <a:rPr lang="en-US" sz="4000" dirty="0" err="1"/>
              <a:t>Programme</a:t>
            </a:r>
            <a:r>
              <a:rPr lang="en-US" sz="4000" dirty="0"/>
              <a:t> of Action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11 - 22 October 2021, Geneva, Palais des Nations, conference room XX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1B6C5-691B-174F-A102-36B3A6AA4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Dominique Day</a:t>
            </a:r>
            <a:r>
              <a:rPr lang="en-US" dirty="0"/>
              <a:t>, </a:t>
            </a:r>
            <a:r>
              <a:rPr lang="en-US" dirty="0" err="1"/>
              <a:t>Chair,UN</a:t>
            </a:r>
            <a:r>
              <a:rPr lang="en-US" dirty="0"/>
              <a:t> Working Group of Experts on People of African Descent</a:t>
            </a:r>
          </a:p>
        </p:txBody>
      </p:sp>
    </p:spTree>
    <p:extLst>
      <p:ext uri="{BB962C8B-B14F-4D97-AF65-F5344CB8AC3E}">
        <p14:creationId xmlns:p14="http://schemas.microsoft.com/office/powerpoint/2010/main" val="281777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9E1FA4-890B-4B99-B1AD-AA4B78666B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EE58B7-C53C-4E7B-A78E-2C44E3E05C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2E624-3C37-4F48-ABAD-C66BF905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Dr. kizzmekkia corbett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BA1F0E-270C-4AB7-809E-DBD5AB896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53DA19-3231-4BF9-80B9-6200D2367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1F8506-51A0-4CD0-889F-826E9E6782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9BCA0E2-0826-4688-8066-477F24371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4322" y="822145"/>
            <a:ext cx="7702878" cy="26629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2D406C6-B6D9-F742-942B-ED5D3F86F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182" r="29126"/>
          <a:stretch/>
        </p:blipFill>
        <p:spPr>
          <a:xfrm>
            <a:off x="3230436" y="963739"/>
            <a:ext cx="1955993" cy="2369223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04B95D5-0313-374F-AC75-6C4265BE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795" y="1504864"/>
            <a:ext cx="4407252" cy="157559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3F4B1E-3EAB-415B-825A-464AAF1D7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B708961-E777-4956-A983-78A4F532F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D3B50E-372C-47D8-BC90-104318AD8B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7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5AC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grass, outdoor, riding&#10;&#10;Description automatically generated">
            <a:extLst>
              <a:ext uri="{FF2B5EF4-FFF2-40B4-BE49-F238E27FC236}">
                <a16:creationId xmlns:a16="http://schemas.microsoft.com/office/drawing/2014/main" id="{A6FAC7D3-B487-B74E-8A6B-0C218A5F1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8914" y="234138"/>
            <a:ext cx="5326743" cy="63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678-62E4-B44F-916E-568EB6FB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agencies willing to present white candidates only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F61D25-9BC4-614A-88BF-43D218C324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1449217" y="2073665"/>
            <a:ext cx="4645025" cy="1664897"/>
          </a:xfrm>
        </p:spPr>
      </p:pic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115ADE1-745D-6E44-943C-BFBDB4172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/>
        </p:blipFill>
        <p:spPr>
          <a:xfrm>
            <a:off x="4700814" y="2777336"/>
            <a:ext cx="6605884" cy="1664897"/>
          </a:xfrm>
        </p:spPr>
      </p:pic>
    </p:spTree>
    <p:extLst>
      <p:ext uri="{BB962C8B-B14F-4D97-AF65-F5344CB8AC3E}">
        <p14:creationId xmlns:p14="http://schemas.microsoft.com/office/powerpoint/2010/main" val="12996562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D16ED62-7B06-4984-92C5-2D6BC509D1B7}"/>
</file>

<file path=customXml/itemProps2.xml><?xml version="1.0" encoding="utf-8"?>
<ds:datastoreItem xmlns:ds="http://schemas.openxmlformats.org/officeDocument/2006/customXml" ds:itemID="{6F24EADA-2145-4316-8967-1AA71F9FAAA8}"/>
</file>

<file path=customXml/itemProps3.xml><?xml version="1.0" encoding="utf-8"?>
<ds:datastoreItem xmlns:ds="http://schemas.openxmlformats.org/officeDocument/2006/customXml" ds:itemID="{4740E055-31B9-4607-B320-58120B6B9D11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63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Presentation to the 19th session of the Intergovernmental Working Group on the Effective Implementation of the Durban Declaration and Programme of Action 11 - 22 October 2021, Geneva, Palais des Nations, conference room XX</vt:lpstr>
      <vt:lpstr>Dr. kizzmekkia corbett</vt:lpstr>
      <vt:lpstr>PowerPoint Presentation</vt:lpstr>
      <vt:lpstr>Temp agencies willing to present white candidates only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19th session of the Intergovernmental Working Group on the Effective Implementation of the Durban Declaration and Programme of Action 11 - 22 October 2021, Geneva, Palais des Nations, conference room XX</dc:title>
  <dc:creator>Dominique Day</dc:creator>
  <cp:lastModifiedBy>Khrystyna Kostenetska</cp:lastModifiedBy>
  <cp:revision>3</cp:revision>
  <dcterms:created xsi:type="dcterms:W3CDTF">2021-10-12T12:33:44Z</dcterms:created>
  <dcterms:modified xsi:type="dcterms:W3CDTF">2021-10-12T13:12:53Z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