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customXml/itemProps1.xml" ContentType="application/vnd.openxmlformats-officedocument.customXmlProperti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Default Extension="png" ContentType="image/png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customXml/itemProps2.xml" ContentType="application/vnd.openxmlformats-officedocument.customXmlProperti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Default Extension="jpeg" ContentType="image/jpeg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Default Extension="rels" ContentType="application/vnd.openxmlformats-package.relationship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257" r:id="rId3"/>
    <p:sldId id="31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318" r:id="rId12"/>
    <p:sldId id="265" r:id="rId13"/>
    <p:sldId id="266" r:id="rId14"/>
    <p:sldId id="275" r:id="rId15"/>
    <p:sldId id="267" r:id="rId16"/>
    <p:sldId id="320" r:id="rId17"/>
    <p:sldId id="274" r:id="rId18"/>
    <p:sldId id="268" r:id="rId19"/>
    <p:sldId id="269" r:id="rId20"/>
    <p:sldId id="270" r:id="rId21"/>
    <p:sldId id="271" r:id="rId22"/>
    <p:sldId id="272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92" r:id="rId37"/>
    <p:sldId id="289" r:id="rId38"/>
    <p:sldId id="319" r:id="rId39"/>
    <p:sldId id="290" r:id="rId40"/>
    <p:sldId id="291" r:id="rId41"/>
    <p:sldId id="293" r:id="rId42"/>
    <p:sldId id="294" r:id="rId43"/>
    <p:sldId id="295" r:id="rId44"/>
    <p:sldId id="321" r:id="rId45"/>
    <p:sldId id="296" r:id="rId46"/>
    <p:sldId id="297" r:id="rId47"/>
    <p:sldId id="298" r:id="rId48"/>
    <p:sldId id="299" r:id="rId49"/>
    <p:sldId id="300" r:id="rId50"/>
    <p:sldId id="322" r:id="rId51"/>
    <p:sldId id="323" r:id="rId52"/>
    <p:sldId id="301" r:id="rId53"/>
    <p:sldId id="314" r:id="rId54"/>
    <p:sldId id="316" r:id="rId55"/>
    <p:sldId id="315" r:id="rId56"/>
    <p:sldId id="302" r:id="rId57"/>
    <p:sldId id="303" r:id="rId58"/>
    <p:sldId id="304" r:id="rId59"/>
    <p:sldId id="305" r:id="rId60"/>
    <p:sldId id="306" r:id="rId61"/>
    <p:sldId id="307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44" y="-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-205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71" Type="http://schemas.openxmlformats.org/officeDocument/2006/relationships/customXml" Target="../customXml/item2.xml"/><Relationship Id="rId16" Type="http://schemas.openxmlformats.org/officeDocument/2006/relationships/slide" Target="slides/slide15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66" Type="http://schemas.openxmlformats.org/officeDocument/2006/relationships/presProps" Target="presProps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24" Type="http://schemas.openxmlformats.org/officeDocument/2006/relationships/slide" Target="slides/slide23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56" Type="http://schemas.openxmlformats.org/officeDocument/2006/relationships/slide" Target="slides/slide55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51" Type="http://schemas.openxmlformats.org/officeDocument/2006/relationships/slide" Target="slides/slide50.xml"/><Relationship Id="rId8" Type="http://schemas.openxmlformats.org/officeDocument/2006/relationships/slide" Target="slides/slide7.xml"/><Relationship Id="rId72" Type="http://schemas.openxmlformats.org/officeDocument/2006/relationships/customXml" Target="../customXml/item3.xml"/><Relationship Id="rId3" Type="http://schemas.openxmlformats.org/officeDocument/2006/relationships/slide" Target="slides/slide2.xml"/><Relationship Id="rId17" Type="http://schemas.openxmlformats.org/officeDocument/2006/relationships/slide" Target="slides/slide16.xml"/><Relationship Id="rId67" Type="http://schemas.openxmlformats.org/officeDocument/2006/relationships/viewProps" Target="viewProps.xml"/><Relationship Id="rId59" Type="http://schemas.openxmlformats.org/officeDocument/2006/relationships/slide" Target="slides/slide58.xml"/><Relationship Id="rId46" Type="http://schemas.openxmlformats.org/officeDocument/2006/relationships/slide" Target="slides/slide45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5" Type="http://schemas.openxmlformats.org/officeDocument/2006/relationships/slide" Target="slides/slide24.xml"/><Relationship Id="rId12" Type="http://schemas.openxmlformats.org/officeDocument/2006/relationships/slide" Target="slides/slide11.xml"/><Relationship Id="rId54" Type="http://schemas.openxmlformats.org/officeDocument/2006/relationships/slide" Target="slides/slide53.xml"/><Relationship Id="rId41" Type="http://schemas.openxmlformats.org/officeDocument/2006/relationships/slide" Target="slides/slide40.xml"/><Relationship Id="rId20" Type="http://schemas.openxmlformats.org/officeDocument/2006/relationships/slide" Target="slides/slide19.xml"/><Relationship Id="rId62" Type="http://schemas.openxmlformats.org/officeDocument/2006/relationships/slide" Target="slides/slide61.xml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49" Type="http://schemas.openxmlformats.org/officeDocument/2006/relationships/slide" Target="slides/slide48.xml"/><Relationship Id="rId36" Type="http://schemas.openxmlformats.org/officeDocument/2006/relationships/slide" Target="slides/slide3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65" Type="http://schemas.openxmlformats.org/officeDocument/2006/relationships/printerSettings" Target="printerSettings/printerSettings1.bin"/><Relationship Id="rId52" Type="http://schemas.openxmlformats.org/officeDocument/2006/relationships/slide" Target="slides/slide51.xml"/><Relationship Id="rId44" Type="http://schemas.openxmlformats.org/officeDocument/2006/relationships/slide" Target="slides/slide43.xml"/><Relationship Id="rId31" Type="http://schemas.openxmlformats.org/officeDocument/2006/relationships/slide" Target="slides/slide30.xml"/><Relationship Id="rId60" Type="http://schemas.openxmlformats.org/officeDocument/2006/relationships/slide" Target="slides/slide59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34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D3CED-D6C7-AE42-BD79-93A5B348964F}" type="datetimeFigureOut">
              <a:rPr lang="en-US" smtClean="0"/>
              <a:t>10/17/15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EEFDC-D437-8D4E-93FF-19379297B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04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E051D-5B7F-C349-B572-063DCC511113}" type="datetimeFigureOut">
              <a:rPr lang="en-US" smtClean="0"/>
              <a:t>10/17/15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FDE70-2E9F-1042-9C97-1F7064972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80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8243-AA03-B64B-88CE-31F74DD9086D}" type="datetimeFigureOut">
              <a:rPr lang="en-US" smtClean="0"/>
              <a:t>10/17/15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7F7BC-72EC-FF4E-AE74-A08133A6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4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8243-AA03-B64B-88CE-31F74DD9086D}" type="datetimeFigureOut">
              <a:rPr lang="en-US" smtClean="0"/>
              <a:t>10/17/15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7F7BC-72EC-FF4E-AE74-A08133A6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39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8243-AA03-B64B-88CE-31F74DD9086D}" type="datetimeFigureOut">
              <a:rPr lang="en-US" smtClean="0"/>
              <a:t>10/17/15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7F7BC-72EC-FF4E-AE74-A08133A6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82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8243-AA03-B64B-88CE-31F74DD9086D}" type="datetimeFigureOut">
              <a:rPr lang="en-US" smtClean="0"/>
              <a:t>10/17/15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7F7BC-72EC-FF4E-AE74-A08133A6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38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8243-AA03-B64B-88CE-31F74DD9086D}" type="datetimeFigureOut">
              <a:rPr lang="en-US" smtClean="0"/>
              <a:t>10/17/15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7F7BC-72EC-FF4E-AE74-A08133A6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3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8243-AA03-B64B-88CE-31F74DD9086D}" type="datetimeFigureOut">
              <a:rPr lang="en-US" smtClean="0"/>
              <a:t>10/17/15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7F7BC-72EC-FF4E-AE74-A08133A6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11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8243-AA03-B64B-88CE-31F74DD9086D}" type="datetimeFigureOut">
              <a:rPr lang="en-US" smtClean="0"/>
              <a:t>10/17/15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7F7BC-72EC-FF4E-AE74-A08133A6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9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8243-AA03-B64B-88CE-31F74DD9086D}" type="datetimeFigureOut">
              <a:rPr lang="en-US" smtClean="0"/>
              <a:t>10/17/15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7F7BC-72EC-FF4E-AE74-A08133A6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21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8243-AA03-B64B-88CE-31F74DD9086D}" type="datetimeFigureOut">
              <a:rPr lang="en-US" smtClean="0"/>
              <a:t>10/17/15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7F7BC-72EC-FF4E-AE74-A08133A6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3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8243-AA03-B64B-88CE-31F74DD9086D}" type="datetimeFigureOut">
              <a:rPr lang="en-US" smtClean="0"/>
              <a:t>10/17/15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7F7BC-72EC-FF4E-AE74-A08133A6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93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8243-AA03-B64B-88CE-31F74DD9086D}" type="datetimeFigureOut">
              <a:rPr lang="en-US" smtClean="0"/>
              <a:t>10/17/15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7F7BC-72EC-FF4E-AE74-A08133A6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1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C8243-AA03-B64B-88CE-31F74DD9086D}" type="datetimeFigureOut">
              <a:rPr lang="en-US" smtClean="0"/>
              <a:t>10/17/15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7F7BC-72EC-FF4E-AE74-A08133A63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1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lisa@ijrcenter.or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81500"/>
            <a:ext cx="6400800" cy="1934633"/>
          </a:xfrm>
        </p:spPr>
        <p:txBody>
          <a:bodyPr/>
          <a:lstStyle/>
          <a:p>
            <a:r>
              <a:rPr lang="en-US" b="1" dirty="0" smtClean="0"/>
              <a:t>Lisa Reinsberg</a:t>
            </a:r>
          </a:p>
          <a:p>
            <a:r>
              <a:rPr lang="en-US" dirty="0" smtClean="0"/>
              <a:t>International Justice Resource Center</a:t>
            </a:r>
          </a:p>
          <a:p>
            <a:r>
              <a:rPr lang="en-US" sz="2500" dirty="0" err="1" smtClean="0"/>
              <a:t>lisa@ijrcenter.org</a:t>
            </a:r>
            <a:endParaRPr lang="en-US" sz="2500" dirty="0"/>
          </a:p>
        </p:txBody>
      </p:sp>
      <p:pic>
        <p:nvPicPr>
          <p:cNvPr id="4" name="Picture 3" descr="IJRC logo (16.jun.1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33" y="266711"/>
            <a:ext cx="3428048" cy="372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87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16 at 12.38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46" y="87165"/>
            <a:ext cx="5269203" cy="4463660"/>
          </a:xfrm>
          <a:prstGeom prst="rect">
            <a:avLst/>
          </a:prstGeom>
        </p:spPr>
      </p:pic>
      <p:pic>
        <p:nvPicPr>
          <p:cNvPr id="2" name="Picture 1" descr="Screen Shot 2015-10-16 at 12.39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61" y="2142997"/>
            <a:ext cx="4782852" cy="4093432"/>
          </a:xfrm>
          <a:prstGeom prst="rect">
            <a:avLst/>
          </a:prstGeom>
        </p:spPr>
      </p:pic>
      <p:pic>
        <p:nvPicPr>
          <p:cNvPr id="3" name="Picture 2" descr="Screen Shot 2015-10-16 at 12.39.0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48" y="2616177"/>
            <a:ext cx="4744752" cy="41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82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2742" y="2860325"/>
            <a:ext cx="2669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Resolutions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669801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2.42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6" y="739739"/>
            <a:ext cx="8095446" cy="533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20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2.43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46" y="789055"/>
            <a:ext cx="7325166" cy="508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3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10-16 at 12.50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" y="125252"/>
            <a:ext cx="6415459" cy="4349558"/>
          </a:xfrm>
          <a:prstGeom prst="rect">
            <a:avLst/>
          </a:prstGeom>
        </p:spPr>
      </p:pic>
      <p:pic>
        <p:nvPicPr>
          <p:cNvPr id="4" name="Picture 3" descr="Screen Shot 2015-10-16 at 12.45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94" y="2375375"/>
            <a:ext cx="5751306" cy="438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82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0-16 at 12.46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04" y="258749"/>
            <a:ext cx="6197816" cy="4812005"/>
          </a:xfrm>
          <a:prstGeom prst="rect">
            <a:avLst/>
          </a:prstGeom>
        </p:spPr>
      </p:pic>
      <p:pic>
        <p:nvPicPr>
          <p:cNvPr id="2" name="Picture 1" descr="Screen Shot 2015-10-16 at 12.46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4752"/>
            <a:ext cx="5683739" cy="387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93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6490" y="2256205"/>
            <a:ext cx="315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Jurisprudence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71784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16 at 12.51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8" y="480831"/>
            <a:ext cx="7748051" cy="60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71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0-16 at 12.55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6" y="530146"/>
            <a:ext cx="7882512" cy="58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1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2.53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57" y="473325"/>
            <a:ext cx="7650437" cy="603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4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16 at 12.30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3" y="419185"/>
            <a:ext cx="8021819" cy="604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01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2.55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53" y="604120"/>
            <a:ext cx="8657013" cy="570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69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2.56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8" y="653437"/>
            <a:ext cx="8348137" cy="55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0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2.57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62" y="345210"/>
            <a:ext cx="8000991" cy="616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7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16 at 1.00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83" y="641108"/>
            <a:ext cx="8504215" cy="556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74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01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57" y="628778"/>
            <a:ext cx="8306931" cy="536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9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02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1" y="579462"/>
            <a:ext cx="8570785" cy="574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30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03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14" y="406856"/>
            <a:ext cx="8206994" cy="577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48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04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9" y="567134"/>
            <a:ext cx="7389858" cy="550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27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05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04" y="716516"/>
            <a:ext cx="7792359" cy="552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8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0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54" y="678095"/>
            <a:ext cx="7432757" cy="548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52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26594" y="2860325"/>
            <a:ext cx="6043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Treaty Texts &amp; Ratifications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55115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07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4" y="480830"/>
            <a:ext cx="8024854" cy="601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78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08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17" y="480831"/>
            <a:ext cx="7561543" cy="581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87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08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18" y="591792"/>
            <a:ext cx="7247631" cy="556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78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09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94" y="431514"/>
            <a:ext cx="7950831" cy="608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59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10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29" y="789054"/>
            <a:ext cx="7176876" cy="557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10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1" y="542474"/>
            <a:ext cx="7570567" cy="577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56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16 at 1.12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1" y="567133"/>
            <a:ext cx="7456427" cy="572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33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14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24" y="628779"/>
            <a:ext cx="7123710" cy="556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3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6872" y="2527442"/>
            <a:ext cx="54164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Other Interpretation</a:t>
            </a:r>
          </a:p>
          <a:p>
            <a:pPr algn="ctr"/>
            <a:r>
              <a:rPr lang="en-US" sz="4000" b="1" dirty="0" smtClean="0"/>
              <a:t>of </a:t>
            </a:r>
          </a:p>
          <a:p>
            <a:pPr algn="ctr"/>
            <a:r>
              <a:rPr lang="en-US" sz="4000" b="1" dirty="0" smtClean="0"/>
              <a:t>Human Rights Standards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82243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16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5" y="849643"/>
            <a:ext cx="7989634" cy="499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21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2.31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56" y="1109608"/>
            <a:ext cx="8175159" cy="457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98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17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91" y="998647"/>
            <a:ext cx="7338684" cy="459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9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16 at 1.18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32" y="653436"/>
            <a:ext cx="7670169" cy="556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2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19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61" y="616647"/>
            <a:ext cx="7257368" cy="564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46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1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35" y="591792"/>
            <a:ext cx="7201723" cy="56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76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6651" y="2527442"/>
            <a:ext cx="48569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Observations</a:t>
            </a:r>
          </a:p>
          <a:p>
            <a:pPr algn="ctr"/>
            <a:r>
              <a:rPr lang="en-US" sz="4000" b="1" dirty="0"/>
              <a:t>o</a:t>
            </a:r>
            <a:r>
              <a:rPr lang="en-US" sz="4000" b="1" dirty="0" smtClean="0"/>
              <a:t>n</a:t>
            </a:r>
          </a:p>
          <a:p>
            <a:pPr algn="ctr"/>
            <a:r>
              <a:rPr lang="en-US" sz="4000" b="1" dirty="0" smtClean="0"/>
              <a:t>State Implementation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172058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22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0" y="826041"/>
            <a:ext cx="8847507" cy="528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55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22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27" y="530147"/>
            <a:ext cx="6923202" cy="535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8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27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29" y="769246"/>
            <a:ext cx="7346639" cy="559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79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2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21" y="772376"/>
            <a:ext cx="7106079" cy="569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9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29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29" y="678095"/>
            <a:ext cx="6641558" cy="529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49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2.32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0" y="776727"/>
            <a:ext cx="8042678" cy="501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53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16 at 2.14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1" y="764397"/>
            <a:ext cx="7797003" cy="482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036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89665" y="2515112"/>
            <a:ext cx="60301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National </a:t>
            </a:r>
          </a:p>
          <a:p>
            <a:pPr algn="ctr"/>
            <a:r>
              <a:rPr lang="en-US" sz="4000" b="1" dirty="0" smtClean="0"/>
              <a:t>Legislation &amp; Jurisprudence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106746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32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1" y="345211"/>
            <a:ext cx="7898363" cy="60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1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16 at 1.33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00" y="530146"/>
            <a:ext cx="7794445" cy="575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26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16 at 1.40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2" y="587900"/>
            <a:ext cx="7718381" cy="564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27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16 at 1.34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7" y="739740"/>
            <a:ext cx="7556131" cy="531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25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34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93" y="497891"/>
            <a:ext cx="8075941" cy="590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6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34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43" y="579462"/>
            <a:ext cx="7948689" cy="562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54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35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56" y="493158"/>
            <a:ext cx="7725427" cy="606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40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0-16 at 1.35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5" y="295895"/>
            <a:ext cx="7954199" cy="613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2.34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41" y="493159"/>
            <a:ext cx="6529340" cy="58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68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.36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12" y="727410"/>
            <a:ext cx="8079321" cy="544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27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5544" y="4290488"/>
            <a:ext cx="4112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www.ijrcenter.org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615188" y="1726059"/>
            <a:ext cx="63127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500" b="1" dirty="0" smtClean="0"/>
          </a:p>
          <a:p>
            <a:pPr algn="ctr"/>
            <a:r>
              <a:rPr lang="en-US" sz="4500" b="1" dirty="0" smtClean="0">
                <a:hlinkClick r:id="rId2"/>
              </a:rPr>
              <a:t>lisa@ijrcenter.org</a:t>
            </a:r>
            <a:endParaRPr lang="en-US" sz="4500" b="1" dirty="0" smtClean="0"/>
          </a:p>
        </p:txBody>
      </p:sp>
    </p:spTree>
    <p:extLst>
      <p:ext uri="{BB962C8B-B14F-4D97-AF65-F5344CB8AC3E}">
        <p14:creationId xmlns:p14="http://schemas.microsoft.com/office/powerpoint/2010/main" val="4105321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2.35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60" y="540106"/>
            <a:ext cx="8014293" cy="58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9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2.36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63" y="635204"/>
            <a:ext cx="6715712" cy="57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97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6 at 12.37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06" y="449309"/>
            <a:ext cx="7323940" cy="606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89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22B9E06671B54FA89F14538B9B0FEA" ma:contentTypeVersion="1" ma:contentTypeDescription="Create a new document." ma:contentTypeScope="" ma:versionID="362711686602768b23db736653e4ac1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B6B8B4B-0B01-4F06-8B04-2AA75CE3C5CC}"/>
</file>

<file path=customXml/itemProps2.xml><?xml version="1.0" encoding="utf-8"?>
<ds:datastoreItem xmlns:ds="http://schemas.openxmlformats.org/officeDocument/2006/customXml" ds:itemID="{75A1C90E-6157-4C3D-93C3-FC4A47D7A7B9}"/>
</file>

<file path=customXml/itemProps3.xml><?xml version="1.0" encoding="utf-8"?>
<ds:datastoreItem xmlns:ds="http://schemas.openxmlformats.org/officeDocument/2006/customXml" ds:itemID="{0715960F-CFF5-49F4-AE1B-4FADC0AF0C74}"/>
</file>

<file path=docProps/app.xml><?xml version="1.0" encoding="utf-8"?>
<Properties xmlns="http://schemas.openxmlformats.org/officeDocument/2006/extended-properties" xmlns:vt="http://schemas.openxmlformats.org/officeDocument/2006/docPropsVTypes">
  <TotalTime>3034</TotalTime>
  <Words>33</Words>
  <Application>Microsoft Macintosh PowerPoint</Application>
  <PresentationFormat>On-screen Show (4:3)</PresentationFormat>
  <Paragraphs>17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Lisa Reinsberg</dc:creator>
  <cp:lastModifiedBy>Lisa Reinsberg</cp:lastModifiedBy>
  <cp:revision>20</cp:revision>
  <cp:lastPrinted>2015-10-17T16:22:48Z</cp:lastPrinted>
  <dcterms:created xsi:type="dcterms:W3CDTF">2015-10-14T19:58:40Z</dcterms:created>
  <dcterms:modified xsi:type="dcterms:W3CDTF">2015-10-17T16:54:30Z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0x0101008822B9E06671B54FA89F14538B9B0FEA</vt:lpwstr>
  </property>
  <property fmtid="{D5CDD505-2E9C-101B-9397-08002B2CF9AE}" pid="3" name="Order">
    <vt:r8>3231400</vt:r8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</Properties>
</file>