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Default Extension="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Lst>
  <p:notesMasterIdLst>
    <p:notesMasterId r:id="rId10"/>
  </p:notesMasterIdLst>
  <p:sldIdLst>
    <p:sldId id="277" r:id="rId2"/>
    <p:sldId id="258" r:id="rId3"/>
    <p:sldId id="260" r:id="rId4"/>
    <p:sldId id="261" r:id="rId5"/>
    <p:sldId id="262" r:id="rId6"/>
    <p:sldId id="270" r:id="rId7"/>
    <p:sldId id="263" r:id="rId8"/>
    <p:sldId id="267" r:id="rId9"/>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A88CA7A-2D27-483A-BA83-15FAE44AB87F}">
  <a:tblStyle styleId="{FA88CA7A-2D27-483A-BA83-15FAE44AB87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7" autoAdjust="0"/>
  </p:normalViewPr>
  <p:slideViewPr>
    <p:cSldViewPr snapToGrid="0" snapToObjects="1">
      <p:cViewPr>
        <p:scale>
          <a:sx n="94" d="100"/>
          <a:sy n="94" d="100"/>
        </p:scale>
        <p:origin x="-474" y="-156"/>
      </p:cViewPr>
      <p:guideLst>
        <p:guide orient="horz" pos="2160"/>
        <p:guide pos="2880"/>
      </p:guideLst>
    </p:cSldViewPr>
  </p:slideViewPr>
  <p:notesTextViewPr>
    <p:cViewPr>
      <p:scale>
        <a:sx n="100" d="100"/>
        <a:sy n="100" d="100"/>
      </p:scale>
      <p:origin x="0" y="45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41987" name="Shape 3"/>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endParaRPr lang="en-US"/>
          </a:p>
        </p:txBody>
      </p:sp>
      <p:sp>
        <p:nvSpPr>
          <p:cNvPr id="41988"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lvl="0"/>
            <a:endParaRPr noProof="0"/>
          </a:p>
        </p:txBody>
      </p:sp>
      <p:sp>
        <p:nvSpPr>
          <p:cNvPr id="41990" name="Shape 6"/>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endParaRPr lang="en-US"/>
          </a:p>
        </p:txBody>
      </p:sp>
      <p:sp>
        <p:nvSpPr>
          <p:cNvPr id="7" name="Shape 7"/>
          <p:cNvSpPr txBox="1">
            <a:spLocks noGrp="1"/>
          </p:cNvSpPr>
          <p:nvPr>
            <p:ph type="sldNum" idx="12"/>
          </p:nvPr>
        </p:nvSpPr>
        <p:spPr>
          <a:xfrm>
            <a:off x="3884613" y="8685213"/>
            <a:ext cx="2971800" cy="457200"/>
          </a:xfrm>
          <a:prstGeom prst="rect">
            <a:avLst/>
          </a:prstGeom>
          <a:noFill/>
          <a:ln>
            <a:noFill/>
          </a:ln>
        </p:spPr>
        <p:txBody>
          <a:bodyPr vert="horz" wrap="square" lIns="91425" tIns="91425" rIns="91425" bIns="91425" numCol="1" anchor="b" anchorCtr="0" compatLnSpc="1">
            <a:prstTxWarp prst="textNoShape">
              <a:avLst/>
            </a:prstTxWarp>
            <a:noAutofit/>
          </a:bodyPr>
          <a:lstStyle>
            <a:lvl1pPr indent="-88900">
              <a:buClr>
                <a:srgbClr val="000000"/>
              </a:buClr>
              <a:buFont typeface="Arial" charset="0"/>
              <a:buChar char="●"/>
              <a:defRPr/>
            </a:lvl1pPr>
            <a:lvl2pPr lvl="1" indent="-88900">
              <a:buClr>
                <a:srgbClr val="000000"/>
              </a:buClr>
              <a:buFont typeface="Courier New" pitchFamily="49" charset="0"/>
              <a:buChar char="o"/>
              <a:defRPr/>
            </a:lvl2pPr>
            <a:lvl3pPr lvl="2" indent="-88900">
              <a:buClr>
                <a:srgbClr val="000000"/>
              </a:buClr>
              <a:buFont typeface="Wingdings" pitchFamily="2" charset="2"/>
              <a:buChar char="§"/>
              <a:defRPr/>
            </a:lvl3pPr>
            <a:lvl4pPr lvl="3" indent="-88900">
              <a:buClr>
                <a:srgbClr val="000000"/>
              </a:buClr>
              <a:buFont typeface="Arial" charset="0"/>
              <a:buChar char="●"/>
              <a:defRPr/>
            </a:lvl4pPr>
            <a:lvl5pPr lvl="4" indent="-88900">
              <a:buClr>
                <a:srgbClr val="000000"/>
              </a:buClr>
              <a:buFont typeface="Wingdings" pitchFamily="2" charset="2"/>
              <a:buChar char="§"/>
              <a:defRPr/>
            </a:lvl5pPr>
          </a:lstStyle>
          <a:p>
            <a:endParaRPr lang="en-US"/>
          </a:p>
          <a:p>
            <a:pPr lvl="1"/>
            <a:endParaRPr lang="en-US"/>
          </a:p>
          <a:p>
            <a:pPr lvl="2"/>
            <a:endParaRPr lang="en-US"/>
          </a:p>
          <a:p>
            <a:pPr lvl="3"/>
            <a:endParaRPr lang="en-US"/>
          </a:p>
          <a:p>
            <a:pPr lvl="4">
              <a:buFont typeface="Courier New" pitchFamily="49" charset="0"/>
              <a:buChar char="o"/>
            </a:pPr>
            <a:endParaRPr lang="en-US"/>
          </a:p>
          <a:p>
            <a:pPr lvl="4"/>
            <a:endParaRPr lang="en-US"/>
          </a:p>
          <a:p>
            <a:pPr lvl="4">
              <a:buFont typeface="Arial" charset="0"/>
              <a:buChar char="●"/>
            </a:pPr>
            <a:endParaRPr lang="en-US"/>
          </a:p>
          <a:p>
            <a:pPr lvl="4">
              <a:buFont typeface="Courier New" pitchFamily="49" charset="0"/>
              <a:buChar char="o"/>
            </a:pPr>
            <a:endParaRPr lang="en-US"/>
          </a:p>
          <a:p>
            <a:pPr lvl="4"/>
            <a:endParaRPr lang="en-US"/>
          </a:p>
        </p:txBody>
      </p:sp>
    </p:spTree>
    <p:extLst>
      <p:ext uri="{BB962C8B-B14F-4D97-AF65-F5344CB8AC3E}">
        <p14:creationId xmlns:p14="http://schemas.microsoft.com/office/powerpoint/2010/main" val="3065859667"/>
      </p:ext>
    </p:extLst>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742950" indent="-285750" algn="l" defTabSz="457200" rtl="0" fontAlgn="base">
      <a:spcBef>
        <a:spcPct val="30000"/>
      </a:spcBef>
      <a:spcAft>
        <a:spcPct val="0"/>
      </a:spcAft>
      <a:defRPr sz="1200" kern="1200">
        <a:solidFill>
          <a:schemeClr val="tx1"/>
        </a:solidFill>
        <a:latin typeface="+mn-lt"/>
        <a:ea typeface="+mn-ea"/>
        <a:cs typeface="+mn-cs"/>
      </a:defRPr>
    </a:lvl2pPr>
    <a:lvl3pPr marL="1143000" indent="-228600" algn="l" defTabSz="457200" rtl="0" fontAlgn="base">
      <a:spcBef>
        <a:spcPct val="30000"/>
      </a:spcBef>
      <a:spcAft>
        <a:spcPct val="0"/>
      </a:spcAft>
      <a:defRPr sz="1200" kern="1200">
        <a:solidFill>
          <a:schemeClr val="tx1"/>
        </a:solidFill>
        <a:latin typeface="+mn-lt"/>
        <a:ea typeface="+mn-ea"/>
        <a:cs typeface="+mn-cs"/>
      </a:defRPr>
    </a:lvl3pPr>
    <a:lvl4pPr marL="1600200" indent="-228600" algn="l" defTabSz="457200" rtl="0" fontAlgn="base">
      <a:spcBef>
        <a:spcPct val="30000"/>
      </a:spcBef>
      <a:spcAft>
        <a:spcPct val="0"/>
      </a:spcAft>
      <a:defRPr sz="1200" kern="1200">
        <a:solidFill>
          <a:schemeClr val="tx1"/>
        </a:solidFill>
        <a:latin typeface="+mn-lt"/>
        <a:ea typeface="+mn-ea"/>
        <a:cs typeface="+mn-cs"/>
      </a:defRPr>
    </a:lvl4pPr>
    <a:lvl5pPr marL="2057400" indent="-2286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panose="020B0604020202020204" pitchFamily="34" charset="0"/>
              <a:buNone/>
              <a:defRPr/>
            </a:pPr>
            <a:r>
              <a:rPr lang="en-GB" dirty="0" smtClean="0"/>
              <a:t>Earlier this year The EIU embarked on a global programme of research to investigate the role of business in protecting human rights. The project is sponsored by the following:</a:t>
            </a:r>
          </a:p>
          <a:p>
            <a:pPr fontAlgn="auto">
              <a:spcAft>
                <a:spcPts val="0"/>
              </a:spcAft>
              <a:buFont typeface="Arial" panose="020B0604020202020204" pitchFamily="34" charset="0"/>
              <a:buNone/>
              <a:defRPr/>
            </a:pPr>
            <a:endParaRPr lang="en-GB" dirty="0" smtClean="0"/>
          </a:p>
          <a:p>
            <a:pPr fontAlgn="auto">
              <a:spcAft>
                <a:spcPts val="0"/>
              </a:spcAft>
              <a:buFont typeface="Arial" panose="020B0604020202020204" pitchFamily="34" charset="0"/>
              <a:buNone/>
              <a:defRPr/>
            </a:pPr>
            <a:r>
              <a:rPr lang="en-GB" dirty="0" smtClean="0"/>
              <a:t>-Universal Rights Group</a:t>
            </a:r>
          </a:p>
          <a:p>
            <a:pPr fontAlgn="auto">
              <a:spcAft>
                <a:spcPts val="0"/>
              </a:spcAft>
              <a:buFont typeface="Arial" panose="020B0604020202020204" pitchFamily="34" charset="0"/>
              <a:buNone/>
              <a:defRPr/>
            </a:pPr>
            <a:endParaRPr lang="en-GB" dirty="0" smtClean="0"/>
          </a:p>
          <a:p>
            <a:pPr fontAlgn="auto">
              <a:spcAft>
                <a:spcPts val="0"/>
              </a:spcAft>
              <a:defRPr/>
            </a:pPr>
            <a:r>
              <a:rPr lang="en-GB" dirty="0" smtClean="0"/>
              <a:t>- DLA Piper</a:t>
            </a:r>
            <a:br>
              <a:rPr lang="en-GB" dirty="0" smtClean="0"/>
            </a:br>
            <a:endParaRPr lang="en-GB" dirty="0" smtClean="0"/>
          </a:p>
          <a:p>
            <a:pPr fontAlgn="auto">
              <a:spcAft>
                <a:spcPts val="0"/>
              </a:spcAft>
              <a:defRPr/>
            </a:pPr>
            <a:r>
              <a:rPr lang="en-GB" dirty="0" smtClean="0"/>
              <a:t>- Global Business Initiative for Human Rights</a:t>
            </a:r>
            <a:br>
              <a:rPr lang="en-GB" dirty="0" smtClean="0"/>
            </a:br>
            <a:endParaRPr lang="en-GB" dirty="0" smtClean="0"/>
          </a:p>
          <a:p>
            <a:pPr fontAlgn="auto">
              <a:spcAft>
                <a:spcPts val="0"/>
              </a:spcAft>
              <a:defRPr/>
            </a:pPr>
            <a:r>
              <a:rPr lang="en-GB" dirty="0" smtClean="0"/>
              <a:t>- IPIECA – the Global Oil &amp; Gas Industry Association for Environmental and Social Issues</a:t>
            </a:r>
            <a:br>
              <a:rPr lang="en-GB" dirty="0" smtClean="0"/>
            </a:br>
            <a:endParaRPr lang="en-GB" dirty="0" smtClean="0"/>
          </a:p>
          <a:p>
            <a:pPr fontAlgn="auto">
              <a:spcAft>
                <a:spcPts val="0"/>
              </a:spcAft>
              <a:defRPr/>
            </a:pPr>
            <a:r>
              <a:rPr lang="en-GB" dirty="0" smtClean="0"/>
              <a:t>- International Chamber of Commerce - World Business Organisation</a:t>
            </a:r>
            <a:br>
              <a:rPr lang="en-GB" dirty="0" smtClean="0"/>
            </a:br>
            <a:endParaRPr lang="en-GB" dirty="0" smtClean="0"/>
          </a:p>
          <a:p>
            <a:pPr fontAlgn="auto">
              <a:spcAft>
                <a:spcPts val="0"/>
              </a:spcAft>
              <a:defRPr/>
            </a:pPr>
            <a:r>
              <a:rPr lang="en-GB" dirty="0" smtClean="0"/>
              <a:t>- International Organisation for Employers</a:t>
            </a:r>
            <a:br>
              <a:rPr lang="en-GB" dirty="0" smtClean="0"/>
            </a:br>
            <a:endParaRPr lang="en-GB" dirty="0" smtClean="0"/>
          </a:p>
          <a:p>
            <a:pPr fontAlgn="auto">
              <a:spcAft>
                <a:spcPts val="0"/>
              </a:spcAft>
              <a:defRPr/>
            </a:pPr>
            <a:r>
              <a:rPr lang="en-GB" dirty="0" smtClean="0"/>
              <a:t>- </a:t>
            </a:r>
            <a:r>
              <a:rPr lang="en-GB" dirty="0" err="1" smtClean="0"/>
              <a:t>Mazars</a:t>
            </a:r>
            <a:r>
              <a:rPr lang="en-GB" dirty="0" smtClean="0"/>
              <a:t/>
            </a:r>
            <a:br>
              <a:rPr lang="en-GB" dirty="0" smtClean="0"/>
            </a:br>
            <a:endParaRPr lang="en-GB" dirty="0" smtClean="0"/>
          </a:p>
          <a:p>
            <a:pPr fontAlgn="auto">
              <a:spcAft>
                <a:spcPts val="0"/>
              </a:spcAft>
              <a:defRPr/>
            </a:pPr>
            <a:r>
              <a:rPr lang="en-GB" dirty="0" smtClean="0"/>
              <a:t>- Norway, Government of</a:t>
            </a:r>
            <a:br>
              <a:rPr lang="en-GB" dirty="0" smtClean="0"/>
            </a:br>
            <a:endParaRPr lang="en-GB" dirty="0" smtClean="0"/>
          </a:p>
          <a:p>
            <a:pPr fontAlgn="auto">
              <a:spcAft>
                <a:spcPts val="0"/>
              </a:spcAft>
              <a:defRPr/>
            </a:pPr>
            <a:r>
              <a:rPr lang="en-GB" dirty="0" smtClean="0"/>
              <a:t>- Telenor</a:t>
            </a:r>
            <a:br>
              <a:rPr lang="en-GB" dirty="0" smtClean="0"/>
            </a:br>
            <a:endParaRPr lang="en-GB" dirty="0" smtClean="0"/>
          </a:p>
          <a:p>
            <a:pPr marL="171450" indent="-171450" fontAlgn="auto">
              <a:spcAft>
                <a:spcPts val="0"/>
              </a:spcAft>
              <a:buFontTx/>
              <a:buChar char="-"/>
              <a:defRPr/>
            </a:pPr>
            <a:r>
              <a:rPr lang="en-GB" dirty="0" smtClean="0"/>
              <a:t>UK, Government of</a:t>
            </a:r>
            <a:br>
              <a:rPr lang="en-GB" dirty="0" smtClean="0"/>
            </a:br>
            <a:endParaRPr lang="en-GB"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sz="1200" b="0" i="0" kern="1200" dirty="0" smtClean="0">
                <a:solidFill>
                  <a:schemeClr val="tx1"/>
                </a:solidFill>
                <a:effectLst/>
                <a:latin typeface="+mn-lt"/>
                <a:ea typeface="+mn-ea"/>
                <a:cs typeface="+mn-cs"/>
              </a:rPr>
              <a:t>The</a:t>
            </a:r>
            <a:r>
              <a:rPr lang="en-GB" sz="1200" b="0" i="0" kern="1200" baseline="0" dirty="0" smtClean="0">
                <a:solidFill>
                  <a:schemeClr val="tx1"/>
                </a:solidFill>
                <a:effectLst/>
                <a:latin typeface="+mn-lt"/>
                <a:ea typeface="+mn-ea"/>
                <a:cs typeface="+mn-cs"/>
              </a:rPr>
              <a:t> s</a:t>
            </a:r>
            <a:r>
              <a:rPr lang="en-GB" sz="1200" b="0" i="0" kern="1200" dirty="0" smtClean="0">
                <a:solidFill>
                  <a:schemeClr val="tx1"/>
                </a:solidFill>
                <a:effectLst/>
                <a:latin typeface="+mn-lt"/>
                <a:ea typeface="+mn-ea"/>
                <a:cs typeface="+mn-cs"/>
              </a:rPr>
              <a:t>urvey has also benefited from the input and support of the UN Working Group on Business and Human Rights.</a:t>
            </a:r>
            <a:endParaRPr lang="en-GB" dirty="0" smtClean="0"/>
          </a:p>
          <a:p>
            <a:pPr marL="0" indent="0" fontAlgn="auto">
              <a:spcAft>
                <a:spcPts val="0"/>
              </a:spcAft>
              <a:buFontTx/>
              <a:buNone/>
              <a:defRPr/>
            </a:pPr>
            <a:endParaRPr lang="en-GB" dirty="0" smtClean="0">
              <a:solidFill>
                <a:schemeClr val="dk1"/>
              </a:solidFill>
              <a:latin typeface="Calibri"/>
              <a:ea typeface="Calibri"/>
              <a:cs typeface="Calibri"/>
              <a:sym typeface="Calibri"/>
            </a:endParaRPr>
          </a:p>
          <a:p>
            <a:pPr fontAlgn="auto">
              <a:spcAft>
                <a:spcPts val="0"/>
              </a:spcAft>
              <a:buFont typeface="Arial" panose="020B0604020202020204" pitchFamily="34" charset="0"/>
              <a:buNone/>
              <a:defRPr/>
            </a:pPr>
            <a:r>
              <a:rPr lang="en-GB" dirty="0" smtClean="0">
                <a:solidFill>
                  <a:schemeClr val="dk1"/>
                </a:solidFill>
                <a:latin typeface="Calibri"/>
                <a:ea typeface="Calibri"/>
                <a:cs typeface="Calibri"/>
                <a:sym typeface="Calibri"/>
              </a:rPr>
              <a:t>In order to tackle this topic, we have conducted a survey of businesses encompassing:</a:t>
            </a:r>
          </a:p>
          <a:p>
            <a:pPr fontAlgn="auto">
              <a:spcAft>
                <a:spcPts val="0"/>
              </a:spcAft>
              <a:defRPr/>
            </a:pPr>
            <a:endParaRPr lang="en-GB" dirty="0" smtClean="0"/>
          </a:p>
          <a:p>
            <a:pPr marL="171450" indent="-171450" fontAlgn="auto">
              <a:spcAft>
                <a:spcPts val="0"/>
              </a:spcAft>
              <a:buFont typeface="Arial" panose="020B0604020202020204" pitchFamily="34" charset="0"/>
              <a:buChar char="•"/>
              <a:defRPr/>
            </a:pPr>
            <a:r>
              <a:rPr lang="en-GB" dirty="0" smtClean="0"/>
              <a:t>The business definition of human rights</a:t>
            </a:r>
          </a:p>
          <a:p>
            <a:pPr marL="171450" indent="-171450" fontAlgn="auto">
              <a:spcAft>
                <a:spcPts val="0"/>
              </a:spcAft>
              <a:buFont typeface="Arial" panose="020B0604020202020204" pitchFamily="34" charset="0"/>
              <a:buChar char="•"/>
              <a:defRPr/>
            </a:pPr>
            <a:r>
              <a:rPr lang="en-GB" dirty="0" smtClean="0"/>
              <a:t>Business attention to human rights</a:t>
            </a:r>
          </a:p>
          <a:p>
            <a:pPr marL="171450" indent="-171450" fontAlgn="auto">
              <a:spcAft>
                <a:spcPts val="0"/>
              </a:spcAft>
              <a:buFont typeface="Arial" panose="020B0604020202020204" pitchFamily="34" charset="0"/>
              <a:buChar char="•"/>
              <a:defRPr/>
            </a:pPr>
            <a:r>
              <a:rPr lang="en-GB" dirty="0" smtClean="0"/>
              <a:t>Evaluation methods</a:t>
            </a:r>
          </a:p>
          <a:p>
            <a:pPr marL="171450" indent="-171450" fontAlgn="auto">
              <a:spcAft>
                <a:spcPts val="0"/>
              </a:spcAft>
              <a:buFont typeface="Arial" panose="020B0604020202020204" pitchFamily="34" charset="0"/>
              <a:buChar char="•"/>
              <a:defRPr/>
            </a:pPr>
            <a:r>
              <a:rPr lang="en-GB" dirty="0" smtClean="0"/>
              <a:t>Pressure on businesses to address human rights issues</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This presentation draws</a:t>
            </a:r>
            <a:r>
              <a:rPr lang="en-GB" baseline="0" dirty="0" smtClean="0"/>
              <a:t> on early data from a global survey of business executives – to date we have surveyed 534 executives.</a:t>
            </a:r>
          </a:p>
          <a:p>
            <a:pPr marL="0" indent="0" fontAlgn="auto">
              <a:spcAft>
                <a:spcPts val="0"/>
              </a:spcAft>
              <a:buFont typeface="Arial" panose="020B0604020202020204" pitchFamily="34" charset="0"/>
              <a:buNone/>
              <a:defRPr/>
            </a:pPr>
            <a:endParaRPr lang="en-GB" baseline="0" dirty="0" smtClean="0"/>
          </a:p>
          <a:p>
            <a:pPr marL="0" indent="0" fontAlgn="auto">
              <a:spcAft>
                <a:spcPts val="0"/>
              </a:spcAft>
              <a:buFont typeface="Arial" panose="020B0604020202020204" pitchFamily="34" charset="0"/>
              <a:buNone/>
              <a:defRPr/>
            </a:pPr>
            <a:r>
              <a:rPr lang="en-GB" sz="1200" kern="1200" dirty="0" smtClean="0">
                <a:solidFill>
                  <a:schemeClr val="tx1"/>
                </a:solidFill>
                <a:effectLst/>
                <a:latin typeface="+mn-lt"/>
                <a:ea typeface="+mn-ea"/>
                <a:cs typeface="+mn-cs"/>
              </a:rPr>
              <a:t>Of these, 36% are from Europe (both Western and Eastern Europe), 27% from</a:t>
            </a:r>
            <a:r>
              <a:rPr lang="en-GB" sz="1200" kern="1200" baseline="0" dirty="0" smtClean="0">
                <a:solidFill>
                  <a:schemeClr val="tx1"/>
                </a:solidFill>
                <a:effectLst/>
                <a:latin typeface="+mn-lt"/>
                <a:ea typeface="+mn-ea"/>
                <a:cs typeface="+mn-cs"/>
              </a:rPr>
              <a:t> Asia-Pacific, 1</a:t>
            </a:r>
            <a:r>
              <a:rPr lang="en-GB" sz="1200" kern="1200" dirty="0" smtClean="0">
                <a:solidFill>
                  <a:schemeClr val="tx1"/>
                </a:solidFill>
                <a:effectLst/>
                <a:latin typeface="+mn-lt"/>
                <a:ea typeface="+mn-ea"/>
                <a:cs typeface="+mn-cs"/>
              </a:rPr>
              <a:t>8% from North America, 9% from Latin America and the remainder from the Middle East and Africa. Respondents hail from 18 sectors, with financial services, professional services, IT and technology,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healthcare</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manufacturing especially prominent in the sample. The respondents are relatively senior—40%hold C-suite positions—and they work in organisations of different sizes, with 50% working for companies with an annual turnover of US$500m or more.</a:t>
            </a:r>
            <a:endParaRPr lang="en-GB" dirty="0" smtClean="0"/>
          </a:p>
          <a:p>
            <a:pPr fontAlgn="auto">
              <a:spcAft>
                <a:spcPts val="0"/>
              </a:spcAft>
              <a:buFont typeface="Arial" panose="020B0604020202020204" pitchFamily="34" charset="0"/>
              <a:buNone/>
              <a:defRPr/>
            </a:pPr>
            <a:endParaRPr lang="en-GB" dirty="0" smtClean="0">
              <a:solidFill>
                <a:schemeClr val="dk1"/>
              </a:solidFill>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GB" dirty="0" smtClean="0">
                <a:solidFill>
                  <a:schemeClr val="dk1"/>
                </a:solidFill>
                <a:latin typeface="Calibri"/>
                <a:ea typeface="Calibri"/>
                <a:cs typeface="Calibri"/>
                <a:sym typeface="Calibri"/>
              </a:rPr>
              <a:t>Today I will be sharing insights from the interim survey results and telling you about the how the program will progress from here. </a:t>
            </a:r>
            <a:r>
              <a:rPr lang="en-GB" sz="1200" kern="1200" dirty="0" smtClean="0">
                <a:solidFill>
                  <a:schemeClr val="tx1"/>
                </a:solidFill>
                <a:effectLst/>
                <a:latin typeface="+mn-lt"/>
                <a:ea typeface="+mn-ea"/>
                <a:cs typeface="+mn-cs"/>
              </a:rPr>
              <a:t>As the research is not yet complete, I offer these results without interpretation or judgement. I hope</a:t>
            </a:r>
            <a:r>
              <a:rPr lang="en-GB" sz="1200" kern="1200" baseline="0" dirty="0" smtClean="0">
                <a:solidFill>
                  <a:schemeClr val="tx1"/>
                </a:solidFill>
                <a:effectLst/>
                <a:latin typeface="+mn-lt"/>
                <a:ea typeface="+mn-ea"/>
                <a:cs typeface="+mn-cs"/>
              </a:rPr>
              <a:t> they provide some interesting food for thought for the panel that follows my presentation, as well the rest of </a:t>
            </a:r>
            <a:r>
              <a:rPr lang="en-GB" sz="1200" kern="1200" baseline="0" smtClean="0">
                <a:solidFill>
                  <a:schemeClr val="tx1"/>
                </a:solidFill>
                <a:effectLst/>
                <a:latin typeface="+mn-lt"/>
                <a:ea typeface="+mn-ea"/>
                <a:cs typeface="+mn-cs"/>
              </a:rPr>
              <a:t>this event.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idx="10"/>
          </p:nvPr>
        </p:nvSpPr>
        <p:spPr/>
        <p:txBody>
          <a:bodyPr/>
          <a:lstStyle/>
          <a:p>
            <a:endParaRPr lang="en-US" smtClean="0"/>
          </a:p>
          <a:p>
            <a:pPr lvl="1"/>
            <a:endParaRPr lang="en-US" smtClean="0"/>
          </a:p>
          <a:p>
            <a:pPr lvl="2"/>
            <a:endParaRPr lang="en-US" smtClean="0"/>
          </a:p>
          <a:p>
            <a:pPr lvl="3"/>
            <a:endParaRPr lang="en-US" smtClean="0"/>
          </a:p>
          <a:p>
            <a:pPr lvl="4">
              <a:buFont typeface="Courier New" pitchFamily="49" charset="0"/>
              <a:buChar char="o"/>
            </a:pPr>
            <a:endParaRPr lang="en-US" smtClean="0"/>
          </a:p>
          <a:p>
            <a:pPr lvl="4"/>
            <a:endParaRPr lang="en-US" smtClean="0"/>
          </a:p>
          <a:p>
            <a:pPr lvl="4">
              <a:buFont typeface="Arial" charset="0"/>
              <a:buChar char="●"/>
            </a:pPr>
            <a:endParaRPr lang="en-US" smtClean="0"/>
          </a:p>
          <a:p>
            <a:pPr lvl="4">
              <a:buFont typeface="Courier New" pitchFamily="49" charset="0"/>
              <a:buChar char="o"/>
            </a:pPr>
            <a:endParaRPr lang="en-US" smtClean="0"/>
          </a:p>
          <a:p>
            <a:pPr lvl="4"/>
            <a:endParaRPr lang="en-US"/>
          </a:p>
        </p:txBody>
      </p:sp>
    </p:spTree>
    <p:extLst>
      <p:ext uri="{BB962C8B-B14F-4D97-AF65-F5344CB8AC3E}">
        <p14:creationId xmlns:p14="http://schemas.microsoft.com/office/powerpoint/2010/main" val="269440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547"/>
          <p:cNvSpPr>
            <a:spLocks noGrp="1" noRot="1" noChangeAspect="1"/>
          </p:cNvSpPr>
          <p:nvPr>
            <p:ph type="sldImg" idx="2"/>
          </p:nvPr>
        </p:nvSpPr>
        <p:spPr>
          <a:noFill/>
          <a:ln/>
        </p:spPr>
      </p:sp>
      <p:sp>
        <p:nvSpPr>
          <p:cNvPr id="46082" name="Shape 548"/>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pPr>
            <a:r>
              <a:rPr lang="en-GB" dirty="0" smtClean="0"/>
              <a:t>There</a:t>
            </a:r>
            <a:r>
              <a:rPr lang="en-GB" baseline="0" dirty="0" smtClean="0"/>
              <a:t> is w</a:t>
            </a:r>
            <a:r>
              <a:rPr lang="en-GB" dirty="0" smtClean="0"/>
              <a:t>idespread </a:t>
            </a:r>
            <a:r>
              <a:rPr lang="en-GB" dirty="0" smtClean="0"/>
              <a:t>support </a:t>
            </a:r>
            <a:r>
              <a:rPr lang="en-GB" dirty="0" smtClean="0"/>
              <a:t>among </a:t>
            </a:r>
            <a:r>
              <a:rPr lang="en-GB" dirty="0" smtClean="0"/>
              <a:t>senior executives for the idea that business has an important human rights role.</a:t>
            </a:r>
          </a:p>
          <a:p>
            <a:pPr>
              <a:spcBef>
                <a:spcPct val="0"/>
              </a:spcBef>
            </a:pPr>
            <a:endParaRPr lang="en-GB" dirty="0" smtClean="0"/>
          </a:p>
          <a:p>
            <a:pPr>
              <a:spcBef>
                <a:spcPct val="0"/>
              </a:spcBef>
            </a:pPr>
            <a:r>
              <a:rPr lang="en-GB" dirty="0" smtClean="0"/>
              <a:t>85% of survey respondents agree that human rights are a matter for business as well as </a:t>
            </a:r>
            <a:r>
              <a:rPr lang="en-GB" dirty="0" smtClean="0"/>
              <a:t>governments. </a:t>
            </a:r>
            <a:r>
              <a:rPr lang="en-GB" dirty="0" smtClean="0"/>
              <a:t>Nor is this simply about compliance: 72% say that their firm’s responsibility to respect human rights is not just about complying with relevant local laws </a:t>
            </a:r>
          </a:p>
          <a:p>
            <a:pPr>
              <a:spcBef>
                <a:spcPct val="0"/>
              </a:spcBef>
            </a:pPr>
            <a:endParaRPr lang="en-GB" dirty="0" smtClean="0"/>
          </a:p>
          <a:p>
            <a:pPr>
              <a:spcBef>
                <a:spcPct val="0"/>
              </a:spcBef>
            </a:pPr>
            <a:r>
              <a:rPr lang="en-GB" dirty="0" smtClean="0"/>
              <a:t>61% say that human rights discussions have become more prevalent at their organisations in the last five years </a:t>
            </a:r>
          </a:p>
          <a:p>
            <a:pPr>
              <a:spcBef>
                <a:spcPct val="0"/>
              </a:spcBef>
            </a:pPr>
            <a:endParaRPr lang="en-GB" dirty="0" smtClean="0"/>
          </a:p>
          <a:p>
            <a:pPr>
              <a:spcBef>
                <a:spcPct val="0"/>
              </a:spcBef>
              <a:buClr>
                <a:srgbClr val="000000"/>
              </a:buClr>
              <a:buFont typeface="Calibri" pitchFamily="34" charset="0"/>
              <a:buNone/>
            </a:pPr>
            <a:endParaRPr lang="en-US" dirty="0" smtClean="0">
              <a:solidFill>
                <a:srgbClr val="000000"/>
              </a:solidFill>
              <a:latin typeface="Calibri" pitchFamily="34" charset="0"/>
              <a:sym typeface="Calibri" pitchFamily="34" charset="0"/>
            </a:endParaRPr>
          </a:p>
          <a:p>
            <a:pPr>
              <a:spcBef>
                <a:spcPct val="0"/>
              </a:spcBef>
              <a:buClr>
                <a:srgbClr val="000000"/>
              </a:buClr>
              <a:buFont typeface="Calibri" pitchFamily="34" charset="0"/>
              <a:buNone/>
            </a:pPr>
            <a:endParaRPr lang="en-US" dirty="0" smtClean="0">
              <a:solidFill>
                <a:srgbClr val="000000"/>
              </a:solidFill>
              <a:latin typeface="Calibri" pitchFamily="34" charset="0"/>
              <a:sym typeface="Calibri" pitchFamily="34" charset="0"/>
            </a:endParaRPr>
          </a:p>
          <a:p>
            <a:pPr>
              <a:spcBef>
                <a:spcPct val="0"/>
              </a:spcBef>
              <a:buClr>
                <a:srgbClr val="000000"/>
              </a:buClr>
              <a:buFont typeface="Calibri" pitchFamily="34" charset="0"/>
              <a:buNone/>
            </a:pPr>
            <a:endParaRPr lang="en-US" dirty="0" smtClean="0">
              <a:solidFill>
                <a:srgbClr val="000000"/>
              </a:solidFill>
              <a:latin typeface="Calibri" pitchFamily="34" charset="0"/>
              <a:sym typeface="Calibri" pitchFamily="34" charset="0"/>
            </a:endParaRPr>
          </a:p>
          <a:p>
            <a:pPr>
              <a:spcBef>
                <a:spcPct val="0"/>
              </a:spcBef>
              <a:buClr>
                <a:srgbClr val="000000"/>
              </a:buClr>
              <a:buFont typeface="Calibri" pitchFamily="34" charset="0"/>
              <a:buNone/>
            </a:pPr>
            <a:endParaRPr lang="en-US" dirty="0" smtClean="0">
              <a:solidFill>
                <a:srgbClr val="000000"/>
              </a:solidFill>
              <a:latin typeface="Calibri" pitchFamily="34" charset="0"/>
              <a:sym typeface="Calibri" pitchFamily="34" charset="0"/>
            </a:endParaRPr>
          </a:p>
          <a:p>
            <a:pPr>
              <a:spcBef>
                <a:spcPct val="0"/>
              </a:spcBef>
            </a:pPr>
            <a:endParaRPr lang="en-US" dirty="0" smtClean="0">
              <a:solidFill>
                <a:srgbClr val="000000"/>
              </a:solidFill>
              <a:latin typeface="Calibri" pitchFamily="34" charset="0"/>
              <a:sym typeface="Calibri" pitchFamily="34" charset="0"/>
            </a:endParaRPr>
          </a:p>
        </p:txBody>
      </p:sp>
      <p:sp>
        <p:nvSpPr>
          <p:cNvPr id="46083" name="Shape 549"/>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561"/>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GB" dirty="0" smtClean="0"/>
              <a:t>The senior </a:t>
            </a:r>
            <a:r>
              <a:rPr lang="en-GB" dirty="0" smtClean="0"/>
              <a:t>executives </a:t>
            </a:r>
            <a:r>
              <a:rPr lang="en-GB" dirty="0" smtClean="0"/>
              <a:t>we surveyed also </a:t>
            </a:r>
            <a:r>
              <a:rPr lang="en-GB" dirty="0" smtClean="0"/>
              <a:t>appreciate that business operations have an impact on, and create some responsibility within, a broad range of human rights areas.</a:t>
            </a:r>
          </a:p>
          <a:p>
            <a:pPr>
              <a:spcBef>
                <a:spcPct val="0"/>
              </a:spcBef>
            </a:pPr>
            <a:endParaRPr lang="en-GB" dirty="0" smtClean="0"/>
          </a:p>
          <a:p>
            <a:pPr>
              <a:spcBef>
                <a:spcPct val="0"/>
              </a:spcBef>
            </a:pPr>
            <a:r>
              <a:rPr lang="en-GB" dirty="0" smtClean="0"/>
              <a:t>For each of eleven specific clusters of human rights covered in the survey, a majority of respondents believed that they were relevant to their own corporate operations. In particular, over three-quarters said this of employment issues </a:t>
            </a:r>
            <a:r>
              <a:rPr lang="en-GB" dirty="0" smtClean="0"/>
              <a:t>-</a:t>
            </a:r>
            <a:r>
              <a:rPr lang="en-GB" baseline="0" dirty="0" smtClean="0"/>
              <a:t> </a:t>
            </a:r>
            <a:r>
              <a:rPr lang="en-GB" dirty="0" smtClean="0"/>
              <a:t>both </a:t>
            </a:r>
            <a:r>
              <a:rPr lang="en-GB" dirty="0" smtClean="0"/>
              <a:t>working/employment conditions </a:t>
            </a:r>
            <a:r>
              <a:rPr lang="en-GB" dirty="0" smtClean="0"/>
              <a:t>(94%) as </a:t>
            </a:r>
            <a:r>
              <a:rPr lang="en-GB" dirty="0" smtClean="0"/>
              <a:t>well as collective bargaining and unionisation </a:t>
            </a:r>
            <a:r>
              <a:rPr lang="en-GB" dirty="0" smtClean="0"/>
              <a:t>rights; </a:t>
            </a:r>
            <a:r>
              <a:rPr lang="en-GB" dirty="0" smtClean="0"/>
              <a:t>education </a:t>
            </a:r>
            <a:r>
              <a:rPr lang="en-GB" dirty="0" smtClean="0"/>
              <a:t>and access to technology; </a:t>
            </a:r>
            <a:r>
              <a:rPr lang="en-GB" dirty="0" smtClean="0"/>
              <a:t>the right to </a:t>
            </a:r>
            <a:r>
              <a:rPr lang="en-GB" dirty="0" smtClean="0"/>
              <a:t>a private life, as well as an intellectual, spiritual </a:t>
            </a:r>
            <a:r>
              <a:rPr lang="en-GB" dirty="0" smtClean="0"/>
              <a:t>and cultural </a:t>
            </a:r>
            <a:r>
              <a:rPr lang="en-GB" dirty="0" smtClean="0"/>
              <a:t>life;</a:t>
            </a:r>
            <a:r>
              <a:rPr lang="en-GB" baseline="0" dirty="0" smtClean="0"/>
              <a:t> </a:t>
            </a:r>
            <a:r>
              <a:rPr lang="en-GB" dirty="0" smtClean="0"/>
              <a:t>and </a:t>
            </a:r>
            <a:r>
              <a:rPr lang="en-GB" dirty="0" smtClean="0"/>
              <a:t>environment-related </a:t>
            </a:r>
            <a:r>
              <a:rPr lang="en-GB" dirty="0" smtClean="0"/>
              <a:t>rights.</a:t>
            </a:r>
          </a:p>
          <a:p>
            <a:pPr>
              <a:spcBef>
                <a:spcPct val="0"/>
              </a:spcBef>
            </a:pPr>
            <a:endParaRPr lang="en-GB" dirty="0" smtClean="0"/>
          </a:p>
          <a:p>
            <a:pPr>
              <a:spcBef>
                <a:spcPct val="0"/>
              </a:spcBef>
            </a:pPr>
            <a:r>
              <a:rPr lang="en-GB" sz="1200" kern="1200" dirty="0" smtClean="0">
                <a:solidFill>
                  <a:schemeClr val="tx1"/>
                </a:solidFill>
                <a:effectLst/>
                <a:latin typeface="+mn-lt"/>
                <a:ea typeface="+mn-ea"/>
                <a:cs typeface="+mn-cs"/>
              </a:rPr>
              <a:t>This acceptance of the relevance of a large number of rights to business operations is broadly consistent across respondent geographies and economic sectors.</a:t>
            </a:r>
            <a:endParaRPr lang="en-GB" dirty="0" smtClean="0"/>
          </a:p>
        </p:txBody>
      </p:sp>
      <p:sp>
        <p:nvSpPr>
          <p:cNvPr id="48130" name="Shape 562"/>
          <p:cNvSpPr>
            <a:spLocks noGrp="1" noRot="1" noChangeAspect="1"/>
          </p:cNvSpPr>
          <p:nvPr>
            <p:ph type="sldImg" idx="2"/>
          </p:nvPr>
        </p:nvSpPr>
        <p:spPr>
          <a:noFill/>
          <a:ln w="9525"/>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570"/>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sz="1100" dirty="0" smtClean="0">
                <a:solidFill>
                  <a:srgbClr val="000000"/>
                </a:solidFill>
              </a:rPr>
              <a:t> </a:t>
            </a:r>
            <a:r>
              <a:rPr lang="en-GB" dirty="0" smtClean="0"/>
              <a:t>Responsibility for human rights issues has spread beyond the </a:t>
            </a:r>
            <a:r>
              <a:rPr lang="en-GB" dirty="0" smtClean="0"/>
              <a:t>corporate social</a:t>
            </a:r>
            <a:r>
              <a:rPr lang="en-GB" baseline="0" dirty="0" smtClean="0"/>
              <a:t> responsibility (</a:t>
            </a:r>
            <a:r>
              <a:rPr lang="en-GB" dirty="0" smtClean="0"/>
              <a:t>CSR) </a:t>
            </a:r>
            <a:r>
              <a:rPr lang="en-GB" dirty="0" smtClean="0"/>
              <a:t>function to other parts of the company.</a:t>
            </a:r>
          </a:p>
          <a:p>
            <a:pPr>
              <a:spcBef>
                <a:spcPct val="0"/>
              </a:spcBef>
            </a:pPr>
            <a:endParaRPr lang="en-GB" dirty="0" smtClean="0"/>
          </a:p>
          <a:p>
            <a:pPr>
              <a:spcBef>
                <a:spcPct val="0"/>
              </a:spcBef>
            </a:pPr>
            <a:r>
              <a:rPr lang="en-GB" dirty="0" smtClean="0"/>
              <a:t> At 44% of companies, the CEO takes a leading role in meeting the company’s responsibility to respect human rights, followed by CSR (35%), human resources (21%), and strategy (21%) </a:t>
            </a:r>
          </a:p>
          <a:p>
            <a:pPr>
              <a:spcBef>
                <a:spcPct val="0"/>
              </a:spcBef>
            </a:pPr>
            <a:endParaRPr lang="en-GB" dirty="0" smtClean="0"/>
          </a:p>
          <a:p>
            <a:pPr>
              <a:spcBef>
                <a:spcPct val="0"/>
              </a:spcBef>
            </a:pPr>
            <a:r>
              <a:rPr lang="en-GB" dirty="0" smtClean="0"/>
              <a:t>Seven separate functions are actively involved in this area at more than 50% of respondents’ </a:t>
            </a:r>
            <a:r>
              <a:rPr lang="en-GB" dirty="0" smtClean="0"/>
              <a:t>companies: CSR, HR, Legal, Public</a:t>
            </a:r>
            <a:r>
              <a:rPr lang="en-GB" baseline="0" dirty="0" smtClean="0"/>
              <a:t> Affairs, Operations, Strategy and the </a:t>
            </a:r>
            <a:r>
              <a:rPr lang="en-GB" dirty="0" smtClean="0"/>
              <a:t>CEO.</a:t>
            </a:r>
            <a:endParaRPr lang="en-GB" dirty="0" smtClean="0"/>
          </a:p>
        </p:txBody>
      </p:sp>
      <p:sp>
        <p:nvSpPr>
          <p:cNvPr id="50178" name="Shape 571"/>
          <p:cNvSpPr>
            <a:spLocks noGrp="1" noRot="1" noChangeAspect="1"/>
          </p:cNvSpPr>
          <p:nvPr>
            <p:ph type="sldImg" idx="2"/>
          </p:nvPr>
        </p:nvSpPr>
        <p:spPr>
          <a:noFill/>
          <a:ln w="9525"/>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578"/>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GB" dirty="0" smtClean="0"/>
              <a:t>Despite the high level of intellectual acceptance </a:t>
            </a:r>
            <a:r>
              <a:rPr lang="en-GB" dirty="0" smtClean="0"/>
              <a:t>of the importance of human rights and its implications for functions across the business, </a:t>
            </a:r>
            <a:r>
              <a:rPr lang="en-GB" dirty="0" smtClean="0"/>
              <a:t>fewer </a:t>
            </a:r>
            <a:r>
              <a:rPr lang="en-GB" dirty="0" smtClean="0"/>
              <a:t>companies are </a:t>
            </a:r>
            <a:r>
              <a:rPr lang="en-GB" dirty="0" smtClean="0"/>
              <a:t>specifically addressing human rights.</a:t>
            </a:r>
            <a:endParaRPr lang="en-GB" dirty="0" smtClean="0"/>
          </a:p>
          <a:p>
            <a:pPr>
              <a:spcBef>
                <a:spcPct val="0"/>
              </a:spcBef>
            </a:pPr>
            <a:endParaRPr lang="en-GB" dirty="0" smtClean="0"/>
          </a:p>
          <a:p>
            <a:pPr>
              <a:spcBef>
                <a:spcPct val="0"/>
              </a:spcBef>
            </a:pPr>
            <a:r>
              <a:rPr lang="en-GB" dirty="0" smtClean="0"/>
              <a:t>The majority of respondents say that, although their company addresses human rights issues, it lacks a specific policy that references human rights (56%) and a further 11% of businesses do not address human rights at all. However, </a:t>
            </a:r>
            <a:r>
              <a:rPr lang="en-GB" dirty="0" smtClean="0"/>
              <a:t>some companies </a:t>
            </a:r>
            <a:r>
              <a:rPr lang="en-GB" dirty="0" smtClean="0"/>
              <a:t>may integrate their human rights policy within a wider code of </a:t>
            </a:r>
            <a:r>
              <a:rPr lang="en-GB" dirty="0" smtClean="0"/>
              <a:t>conduct.</a:t>
            </a:r>
            <a:endParaRPr lang="en-GB" dirty="0" smtClean="0"/>
          </a:p>
          <a:p>
            <a:pPr>
              <a:spcBef>
                <a:spcPct val="0"/>
              </a:spcBef>
            </a:pPr>
            <a:endParaRPr lang="en-GB" dirty="0" smtClean="0"/>
          </a:p>
          <a:p>
            <a:pPr>
              <a:spcBef>
                <a:spcPct val="0"/>
              </a:spcBef>
            </a:pPr>
            <a:r>
              <a:rPr lang="en-GB" dirty="0" smtClean="0"/>
              <a:t>*Nor do most companies talk a lot about human rights issues.</a:t>
            </a:r>
          </a:p>
          <a:p>
            <a:pPr>
              <a:spcBef>
                <a:spcPct val="0"/>
              </a:spcBef>
            </a:pPr>
            <a:r>
              <a:rPr lang="en-GB" dirty="0" smtClean="0"/>
              <a:t>41% of companies communicate with internal stakeholders about human rights issues, and </a:t>
            </a:r>
            <a:r>
              <a:rPr lang="en-GB" dirty="0" smtClean="0"/>
              <a:t>27</a:t>
            </a:r>
            <a:r>
              <a:rPr lang="en-GB" dirty="0" smtClean="0"/>
              <a:t>% </a:t>
            </a:r>
            <a:r>
              <a:rPr lang="en-GB" dirty="0" smtClean="0"/>
              <a:t>to external </a:t>
            </a:r>
            <a:r>
              <a:rPr lang="en-GB" dirty="0" smtClean="0"/>
              <a:t>stakeholders </a:t>
            </a:r>
          </a:p>
          <a:p>
            <a:pPr>
              <a:spcBef>
                <a:spcPct val="0"/>
              </a:spcBef>
            </a:pPr>
            <a:endParaRPr lang="en-US" dirty="0" smtClean="0"/>
          </a:p>
        </p:txBody>
      </p:sp>
      <p:sp>
        <p:nvSpPr>
          <p:cNvPr id="52226" name="Shape 579"/>
          <p:cNvSpPr>
            <a:spLocks noGrp="1" noRot="1" noChangeAspect="1"/>
          </p:cNvSpPr>
          <p:nvPr>
            <p:ph type="sldImg" idx="2"/>
          </p:nvPr>
        </p:nvSpPr>
        <p:spPr>
          <a:noFill/>
          <a:ln w="9525"/>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570"/>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GB" dirty="0" smtClean="0"/>
              <a:t>Respondents </a:t>
            </a:r>
            <a:r>
              <a:rPr lang="en-GB" dirty="0" smtClean="0"/>
              <a:t>list lack of understanding of the company’s human rights responsibilities  as the most common barrier </a:t>
            </a:r>
            <a:r>
              <a:rPr lang="en-GB" dirty="0" smtClean="0"/>
              <a:t>to progress </a:t>
            </a:r>
            <a:r>
              <a:rPr lang="en-GB" dirty="0" smtClean="0"/>
              <a:t>in the </a:t>
            </a:r>
            <a:r>
              <a:rPr lang="en-GB" dirty="0" smtClean="0"/>
              <a:t>field,</a:t>
            </a:r>
            <a:r>
              <a:rPr lang="en-GB" baseline="0" dirty="0" smtClean="0"/>
              <a:t> followed by </a:t>
            </a:r>
            <a:r>
              <a:rPr lang="en-GB" dirty="0" smtClean="0"/>
              <a:t>lack of money and staff, and </a:t>
            </a:r>
            <a:r>
              <a:rPr lang="en-GB" dirty="0" smtClean="0"/>
              <a:t>lack of training and education for </a:t>
            </a:r>
            <a:r>
              <a:rPr lang="en-GB" dirty="0" smtClean="0"/>
              <a:t>employees.</a:t>
            </a:r>
            <a:endParaRPr lang="en-GB" dirty="0" smtClean="0"/>
          </a:p>
          <a:p>
            <a:pPr>
              <a:spcBef>
                <a:spcPct val="0"/>
              </a:spcBef>
            </a:pPr>
            <a:endParaRPr lang="en-GB"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The priority areas cited by respondents also indicate that many companies may still working out the basics: better operational grievance mechanisms (25%), monitoring the activities of partners and suppliers (24%), and strengthening policy commitment to respect human rights (22%) are at the top.</a:t>
            </a:r>
          </a:p>
          <a:p>
            <a:pPr>
              <a:spcBef>
                <a:spcPct val="0"/>
              </a:spcBef>
            </a:pPr>
            <a:endParaRPr lang="en-GB" dirty="0" smtClean="0"/>
          </a:p>
        </p:txBody>
      </p:sp>
      <p:sp>
        <p:nvSpPr>
          <p:cNvPr id="54274" name="Shape 571"/>
          <p:cNvSpPr>
            <a:spLocks noGrp="1" noRot="1" noChangeAspect="1"/>
          </p:cNvSpPr>
          <p:nvPr>
            <p:ph type="sldImg" idx="2"/>
          </p:nvPr>
        </p:nvSpPr>
        <p:spPr>
          <a:noFill/>
          <a:ln w="9525"/>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585"/>
          <p:cNvSpPr>
            <a:spLocks noGrp="1" noRot="1" noChangeAspect="1"/>
          </p:cNvSpPr>
          <p:nvPr>
            <p:ph type="sldImg" idx="2"/>
          </p:nvPr>
        </p:nvSpPr>
        <p:spPr>
          <a:noFill/>
          <a:ln/>
        </p:spPr>
      </p:sp>
      <p:sp>
        <p:nvSpPr>
          <p:cNvPr id="56322" name="Shape 586"/>
          <p:cNvSpPr txBox="1">
            <a:spLocks noGrp="1"/>
          </p:cNvSpPr>
          <p:nvPr>
            <p:ph type="body" idx="1"/>
          </p:nvPr>
        </p:nvSpPr>
        <p:spPr bwMode="auto">
          <a:noFill/>
        </p:spPr>
        <p:txBody>
          <a:bodyPr vert="horz" wrap="square" tIns="45700" bIns="45700" numCol="1" compatLnSpc="1">
            <a:prstTxWarp prst="textNoShape">
              <a:avLst/>
            </a:prstTxWarp>
          </a:bodyPr>
          <a:lstStyle/>
          <a:p>
            <a:pPr>
              <a:lnSpc>
                <a:spcPct val="115000"/>
              </a:lnSpc>
              <a:spcBef>
                <a:spcPts val="500"/>
              </a:spcBef>
              <a:buClr>
                <a:srgbClr val="000000"/>
              </a:buClr>
              <a:buSzPct val="92000"/>
            </a:pPr>
            <a:r>
              <a:rPr lang="en-GB" dirty="0" smtClean="0"/>
              <a:t>20% of companies say that corporate commitments to human rights are driven by a clear business case. </a:t>
            </a:r>
            <a:r>
              <a:rPr lang="en-GB" sz="1200" kern="1200" dirty="0" smtClean="0">
                <a:solidFill>
                  <a:schemeClr val="tx1"/>
                </a:solidFill>
                <a:effectLst/>
                <a:latin typeface="+mn-lt"/>
                <a:ea typeface="+mn-ea"/>
                <a:cs typeface="+mn-cs"/>
              </a:rPr>
              <a:t>The three most cited drivers of corporate commitment to human rights are: building sustainable relationships with local communities (45%); protecting the company brand and reputation (44%); and meeting employee expectations (42%). 12% refer to shareholder pressure as a driver. </a:t>
            </a:r>
            <a:endParaRPr lang="en-GB" dirty="0" smtClean="0"/>
          </a:p>
          <a:p>
            <a:pPr>
              <a:lnSpc>
                <a:spcPct val="115000"/>
              </a:lnSpc>
              <a:spcBef>
                <a:spcPts val="500"/>
              </a:spcBef>
              <a:buClr>
                <a:srgbClr val="000000"/>
              </a:buClr>
              <a:buSzPct val="92000"/>
            </a:pPr>
            <a:endParaRPr lang="en-GB" dirty="0" smtClean="0">
              <a:sym typeface="Questrial"/>
            </a:endParaRPr>
          </a:p>
          <a:p>
            <a:pPr>
              <a:lnSpc>
                <a:spcPct val="115000"/>
              </a:lnSpc>
              <a:spcBef>
                <a:spcPts val="500"/>
              </a:spcBef>
              <a:buClr>
                <a:srgbClr val="000000"/>
              </a:buClr>
              <a:buSzPct val="92000"/>
            </a:pPr>
            <a:r>
              <a:rPr lang="en-GB" dirty="0" smtClean="0"/>
              <a:t>New initiatives which respondents are most likely to say would help them are about providing information: public benchmarking of company performance (42%) and access to reliable, independent information on country-level human rights situations (31</a:t>
            </a:r>
            <a:r>
              <a:rPr lang="en-GB" dirty="0" smtClean="0"/>
              <a:t>%).</a:t>
            </a:r>
            <a:endParaRPr lang="en-US" dirty="0" smtClean="0">
              <a:latin typeface="Questrial"/>
              <a:ea typeface="Questrial"/>
              <a:cs typeface="Questrial"/>
              <a:sym typeface="Questrial"/>
            </a:endParaRPr>
          </a:p>
        </p:txBody>
      </p:sp>
      <p:sp>
        <p:nvSpPr>
          <p:cNvPr id="56323" name="Shape 587"/>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615"/>
          <p:cNvSpPr>
            <a:spLocks noGrp="1" noRot="1" noChangeAspect="1"/>
          </p:cNvSpPr>
          <p:nvPr>
            <p:ph type="sldImg" idx="2"/>
          </p:nvPr>
        </p:nvSpPr>
        <p:spPr>
          <a:noFill/>
          <a:ln/>
        </p:spPr>
      </p:sp>
      <p:sp>
        <p:nvSpPr>
          <p:cNvPr id="60418" name="Shape 616"/>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Clr>
                <a:srgbClr val="000000"/>
              </a:buClr>
              <a:buSzPct val="25000"/>
              <a:buFont typeface="Calibri" pitchFamily="34" charset="0"/>
              <a:buNone/>
            </a:pPr>
            <a:r>
              <a:rPr lang="en-US" sz="1100" dirty="0" smtClean="0">
                <a:solidFill>
                  <a:srgbClr val="000000"/>
                </a:solidFill>
              </a:rPr>
              <a:t>As more complete survey data becomes available, The EIU will update these findings. </a:t>
            </a:r>
            <a:r>
              <a:rPr lang="en-US" sz="1100" baseline="0" dirty="0" smtClean="0">
                <a:solidFill>
                  <a:srgbClr val="000000"/>
                </a:solidFill>
              </a:rPr>
              <a:t> We will also conduct in-depth interviews with senior executives from a range of companies, as well as subject experts, to bring together with the survey findings in a report due to be published in January. </a:t>
            </a:r>
            <a:endParaRPr lang="en-US" dirty="0" smtClean="0">
              <a:solidFill>
                <a:srgbClr val="000000"/>
              </a:solidFill>
              <a:latin typeface="Calibri" pitchFamily="34" charset="0"/>
              <a:sym typeface="Calibri" pitchFamily="34" charset="0"/>
            </a:endParaRPr>
          </a:p>
        </p:txBody>
      </p:sp>
      <p:sp>
        <p:nvSpPr>
          <p:cNvPr id="60419" name="Shape 617"/>
          <p:cNvSpPr>
            <a:spLocks noGrp="1"/>
          </p:cNvSpPr>
          <p:nvPr>
            <p:ph type="sldNum" sz="quarter" idx="12"/>
          </p:nvPr>
        </p:nvSpPr>
        <p:spPr bwMode="auto">
          <a:noFill/>
          <a:ln>
            <a:miter lim="800000"/>
            <a:headEnd/>
            <a:tailEnd/>
          </a:ln>
        </p:spPr>
        <p:txBody>
          <a:bodyPr tIns="45700" bIns="45700"/>
          <a:lstStyle/>
          <a:p>
            <a:pPr indent="0" algn="r">
              <a:buClrTx/>
              <a:buSzPct val="25000"/>
              <a:buFontTx/>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Dark Photo">
    <p:bg>
      <p:bgPr>
        <a:solidFill>
          <a:schemeClr val="bg2"/>
        </a:solidFill>
        <a:effectLst/>
      </p:bgPr>
    </p:bg>
    <p:spTree>
      <p:nvGrpSpPr>
        <p:cNvPr id="1" name="Shape 17"/>
        <p:cNvGrpSpPr/>
        <p:nvPr/>
      </p:nvGrpSpPr>
      <p:grpSpPr>
        <a:xfrm>
          <a:off x="0" y="0"/>
          <a:ext cx="0" cy="0"/>
          <a:chOff x="0" y="0"/>
          <a:chExt cx="0" cy="0"/>
        </a:xfrm>
      </p:grpSpPr>
      <p:pic>
        <p:nvPicPr>
          <p:cNvPr id="6" name="Shape 18"/>
          <p:cNvPicPr preferRelativeResize="0">
            <a:picLocks noChangeAspect="1" noChangeArrowheads="1"/>
          </p:cNvPicPr>
          <p:nvPr/>
        </p:nvPicPr>
        <p:blipFill>
          <a:blip r:embed="rId2"/>
          <a:srcRect/>
          <a:stretch>
            <a:fillRect/>
          </a:stretch>
        </p:blipFill>
        <p:spPr bwMode="auto">
          <a:xfrm>
            <a:off x="0" y="0"/>
            <a:ext cx="9144000" cy="6843713"/>
          </a:xfrm>
          <a:prstGeom prst="rect">
            <a:avLst/>
          </a:prstGeom>
          <a:noFill/>
          <a:ln w="9525">
            <a:noFill/>
            <a:miter lim="800000"/>
            <a:headEnd/>
            <a:tailEnd/>
          </a:ln>
        </p:spPr>
      </p:pic>
      <p:cxnSp>
        <p:nvCxnSpPr>
          <p:cNvPr id="7" name="Shape 21"/>
          <p:cNvCxnSpPr>
            <a:cxnSpLocks noChangeShapeType="1"/>
          </p:cNvCxnSpPr>
          <p:nvPr/>
        </p:nvCxnSpPr>
        <p:spPr bwMode="auto">
          <a:xfrm>
            <a:off x="6964363" y="1930400"/>
            <a:ext cx="1638300" cy="0"/>
          </a:xfrm>
          <a:prstGeom prst="straightConnector1">
            <a:avLst/>
          </a:prstGeom>
          <a:noFill/>
          <a:ln w="9525">
            <a:solidFill>
              <a:srgbClr val="DCE0DF"/>
            </a:solidFill>
            <a:round/>
            <a:headEnd/>
            <a:tailEnd/>
          </a:ln>
        </p:spPr>
      </p:cxnSp>
      <p:cxnSp>
        <p:nvCxnSpPr>
          <p:cNvPr id="8" name="Shape 22"/>
          <p:cNvCxnSpPr>
            <a:cxnSpLocks noChangeShapeType="1"/>
          </p:cNvCxnSpPr>
          <p:nvPr/>
        </p:nvCxnSpPr>
        <p:spPr bwMode="auto">
          <a:xfrm>
            <a:off x="6964363" y="2705100"/>
            <a:ext cx="1638300" cy="0"/>
          </a:xfrm>
          <a:prstGeom prst="straightConnector1">
            <a:avLst/>
          </a:prstGeom>
          <a:noFill/>
          <a:ln w="9525">
            <a:solidFill>
              <a:srgbClr val="DCE0DF"/>
            </a:solidFill>
            <a:round/>
            <a:headEnd/>
            <a:tailEnd/>
          </a:ln>
        </p:spPr>
      </p:cxnSp>
      <p:pic>
        <p:nvPicPr>
          <p:cNvPr id="9" name="Shape 25"/>
          <p:cNvPicPr preferRelativeResize="0">
            <a:picLocks noChangeAspect="1" noChangeArrowheads="1"/>
          </p:cNvPicPr>
          <p:nvPr/>
        </p:nvPicPr>
        <p:blipFill>
          <a:blip r:embed="rId3"/>
          <a:srcRect/>
          <a:stretch>
            <a:fillRect/>
          </a:stretch>
        </p:blipFill>
        <p:spPr bwMode="auto">
          <a:xfrm>
            <a:off x="7442200" y="5868988"/>
            <a:ext cx="1169988" cy="396875"/>
          </a:xfrm>
          <a:prstGeom prst="rect">
            <a:avLst/>
          </a:prstGeom>
          <a:noFill/>
          <a:ln w="9525">
            <a:noFill/>
            <a:miter lim="800000"/>
            <a:headEnd/>
            <a:tailEnd/>
          </a:ln>
        </p:spPr>
      </p:pic>
      <p:sp>
        <p:nvSpPr>
          <p:cNvPr id="19" name="Shape 19"/>
          <p:cNvSpPr>
            <a:spLocks noGrp="1"/>
          </p:cNvSpPr>
          <p:nvPr>
            <p:ph type="pic" idx="2"/>
          </p:nvPr>
        </p:nvSpPr>
        <p:spPr>
          <a:xfrm>
            <a:off x="0" y="0"/>
            <a:ext cx="9144000" cy="6858000"/>
          </a:xfrm>
          <a:prstGeom prst="rect">
            <a:avLst/>
          </a:prstGeom>
          <a:noFill/>
          <a:ln>
            <a:noFill/>
          </a:ln>
        </p:spPr>
      </p:sp>
      <p:sp>
        <p:nvSpPr>
          <p:cNvPr id="20" name="Shape 20"/>
          <p:cNvSpPr txBox="1">
            <a:spLocks noGrp="1"/>
          </p:cNvSpPr>
          <p:nvPr>
            <p:ph type="body" idx="1"/>
          </p:nvPr>
        </p:nvSpPr>
        <p:spPr>
          <a:xfrm>
            <a:off x="6969513" y="2197332"/>
            <a:ext cx="1633675" cy="277396"/>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3"/>
          </p:nvPr>
        </p:nvSpPr>
        <p:spPr>
          <a:xfrm>
            <a:off x="2142827" y="4977810"/>
            <a:ext cx="6554605" cy="887268"/>
          </a:xfrm>
          <a:prstGeom prst="rect">
            <a:avLst/>
          </a:prstGeom>
          <a:noFill/>
          <a:ln>
            <a:noFill/>
          </a:ln>
        </p:spPr>
        <p:txBody>
          <a:bodyPr/>
          <a:lstStyle>
            <a:lvl1pPr marL="0" indent="0"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4"/>
          </p:nvPr>
        </p:nvSpPr>
        <p:spPr>
          <a:xfrm>
            <a:off x="2124364" y="3547037"/>
            <a:ext cx="6585238" cy="1422111"/>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White">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body" idx="1"/>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7" name="Shape 137"/>
          <p:cNvSpPr txBox="1">
            <a:spLocks noGrp="1"/>
          </p:cNvSpPr>
          <p:nvPr>
            <p:ph type="body" idx="2"/>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11"/>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Content-White">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body" idx="1"/>
          </p:nvPr>
        </p:nvSpPr>
        <p:spPr>
          <a:xfrm>
            <a:off x="457200" y="1905000"/>
            <a:ext cx="8151813" cy="3809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2"/>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3"/>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 name="Shape 11"/>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Content-White">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199" y="301084"/>
            <a:ext cx="7070724" cy="67522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txBox="1">
            <a:spLocks noGrp="1"/>
          </p:cNvSpPr>
          <p:nvPr>
            <p:ph type="body" idx="1"/>
          </p:nvPr>
        </p:nvSpPr>
        <p:spPr>
          <a:xfrm>
            <a:off x="457200" y="1905000"/>
            <a:ext cx="8151813" cy="3809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body" idx="2"/>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9" name="Shape 149"/>
          <p:cNvSpPr txBox="1">
            <a:spLocks noGrp="1"/>
          </p:cNvSpPr>
          <p:nvPr>
            <p:ph type="body" idx="3"/>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txBox="1">
            <a:spLocks noGrp="1"/>
          </p:cNvSpPr>
          <p:nvPr>
            <p:ph type="body" idx="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 name="Shape 11"/>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Two Content-White">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906858"/>
            <a:ext cx="3880623" cy="38360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3" name="Shape 153"/>
          <p:cNvSpPr txBox="1">
            <a:spLocks noGrp="1"/>
          </p:cNvSpPr>
          <p:nvPr>
            <p:ph type="body" idx="2"/>
          </p:nvPr>
        </p:nvSpPr>
        <p:spPr>
          <a:xfrm>
            <a:off x="4694662" y="1906858"/>
            <a:ext cx="3891776" cy="382486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4" name="Shape 154"/>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6" name="Shape 156"/>
          <p:cNvSpPr txBox="1">
            <a:spLocks noGrp="1"/>
          </p:cNvSpPr>
          <p:nvPr>
            <p:ph type="body" idx="3"/>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7" name="Shape 157"/>
          <p:cNvSpPr txBox="1">
            <a:spLocks noGrp="1"/>
          </p:cNvSpPr>
          <p:nvPr>
            <p:ph type="body" idx="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 name="Shape 11"/>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 Title, Two Content-White">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457200" y="1906858"/>
            <a:ext cx="3880623" cy="38360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0" name="Shape 160"/>
          <p:cNvSpPr txBox="1">
            <a:spLocks noGrp="1"/>
          </p:cNvSpPr>
          <p:nvPr>
            <p:ph type="body" idx="2"/>
          </p:nvPr>
        </p:nvSpPr>
        <p:spPr>
          <a:xfrm>
            <a:off x="4694662" y="1906858"/>
            <a:ext cx="3891776" cy="382486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1" name="Shape 161"/>
          <p:cNvSpPr txBox="1">
            <a:spLocks noGrp="1"/>
          </p:cNvSpPr>
          <p:nvPr>
            <p:ph type="title"/>
          </p:nvPr>
        </p:nvSpPr>
        <p:spPr>
          <a:xfrm>
            <a:off x="457199" y="301085"/>
            <a:ext cx="7070724" cy="68394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3" name="Shape 163"/>
          <p:cNvSpPr txBox="1">
            <a:spLocks noGrp="1"/>
          </p:cNvSpPr>
          <p:nvPr>
            <p:ph type="body" idx="3"/>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body" idx="4"/>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5"/>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 name="Shape 11"/>
          <p:cNvSpPr txBox="1">
            <a:spLocks noGrp="1"/>
          </p:cNvSpPr>
          <p:nvPr>
            <p:ph type="sldNum" idx="13"/>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Content-White">
    <p:spTree>
      <p:nvGrpSpPr>
        <p:cNvPr id="1" name="Shape 166"/>
        <p:cNvGrpSpPr/>
        <p:nvPr/>
      </p:nvGrpSpPr>
      <p:grpSpPr>
        <a:xfrm>
          <a:off x="0" y="0"/>
          <a:ext cx="0" cy="0"/>
          <a:chOff x="0" y="0"/>
          <a:chExt cx="0" cy="0"/>
        </a:xfrm>
      </p:grpSpPr>
      <p:sp>
        <p:nvSpPr>
          <p:cNvPr id="6" name="Shape 172"/>
          <p:cNvSpPr>
            <a:spLocks noChangeArrowheads="1"/>
          </p:cNvSpPr>
          <p:nvPr/>
        </p:nvSpPr>
        <p:spPr bwMode="auto">
          <a:xfrm>
            <a:off x="433388" y="1498600"/>
            <a:ext cx="7131050" cy="185738"/>
          </a:xfrm>
          <a:prstGeom prst="rect">
            <a:avLst/>
          </a:prstGeom>
          <a:solidFill>
            <a:srgbClr val="FFFFF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67" name="Shape 167"/>
          <p:cNvSpPr txBox="1">
            <a:spLocks noGrp="1"/>
          </p:cNvSpPr>
          <p:nvPr>
            <p:ph type="title"/>
          </p:nvPr>
        </p:nvSpPr>
        <p:spPr>
          <a:xfrm>
            <a:off x="433387" y="5201930"/>
            <a:ext cx="4250122"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8" name="Shape 168"/>
          <p:cNvSpPr txBox="1">
            <a:spLocks noGrp="1"/>
          </p:cNvSpPr>
          <p:nvPr>
            <p:ph type="body" idx="1"/>
          </p:nvPr>
        </p:nvSpPr>
        <p:spPr>
          <a:xfrm>
            <a:off x="4683512" y="5172926"/>
            <a:ext cx="2775415" cy="1242121"/>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0" name="Shape 170"/>
          <p:cNvSpPr txBox="1">
            <a:spLocks noGrp="1"/>
          </p:cNvSpPr>
          <p:nvPr>
            <p:ph type="body" idx="2"/>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1" name="Shape 171"/>
          <p:cNvSpPr txBox="1">
            <a:spLocks noGrp="1"/>
          </p:cNvSpPr>
          <p:nvPr>
            <p:ph type="body" idx="3"/>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 name="Shape 169"/>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act Info-White">
    <p:spTree>
      <p:nvGrpSpPr>
        <p:cNvPr id="1" name="Shape 173"/>
        <p:cNvGrpSpPr/>
        <p:nvPr/>
      </p:nvGrpSpPr>
      <p:grpSpPr>
        <a:xfrm>
          <a:off x="0" y="0"/>
          <a:ext cx="0" cy="0"/>
          <a:chOff x="0" y="0"/>
          <a:chExt cx="0" cy="0"/>
        </a:xfrm>
      </p:grpSpPr>
      <p:cxnSp>
        <p:nvCxnSpPr>
          <p:cNvPr id="4" name="Shape 176"/>
          <p:cNvCxnSpPr>
            <a:cxnSpLocks noChangeShapeType="1"/>
          </p:cNvCxnSpPr>
          <p:nvPr/>
        </p:nvCxnSpPr>
        <p:spPr bwMode="auto">
          <a:xfrm>
            <a:off x="7839075" y="1589088"/>
            <a:ext cx="765175" cy="0"/>
          </a:xfrm>
          <a:prstGeom prst="straightConnector1">
            <a:avLst/>
          </a:prstGeom>
          <a:noFill/>
          <a:ln w="9525">
            <a:solidFill>
              <a:schemeClr val="bg2"/>
            </a:solidFill>
            <a:round/>
            <a:headEnd/>
            <a:tailEnd/>
          </a:ln>
        </p:spPr>
      </p:cxnSp>
      <p:cxnSp>
        <p:nvCxnSpPr>
          <p:cNvPr id="5" name="Shape 178"/>
          <p:cNvCxnSpPr>
            <a:cxnSpLocks noChangeShapeType="1"/>
          </p:cNvCxnSpPr>
          <p:nvPr/>
        </p:nvCxnSpPr>
        <p:spPr bwMode="auto">
          <a:xfrm>
            <a:off x="446088" y="812800"/>
            <a:ext cx="8174037" cy="0"/>
          </a:xfrm>
          <a:prstGeom prst="straightConnector1">
            <a:avLst/>
          </a:prstGeom>
          <a:noFill/>
          <a:ln w="9525">
            <a:solidFill>
              <a:schemeClr val="bg2"/>
            </a:solidFill>
            <a:round/>
            <a:headEnd/>
            <a:tailEnd/>
          </a:ln>
        </p:spPr>
      </p:cxnSp>
      <p:sp>
        <p:nvSpPr>
          <p:cNvPr id="6" name="Shape 179"/>
          <p:cNvSpPr>
            <a:spLocks noChangeArrowheads="1"/>
          </p:cNvSpPr>
          <p:nvPr/>
        </p:nvSpPr>
        <p:spPr bwMode="auto">
          <a:xfrm>
            <a:off x="330200" y="1423988"/>
            <a:ext cx="7229475" cy="301625"/>
          </a:xfrm>
          <a:prstGeom prst="rect">
            <a:avLst/>
          </a:prstGeom>
          <a:solidFill>
            <a:schemeClr val="bg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7" name="Shape 180"/>
          <p:cNvSpPr txBox="1">
            <a:spLocks noChangeArrowheads="1"/>
          </p:cNvSpPr>
          <p:nvPr/>
        </p:nvSpPr>
        <p:spPr bwMode="auto">
          <a:xfrm>
            <a:off x="346075" y="5773738"/>
            <a:ext cx="6942138" cy="523875"/>
          </a:xfrm>
          <a:prstGeom prst="rect">
            <a:avLst/>
          </a:prstGeom>
          <a:noFill/>
          <a:ln w="9525">
            <a:noFill/>
            <a:miter lim="800000"/>
            <a:headEnd/>
            <a:tailEnd/>
          </a:ln>
        </p:spPr>
        <p:txBody>
          <a:bodyPr lIns="91425" tIns="45700" rIns="91425" bIns="45700"/>
          <a:lstStyle/>
          <a:p>
            <a:pPr>
              <a:buClr>
                <a:srgbClr val="BFBFBF"/>
              </a:buClr>
              <a:buSzPct val="25000"/>
              <a:buFont typeface="Questrial"/>
              <a:buNone/>
            </a:pPr>
            <a:r>
              <a:rPr lang="en-US" sz="700">
                <a:solidFill>
                  <a:srgbClr val="BFBFBF"/>
                </a:solidFill>
                <a:latin typeface="Questrial"/>
                <a:ea typeface="Questrial"/>
                <a:cs typeface="Questrial"/>
                <a:sym typeface="Questrial"/>
              </a:rPr>
              <a:t>© The Economist 2015. These materials and their contents are confidential and the exclusive property of The Economist Newspaper Limited. </a:t>
            </a:r>
          </a:p>
          <a:p>
            <a:pPr>
              <a:buClr>
                <a:srgbClr val="BFBFBF"/>
              </a:buClr>
              <a:buSzPct val="25000"/>
              <a:buFont typeface="Questrial"/>
              <a:buNone/>
            </a:pPr>
            <a:r>
              <a:rPr lang="en-US" sz="700">
                <a:solidFill>
                  <a:srgbClr val="BFBFBF"/>
                </a:solidFill>
                <a:latin typeface="Questrial"/>
                <a:ea typeface="Questrial"/>
                <a:cs typeface="Questrial"/>
                <a:sym typeface="Questrial"/>
              </a:rPr>
              <a:t>Their unauthorized reproduction or dissemination to any party other than the original recipient(s) is prohibited. These materials are provided for information only and shall not be construed as an offer or any form of contractual commitment by The Economist Newspaper Limited or any of its subsidiaries or affiliates. The opportunities described herein are subject to change and editorial approval. </a:t>
            </a:r>
          </a:p>
        </p:txBody>
      </p:sp>
      <p:sp>
        <p:nvSpPr>
          <p:cNvPr id="174" name="Shape 174"/>
          <p:cNvSpPr txBox="1">
            <a:spLocks noGrp="1"/>
          </p:cNvSpPr>
          <p:nvPr>
            <p:ph type="title"/>
          </p:nvPr>
        </p:nvSpPr>
        <p:spPr>
          <a:xfrm>
            <a:off x="2467953" y="1817656"/>
            <a:ext cx="6244683" cy="490653"/>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7" name="Shape 177"/>
          <p:cNvSpPr txBox="1">
            <a:spLocks noGrp="1"/>
          </p:cNvSpPr>
          <p:nvPr>
            <p:ph type="body" idx="1"/>
          </p:nvPr>
        </p:nvSpPr>
        <p:spPr>
          <a:xfrm>
            <a:off x="2461827" y="2453230"/>
            <a:ext cx="6244681" cy="1940350"/>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 name="Shape 175"/>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ricing-White">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txBox="1">
            <a:spLocks noGrp="1"/>
          </p:cNvSpPr>
          <p:nvPr>
            <p:ph type="body" idx="1"/>
          </p:nvPr>
        </p:nvSpPr>
        <p:spPr>
          <a:xfrm>
            <a:off x="468312" y="2297113"/>
            <a:ext cx="4760912" cy="512762"/>
          </a:xfrm>
          <a:prstGeom prst="rect">
            <a:avLst/>
          </a:prstGeom>
          <a:noFill/>
          <a:ln w="9525" cap="flat">
            <a:solidFill>
              <a:srgbClr val="BFBFB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txBox="1">
            <a:spLocks noGrp="1"/>
          </p:cNvSpPr>
          <p:nvPr>
            <p:ph type="body" idx="2"/>
          </p:nvPr>
        </p:nvSpPr>
        <p:spPr>
          <a:xfrm>
            <a:off x="5508701" y="2297113"/>
            <a:ext cx="1857822" cy="512762"/>
          </a:xfrm>
          <a:prstGeom prst="rect">
            <a:avLst/>
          </a:prstGeom>
          <a:noFill/>
          <a:ln w="9525" cap="flat">
            <a:solidFill>
              <a:srgbClr val="BFBFB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6" name="Shape 186"/>
          <p:cNvSpPr txBox="1">
            <a:spLocks noGrp="1"/>
          </p:cNvSpPr>
          <p:nvPr>
            <p:ph type="body" idx="3"/>
          </p:nvPr>
        </p:nvSpPr>
        <p:spPr>
          <a:xfrm>
            <a:off x="468312" y="2813580"/>
            <a:ext cx="4760912" cy="512762"/>
          </a:xfrm>
          <a:prstGeom prst="rect">
            <a:avLst/>
          </a:prstGeom>
          <a:noFill/>
          <a:ln w="9525" cap="flat">
            <a:solidFill>
              <a:srgbClr val="BFBFB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body" idx="4"/>
          </p:nvPr>
        </p:nvSpPr>
        <p:spPr>
          <a:xfrm>
            <a:off x="5508701" y="2813580"/>
            <a:ext cx="1857822" cy="512762"/>
          </a:xfrm>
          <a:prstGeom prst="rect">
            <a:avLst/>
          </a:prstGeom>
          <a:noFill/>
          <a:ln w="9525" cap="flat">
            <a:solidFill>
              <a:srgbClr val="BFBFB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5"/>
          </p:nvPr>
        </p:nvSpPr>
        <p:spPr>
          <a:xfrm>
            <a:off x="468312" y="3325985"/>
            <a:ext cx="4760912" cy="512762"/>
          </a:xfrm>
          <a:prstGeom prst="rect">
            <a:avLst/>
          </a:prstGeom>
          <a:noFill/>
          <a:ln w="9525" cap="flat">
            <a:solidFill>
              <a:srgbClr val="BFBFB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body" idx="6"/>
          </p:nvPr>
        </p:nvSpPr>
        <p:spPr>
          <a:xfrm>
            <a:off x="5508701" y="3325985"/>
            <a:ext cx="1857822" cy="512762"/>
          </a:xfrm>
          <a:prstGeom prst="rect">
            <a:avLst/>
          </a:prstGeom>
          <a:noFill/>
          <a:ln w="9525" cap="flat">
            <a:solidFill>
              <a:srgbClr val="BFBFB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0" name="Shape 190"/>
          <p:cNvSpPr txBox="1">
            <a:spLocks noGrp="1"/>
          </p:cNvSpPr>
          <p:nvPr>
            <p:ph type="body" idx="7"/>
          </p:nvPr>
        </p:nvSpPr>
        <p:spPr>
          <a:xfrm>
            <a:off x="468312" y="3838237"/>
            <a:ext cx="4760912" cy="512762"/>
          </a:xfrm>
          <a:prstGeom prst="rect">
            <a:avLst/>
          </a:prstGeom>
          <a:noFill/>
          <a:ln w="9525" cap="flat">
            <a:solidFill>
              <a:srgbClr val="BFBFB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body" idx="8"/>
          </p:nvPr>
        </p:nvSpPr>
        <p:spPr>
          <a:xfrm>
            <a:off x="5508701" y="3838237"/>
            <a:ext cx="1857822" cy="512762"/>
          </a:xfrm>
          <a:prstGeom prst="rect">
            <a:avLst/>
          </a:prstGeom>
          <a:noFill/>
          <a:ln w="9525" cap="flat">
            <a:solidFill>
              <a:srgbClr val="BFBFB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2" name="Shape 192"/>
          <p:cNvSpPr txBox="1">
            <a:spLocks noGrp="1"/>
          </p:cNvSpPr>
          <p:nvPr>
            <p:ph type="body" idx="9"/>
          </p:nvPr>
        </p:nvSpPr>
        <p:spPr>
          <a:xfrm>
            <a:off x="468312" y="4353201"/>
            <a:ext cx="4760912" cy="512762"/>
          </a:xfrm>
          <a:prstGeom prst="rect">
            <a:avLst/>
          </a:prstGeom>
          <a:noFill/>
          <a:ln w="9525" cap="flat">
            <a:solidFill>
              <a:srgbClr val="BFBFB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3"/>
          </p:nvPr>
        </p:nvSpPr>
        <p:spPr>
          <a:xfrm>
            <a:off x="5508701" y="4353201"/>
            <a:ext cx="1857822" cy="512762"/>
          </a:xfrm>
          <a:prstGeom prst="rect">
            <a:avLst/>
          </a:prstGeom>
          <a:noFill/>
          <a:ln w="9525" cap="flat">
            <a:solidFill>
              <a:srgbClr val="BFBFB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4"/>
          </p:nvPr>
        </p:nvSpPr>
        <p:spPr>
          <a:xfrm>
            <a:off x="468314" y="4869669"/>
            <a:ext cx="4760912" cy="512762"/>
          </a:xfrm>
          <a:prstGeom prst="rect">
            <a:avLst/>
          </a:prstGeom>
          <a:noFill/>
          <a:ln w="9525" cap="flat">
            <a:solidFill>
              <a:srgbClr val="BFBFB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15"/>
          </p:nvPr>
        </p:nvSpPr>
        <p:spPr>
          <a:xfrm>
            <a:off x="5508701" y="4869669"/>
            <a:ext cx="1857822" cy="512762"/>
          </a:xfrm>
          <a:prstGeom prst="rect">
            <a:avLst/>
          </a:prstGeom>
          <a:noFill/>
          <a:ln w="9525" cap="flat">
            <a:solidFill>
              <a:srgbClr val="BFBFB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txBox="1">
            <a:spLocks noGrp="1"/>
          </p:cNvSpPr>
          <p:nvPr>
            <p:ph type="body" idx="16"/>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body" idx="17"/>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1"/>
          <p:cNvSpPr txBox="1">
            <a:spLocks noGrp="1"/>
          </p:cNvSpPr>
          <p:nvPr>
            <p:ph type="sldNum" idx="18"/>
          </p:nvPr>
        </p:nvSpPr>
        <p:spPr>
          <a:ln/>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ntro-01, Left-Charcoal">
    <p:spTree>
      <p:nvGrpSpPr>
        <p:cNvPr id="1" name="Shape 198"/>
        <p:cNvGrpSpPr/>
        <p:nvPr/>
      </p:nvGrpSpPr>
      <p:grpSpPr>
        <a:xfrm>
          <a:off x="0" y="0"/>
          <a:ext cx="0" cy="0"/>
          <a:chOff x="0" y="0"/>
          <a:chExt cx="0" cy="0"/>
        </a:xfrm>
      </p:grpSpPr>
      <p:sp>
        <p:nvSpPr>
          <p:cNvPr id="8" name="Shape 199"/>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9" name="Shape 200"/>
          <p:cNvCxnSpPr>
            <a:cxnSpLocks noChangeShapeType="1"/>
          </p:cNvCxnSpPr>
          <p:nvPr/>
        </p:nvCxnSpPr>
        <p:spPr bwMode="auto">
          <a:xfrm>
            <a:off x="446088" y="812800"/>
            <a:ext cx="8174037" cy="0"/>
          </a:xfrm>
          <a:prstGeom prst="straightConnector1">
            <a:avLst/>
          </a:prstGeom>
          <a:noFill/>
          <a:ln w="9525">
            <a:solidFill>
              <a:srgbClr val="D9D9D9"/>
            </a:solidFill>
            <a:round/>
            <a:headEnd/>
            <a:tailEnd/>
          </a:ln>
        </p:spPr>
      </p:cxnSp>
      <p:sp>
        <p:nvSpPr>
          <p:cNvPr id="10" name="Shape 202"/>
          <p:cNvSpPr>
            <a:spLocks noChangeArrowheads="1"/>
          </p:cNvSpPr>
          <p:nvPr/>
        </p:nvSpPr>
        <p:spPr bwMode="auto">
          <a:xfrm>
            <a:off x="434975" y="1931988"/>
            <a:ext cx="2743200" cy="32226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1" name="Shape 206"/>
          <p:cNvCxnSpPr>
            <a:cxnSpLocks noChangeShapeType="1"/>
          </p:cNvCxnSpPr>
          <p:nvPr/>
        </p:nvCxnSpPr>
        <p:spPr bwMode="auto">
          <a:xfrm>
            <a:off x="8232775" y="1589088"/>
            <a:ext cx="385763" cy="0"/>
          </a:xfrm>
          <a:prstGeom prst="straightConnector1">
            <a:avLst/>
          </a:prstGeom>
          <a:noFill/>
          <a:ln w="9525">
            <a:solidFill>
              <a:srgbClr val="D9D9D9"/>
            </a:solidFill>
            <a:round/>
            <a:headEnd/>
            <a:tailEnd/>
          </a:ln>
        </p:spPr>
      </p:cxnSp>
      <p:cxnSp>
        <p:nvCxnSpPr>
          <p:cNvPr id="12" name="Shape 207"/>
          <p:cNvCxnSpPr>
            <a:cxnSpLocks noChangeShapeType="1"/>
          </p:cNvCxnSpPr>
          <p:nvPr/>
        </p:nvCxnSpPr>
        <p:spPr bwMode="auto">
          <a:xfrm>
            <a:off x="3692525" y="1935163"/>
            <a:ext cx="3979863" cy="0"/>
          </a:xfrm>
          <a:prstGeom prst="straightConnector1">
            <a:avLst/>
          </a:prstGeom>
          <a:noFill/>
          <a:ln w="9525">
            <a:solidFill>
              <a:srgbClr val="D9D9D9"/>
            </a:solidFill>
            <a:round/>
            <a:headEnd/>
            <a:tailEnd/>
          </a:ln>
        </p:spPr>
      </p:cxnSp>
      <p:cxnSp>
        <p:nvCxnSpPr>
          <p:cNvPr id="13" name="Shape 210"/>
          <p:cNvCxnSpPr>
            <a:cxnSpLocks noChangeShapeType="1"/>
          </p:cNvCxnSpPr>
          <p:nvPr/>
        </p:nvCxnSpPr>
        <p:spPr bwMode="auto">
          <a:xfrm>
            <a:off x="439738" y="6426200"/>
            <a:ext cx="8174037" cy="0"/>
          </a:xfrm>
          <a:prstGeom prst="straightConnector1">
            <a:avLst/>
          </a:prstGeom>
          <a:noFill/>
          <a:ln w="9525">
            <a:solidFill>
              <a:srgbClr val="D9D9D9"/>
            </a:solidFill>
            <a:round/>
            <a:headEnd/>
            <a:tailEnd/>
          </a:ln>
        </p:spPr>
      </p:cxnSp>
      <p:pic>
        <p:nvPicPr>
          <p:cNvPr id="14" name="Shape 212"/>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01" name="Shape 201"/>
          <p:cNvSpPr txBox="1">
            <a:spLocks noGrp="1"/>
          </p:cNvSpPr>
          <p:nvPr>
            <p:ph type="title"/>
          </p:nvPr>
        </p:nvSpPr>
        <p:spPr>
          <a:xfrm>
            <a:off x="3691894" y="812295"/>
            <a:ext cx="3980059" cy="10934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1"/>
          </p:nvPr>
        </p:nvSpPr>
        <p:spPr>
          <a:xfrm>
            <a:off x="3691894" y="2238885"/>
            <a:ext cx="3980059" cy="29160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5" name="Shape 205"/>
          <p:cNvSpPr txBox="1">
            <a:spLocks noGrp="1"/>
          </p:cNvSpPr>
          <p:nvPr>
            <p:ph type="body" idx="2"/>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8" name="Shape 208"/>
          <p:cNvSpPr>
            <a:spLocks noGrp="1"/>
          </p:cNvSpPr>
          <p:nvPr>
            <p:ph type="pic" idx="3"/>
          </p:nvPr>
        </p:nvSpPr>
        <p:spPr>
          <a:xfrm>
            <a:off x="434975" y="1934394"/>
            <a:ext cx="2743199" cy="3220216"/>
          </a:xfrm>
          <a:prstGeom prst="rect">
            <a:avLst/>
          </a:prstGeom>
          <a:noFill/>
          <a:ln>
            <a:noFill/>
          </a:ln>
        </p:spPr>
      </p:sp>
      <p:sp>
        <p:nvSpPr>
          <p:cNvPr id="209" name="Shape 209"/>
          <p:cNvSpPr txBox="1">
            <a:spLocks noGrp="1"/>
          </p:cNvSpPr>
          <p:nvPr>
            <p:ph type="body" idx="4"/>
          </p:nvPr>
        </p:nvSpPr>
        <p:spPr>
          <a:xfrm>
            <a:off x="434339" y="1930275"/>
            <a:ext cx="2731769" cy="138442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1" name="Shape 211"/>
          <p:cNvSpPr txBox="1">
            <a:spLocks noGrp="1"/>
          </p:cNvSpPr>
          <p:nvPr>
            <p:ph type="body" idx="5"/>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204"/>
          <p:cNvSpPr txBox="1">
            <a:spLocks noGrp="1"/>
          </p:cNvSpPr>
          <p:nvPr>
            <p:ph type="sldNum" idx="10"/>
          </p:nvPr>
        </p:nvSpPr>
        <p:spPr>
          <a:xfrm>
            <a:off x="8161338" y="1033463"/>
            <a:ext cx="450850"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ntro-01, Right-Charcoal">
    <p:spTree>
      <p:nvGrpSpPr>
        <p:cNvPr id="1" name="Shape 213"/>
        <p:cNvGrpSpPr/>
        <p:nvPr/>
      </p:nvGrpSpPr>
      <p:grpSpPr>
        <a:xfrm>
          <a:off x="0" y="0"/>
          <a:ext cx="0" cy="0"/>
          <a:chOff x="0" y="0"/>
          <a:chExt cx="0" cy="0"/>
        </a:xfrm>
      </p:grpSpPr>
      <p:sp>
        <p:nvSpPr>
          <p:cNvPr id="8" name="Shape 214"/>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sp>
        <p:nvSpPr>
          <p:cNvPr id="9" name="Shape 216"/>
          <p:cNvSpPr>
            <a:spLocks noChangeArrowheads="1"/>
          </p:cNvSpPr>
          <p:nvPr/>
        </p:nvSpPr>
        <p:spPr bwMode="auto">
          <a:xfrm>
            <a:off x="4940300" y="1931988"/>
            <a:ext cx="2743200" cy="32226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0" name="Shape 219"/>
          <p:cNvCxnSpPr>
            <a:cxnSpLocks noChangeShapeType="1"/>
          </p:cNvCxnSpPr>
          <p:nvPr/>
        </p:nvCxnSpPr>
        <p:spPr bwMode="auto">
          <a:xfrm>
            <a:off x="434975" y="1935163"/>
            <a:ext cx="3979863" cy="0"/>
          </a:xfrm>
          <a:prstGeom prst="straightConnector1">
            <a:avLst/>
          </a:prstGeom>
          <a:noFill/>
          <a:ln w="9525">
            <a:solidFill>
              <a:srgbClr val="D9D9D9"/>
            </a:solidFill>
            <a:round/>
            <a:headEnd/>
            <a:tailEnd/>
          </a:ln>
        </p:spPr>
      </p:cxnSp>
      <p:cxnSp>
        <p:nvCxnSpPr>
          <p:cNvPr id="11" name="Shape 222"/>
          <p:cNvCxnSpPr>
            <a:cxnSpLocks noChangeShapeType="1"/>
          </p:cNvCxnSpPr>
          <p:nvPr/>
        </p:nvCxnSpPr>
        <p:spPr bwMode="auto">
          <a:xfrm>
            <a:off x="439738" y="812800"/>
            <a:ext cx="8174037" cy="0"/>
          </a:xfrm>
          <a:prstGeom prst="straightConnector1">
            <a:avLst/>
          </a:prstGeom>
          <a:noFill/>
          <a:ln w="9525">
            <a:solidFill>
              <a:srgbClr val="D9D9D9"/>
            </a:solidFill>
            <a:round/>
            <a:headEnd/>
            <a:tailEnd/>
          </a:ln>
        </p:spPr>
      </p:cxnSp>
      <p:cxnSp>
        <p:nvCxnSpPr>
          <p:cNvPr id="12" name="Shape 223"/>
          <p:cNvCxnSpPr>
            <a:cxnSpLocks noChangeShapeType="1"/>
          </p:cNvCxnSpPr>
          <p:nvPr/>
        </p:nvCxnSpPr>
        <p:spPr bwMode="auto">
          <a:xfrm>
            <a:off x="439738" y="6426200"/>
            <a:ext cx="8174037" cy="0"/>
          </a:xfrm>
          <a:prstGeom prst="straightConnector1">
            <a:avLst/>
          </a:prstGeom>
          <a:noFill/>
          <a:ln w="9525">
            <a:solidFill>
              <a:srgbClr val="D9D9D9"/>
            </a:solidFill>
            <a:round/>
            <a:headEnd/>
            <a:tailEnd/>
          </a:ln>
        </p:spPr>
      </p:cxnSp>
      <p:cxnSp>
        <p:nvCxnSpPr>
          <p:cNvPr id="13" name="Shape 224"/>
          <p:cNvCxnSpPr>
            <a:cxnSpLocks noChangeShapeType="1"/>
          </p:cNvCxnSpPr>
          <p:nvPr/>
        </p:nvCxnSpPr>
        <p:spPr bwMode="auto">
          <a:xfrm>
            <a:off x="8226425" y="1589088"/>
            <a:ext cx="385763" cy="0"/>
          </a:xfrm>
          <a:prstGeom prst="straightConnector1">
            <a:avLst/>
          </a:prstGeom>
          <a:noFill/>
          <a:ln w="9525">
            <a:solidFill>
              <a:srgbClr val="D9D9D9"/>
            </a:solidFill>
            <a:round/>
            <a:headEnd/>
            <a:tailEnd/>
          </a:ln>
        </p:spPr>
      </p:cxnSp>
      <p:pic>
        <p:nvPicPr>
          <p:cNvPr id="14" name="Shape 227"/>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15" name="Shape 215"/>
          <p:cNvSpPr txBox="1">
            <a:spLocks noGrp="1"/>
          </p:cNvSpPr>
          <p:nvPr>
            <p:ph type="title"/>
          </p:nvPr>
        </p:nvSpPr>
        <p:spPr>
          <a:xfrm>
            <a:off x="434339" y="812295"/>
            <a:ext cx="3980059" cy="10934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1"/>
          </p:nvPr>
        </p:nvSpPr>
        <p:spPr>
          <a:xfrm>
            <a:off x="434339" y="2238885"/>
            <a:ext cx="3980059" cy="29160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a:spLocks noGrp="1"/>
          </p:cNvSpPr>
          <p:nvPr>
            <p:ph type="pic" idx="2"/>
          </p:nvPr>
        </p:nvSpPr>
        <p:spPr>
          <a:xfrm>
            <a:off x="4940300" y="1934394"/>
            <a:ext cx="2743199" cy="3220216"/>
          </a:xfrm>
          <a:prstGeom prst="rect">
            <a:avLst/>
          </a:prstGeom>
          <a:noFill/>
          <a:ln>
            <a:noFill/>
          </a:ln>
        </p:spPr>
      </p:sp>
      <p:sp>
        <p:nvSpPr>
          <p:cNvPr id="221" name="Shape 221"/>
          <p:cNvSpPr txBox="1">
            <a:spLocks noGrp="1"/>
          </p:cNvSpPr>
          <p:nvPr>
            <p:ph type="body" idx="3"/>
          </p:nvPr>
        </p:nvSpPr>
        <p:spPr>
          <a:xfrm>
            <a:off x="4939664" y="1930275"/>
            <a:ext cx="2731769" cy="138442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5" name="Shape 225"/>
          <p:cNvSpPr txBox="1">
            <a:spLocks noGrp="1"/>
          </p:cNvSpPr>
          <p:nvPr>
            <p:ph type="body" idx="4"/>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6" name="Shape 226"/>
          <p:cNvSpPr txBox="1">
            <a:spLocks noGrp="1"/>
          </p:cNvSpPr>
          <p:nvPr>
            <p:ph type="body" idx="5"/>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218"/>
          <p:cNvSpPr txBox="1">
            <a:spLocks noGrp="1"/>
          </p:cNvSpPr>
          <p:nvPr>
            <p:ph type="sldNum" idx="10"/>
          </p:nvPr>
        </p:nvSpPr>
        <p:spPr>
          <a:xfrm>
            <a:off x="8154988" y="1033463"/>
            <a:ext cx="450850"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Light Photo">
    <p:spTree>
      <p:nvGrpSpPr>
        <p:cNvPr id="1" name="Shape 26"/>
        <p:cNvGrpSpPr/>
        <p:nvPr/>
      </p:nvGrpSpPr>
      <p:grpSpPr>
        <a:xfrm>
          <a:off x="0" y="0"/>
          <a:ext cx="0" cy="0"/>
          <a:chOff x="0" y="0"/>
          <a:chExt cx="0" cy="0"/>
        </a:xfrm>
      </p:grpSpPr>
      <p:pic>
        <p:nvPicPr>
          <p:cNvPr id="6" name="Shape 27"/>
          <p:cNvPicPr preferRelativeResize="0">
            <a:picLocks noChangeAspect="1" noChangeArrowheads="1"/>
          </p:cNvPicPr>
          <p:nvPr/>
        </p:nvPicPr>
        <p:blipFill>
          <a:blip r:embed="rId2"/>
          <a:srcRect/>
          <a:stretch>
            <a:fillRect/>
          </a:stretch>
        </p:blipFill>
        <p:spPr bwMode="auto">
          <a:xfrm>
            <a:off x="0" y="7938"/>
            <a:ext cx="9144000" cy="6842125"/>
          </a:xfrm>
          <a:prstGeom prst="rect">
            <a:avLst/>
          </a:prstGeom>
          <a:noFill/>
          <a:ln w="9525">
            <a:noFill/>
            <a:miter lim="800000"/>
            <a:headEnd/>
            <a:tailEnd/>
          </a:ln>
        </p:spPr>
      </p:pic>
      <p:cxnSp>
        <p:nvCxnSpPr>
          <p:cNvPr id="7" name="Shape 30"/>
          <p:cNvCxnSpPr>
            <a:cxnSpLocks noChangeShapeType="1"/>
          </p:cNvCxnSpPr>
          <p:nvPr/>
        </p:nvCxnSpPr>
        <p:spPr bwMode="auto">
          <a:xfrm>
            <a:off x="6964363" y="1930400"/>
            <a:ext cx="1638300" cy="0"/>
          </a:xfrm>
          <a:prstGeom prst="straightConnector1">
            <a:avLst/>
          </a:prstGeom>
          <a:noFill/>
          <a:ln w="9525">
            <a:solidFill>
              <a:srgbClr val="242021"/>
            </a:solidFill>
            <a:round/>
            <a:headEnd/>
            <a:tailEnd/>
          </a:ln>
        </p:spPr>
      </p:cxnSp>
      <p:cxnSp>
        <p:nvCxnSpPr>
          <p:cNvPr id="8" name="Shape 31"/>
          <p:cNvCxnSpPr>
            <a:cxnSpLocks noChangeShapeType="1"/>
          </p:cNvCxnSpPr>
          <p:nvPr/>
        </p:nvCxnSpPr>
        <p:spPr bwMode="auto">
          <a:xfrm>
            <a:off x="6964363" y="2705100"/>
            <a:ext cx="1638300" cy="0"/>
          </a:xfrm>
          <a:prstGeom prst="straightConnector1">
            <a:avLst/>
          </a:prstGeom>
          <a:noFill/>
          <a:ln w="9525">
            <a:solidFill>
              <a:srgbClr val="242021"/>
            </a:solidFill>
            <a:round/>
            <a:headEnd/>
            <a:tailEnd/>
          </a:ln>
        </p:spPr>
      </p:cxnSp>
      <p:pic>
        <p:nvPicPr>
          <p:cNvPr id="9" name="Shape 34"/>
          <p:cNvPicPr preferRelativeResize="0">
            <a:picLocks noChangeAspect="1" noChangeArrowheads="1"/>
          </p:cNvPicPr>
          <p:nvPr/>
        </p:nvPicPr>
        <p:blipFill>
          <a:blip r:embed="rId3"/>
          <a:srcRect/>
          <a:stretch>
            <a:fillRect/>
          </a:stretch>
        </p:blipFill>
        <p:spPr bwMode="auto">
          <a:xfrm>
            <a:off x="7442200" y="5868988"/>
            <a:ext cx="1169988" cy="396875"/>
          </a:xfrm>
          <a:prstGeom prst="rect">
            <a:avLst/>
          </a:prstGeom>
          <a:noFill/>
          <a:ln w="9525">
            <a:noFill/>
            <a:miter lim="800000"/>
            <a:headEnd/>
            <a:tailEnd/>
          </a:ln>
        </p:spPr>
      </p:pic>
      <p:sp>
        <p:nvSpPr>
          <p:cNvPr id="28" name="Shape 28"/>
          <p:cNvSpPr>
            <a:spLocks noGrp="1"/>
          </p:cNvSpPr>
          <p:nvPr>
            <p:ph type="pic" idx="2"/>
          </p:nvPr>
        </p:nvSpPr>
        <p:spPr>
          <a:xfrm>
            <a:off x="0" y="0"/>
            <a:ext cx="9144000" cy="6858000"/>
          </a:xfrm>
          <a:prstGeom prst="rect">
            <a:avLst/>
          </a:prstGeom>
          <a:noFill/>
          <a:ln>
            <a:noFill/>
          </a:ln>
        </p:spPr>
      </p:sp>
      <p:sp>
        <p:nvSpPr>
          <p:cNvPr id="29" name="Shape 29"/>
          <p:cNvSpPr txBox="1">
            <a:spLocks noGrp="1"/>
          </p:cNvSpPr>
          <p:nvPr>
            <p:ph type="body" idx="1"/>
          </p:nvPr>
        </p:nvSpPr>
        <p:spPr>
          <a:xfrm>
            <a:off x="6969513" y="2197332"/>
            <a:ext cx="1633675" cy="277396"/>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3"/>
          </p:nvPr>
        </p:nvSpPr>
        <p:spPr>
          <a:xfrm>
            <a:off x="2133633" y="4987046"/>
            <a:ext cx="6563800" cy="887268"/>
          </a:xfrm>
          <a:prstGeom prst="rect">
            <a:avLst/>
          </a:prstGeom>
          <a:noFill/>
          <a:ln>
            <a:noFill/>
          </a:ln>
        </p:spPr>
        <p:txBody>
          <a:bodyPr/>
          <a:lstStyle>
            <a:lvl1pPr marL="0" indent="0"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4"/>
          </p:nvPr>
        </p:nvSpPr>
        <p:spPr>
          <a:xfrm>
            <a:off x="2115127" y="3556273"/>
            <a:ext cx="6594476" cy="1422111"/>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Charcoal">
    <p:spTree>
      <p:nvGrpSpPr>
        <p:cNvPr id="1" name="Shape 228"/>
        <p:cNvGrpSpPr/>
        <p:nvPr/>
      </p:nvGrpSpPr>
      <p:grpSpPr>
        <a:xfrm>
          <a:off x="0" y="0"/>
          <a:ext cx="0" cy="0"/>
          <a:chOff x="0" y="0"/>
          <a:chExt cx="0" cy="0"/>
        </a:xfrm>
      </p:grpSpPr>
      <p:sp>
        <p:nvSpPr>
          <p:cNvPr id="5" name="Shape 229"/>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6" name="Shape 234"/>
          <p:cNvCxnSpPr>
            <a:cxnSpLocks noChangeShapeType="1"/>
          </p:cNvCxnSpPr>
          <p:nvPr/>
        </p:nvCxnSpPr>
        <p:spPr bwMode="auto">
          <a:xfrm>
            <a:off x="433388" y="1587500"/>
            <a:ext cx="7092950" cy="1588"/>
          </a:xfrm>
          <a:prstGeom prst="straightConnector1">
            <a:avLst/>
          </a:prstGeom>
          <a:noFill/>
          <a:ln w="9525">
            <a:solidFill>
              <a:srgbClr val="D9D9D9"/>
            </a:solidFill>
            <a:round/>
            <a:headEnd/>
            <a:tailEnd/>
          </a:ln>
        </p:spPr>
      </p:cxnSp>
      <p:cxnSp>
        <p:nvCxnSpPr>
          <p:cNvPr id="7" name="Shape 235"/>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8" name="Shape 236"/>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9" name="Shape 237"/>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10" name="Shape 238"/>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30" name="Shape 230"/>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body" idx="1"/>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3" name="Shape 233"/>
          <p:cNvSpPr txBox="1">
            <a:spLocks noGrp="1"/>
          </p:cNvSpPr>
          <p:nvPr>
            <p:ph type="body" idx="2"/>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 name="Shape 231"/>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Content-Charcoal">
    <p:spTree>
      <p:nvGrpSpPr>
        <p:cNvPr id="1" name="Shape 239"/>
        <p:cNvGrpSpPr/>
        <p:nvPr/>
      </p:nvGrpSpPr>
      <p:grpSpPr>
        <a:xfrm>
          <a:off x="0" y="0"/>
          <a:ext cx="0" cy="0"/>
          <a:chOff x="0" y="0"/>
          <a:chExt cx="0" cy="0"/>
        </a:xfrm>
      </p:grpSpPr>
      <p:sp>
        <p:nvSpPr>
          <p:cNvPr id="6" name="Shape 240"/>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7" name="Shape 246"/>
          <p:cNvCxnSpPr>
            <a:cxnSpLocks noChangeShapeType="1"/>
          </p:cNvCxnSpPr>
          <p:nvPr/>
        </p:nvCxnSpPr>
        <p:spPr bwMode="auto">
          <a:xfrm>
            <a:off x="433388" y="1587500"/>
            <a:ext cx="7092950" cy="1588"/>
          </a:xfrm>
          <a:prstGeom prst="straightConnector1">
            <a:avLst/>
          </a:prstGeom>
          <a:noFill/>
          <a:ln w="9525">
            <a:solidFill>
              <a:srgbClr val="D9D9D9"/>
            </a:solidFill>
            <a:round/>
            <a:headEnd/>
            <a:tailEnd/>
          </a:ln>
        </p:spPr>
      </p:cxnSp>
      <p:cxnSp>
        <p:nvCxnSpPr>
          <p:cNvPr id="8" name="Shape 247"/>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9" name="Shape 248"/>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10" name="Shape 249"/>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11" name="Shape 250"/>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41" name="Shape 241"/>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2" name="Shape 242"/>
          <p:cNvSpPr txBox="1">
            <a:spLocks noGrp="1"/>
          </p:cNvSpPr>
          <p:nvPr>
            <p:ph type="body" idx="1"/>
          </p:nvPr>
        </p:nvSpPr>
        <p:spPr>
          <a:xfrm>
            <a:off x="457200" y="1905000"/>
            <a:ext cx="8151813" cy="3809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4" name="Shape 244"/>
          <p:cNvSpPr txBox="1">
            <a:spLocks noGrp="1"/>
          </p:cNvSpPr>
          <p:nvPr>
            <p:ph type="body" idx="2"/>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5" name="Shape 245"/>
          <p:cNvSpPr txBox="1">
            <a:spLocks noGrp="1"/>
          </p:cNvSpPr>
          <p:nvPr>
            <p:ph type="body" idx="3"/>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243"/>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ubtitle, Content-Charcoal">
    <p:spTree>
      <p:nvGrpSpPr>
        <p:cNvPr id="1" name="Shape 251"/>
        <p:cNvGrpSpPr/>
        <p:nvPr/>
      </p:nvGrpSpPr>
      <p:grpSpPr>
        <a:xfrm>
          <a:off x="0" y="0"/>
          <a:ext cx="0" cy="0"/>
          <a:chOff x="0" y="0"/>
          <a:chExt cx="0" cy="0"/>
        </a:xfrm>
      </p:grpSpPr>
      <p:sp>
        <p:nvSpPr>
          <p:cNvPr id="7" name="Shape 252"/>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8" name="Shape 259"/>
          <p:cNvCxnSpPr>
            <a:cxnSpLocks noChangeShapeType="1"/>
          </p:cNvCxnSpPr>
          <p:nvPr/>
        </p:nvCxnSpPr>
        <p:spPr bwMode="auto">
          <a:xfrm>
            <a:off x="433388" y="1587500"/>
            <a:ext cx="7092950" cy="1588"/>
          </a:xfrm>
          <a:prstGeom prst="straightConnector1">
            <a:avLst/>
          </a:prstGeom>
          <a:noFill/>
          <a:ln w="9525">
            <a:solidFill>
              <a:srgbClr val="D9D9D9"/>
            </a:solidFill>
            <a:round/>
            <a:headEnd/>
            <a:tailEnd/>
          </a:ln>
        </p:spPr>
      </p:cxnSp>
      <p:cxnSp>
        <p:nvCxnSpPr>
          <p:cNvPr id="9" name="Shape 260"/>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10" name="Shape 261"/>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11" name="Shape 262"/>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12" name="Shape 263"/>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53" name="Shape 253"/>
          <p:cNvSpPr txBox="1">
            <a:spLocks noGrp="1"/>
          </p:cNvSpPr>
          <p:nvPr>
            <p:ph type="title"/>
          </p:nvPr>
        </p:nvSpPr>
        <p:spPr>
          <a:xfrm>
            <a:off x="457199" y="301084"/>
            <a:ext cx="7070724" cy="67522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4" name="Shape 254"/>
          <p:cNvSpPr txBox="1">
            <a:spLocks noGrp="1"/>
          </p:cNvSpPr>
          <p:nvPr>
            <p:ph type="body" idx="1"/>
          </p:nvPr>
        </p:nvSpPr>
        <p:spPr>
          <a:xfrm>
            <a:off x="457200" y="1905000"/>
            <a:ext cx="8151813" cy="3809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6" name="Shape 256"/>
          <p:cNvSpPr txBox="1">
            <a:spLocks noGrp="1"/>
          </p:cNvSpPr>
          <p:nvPr>
            <p:ph type="body" idx="2"/>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7" name="Shape 257"/>
          <p:cNvSpPr txBox="1">
            <a:spLocks noGrp="1"/>
          </p:cNvSpPr>
          <p:nvPr>
            <p:ph type="body" idx="3"/>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8" name="Shape 258"/>
          <p:cNvSpPr txBox="1">
            <a:spLocks noGrp="1"/>
          </p:cNvSpPr>
          <p:nvPr>
            <p:ph type="body" idx="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255"/>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Two Content-Charcoal">
    <p:spTree>
      <p:nvGrpSpPr>
        <p:cNvPr id="1" name="Shape 264"/>
        <p:cNvGrpSpPr/>
        <p:nvPr/>
      </p:nvGrpSpPr>
      <p:grpSpPr>
        <a:xfrm>
          <a:off x="0" y="0"/>
          <a:ext cx="0" cy="0"/>
          <a:chOff x="0" y="0"/>
          <a:chExt cx="0" cy="0"/>
        </a:xfrm>
      </p:grpSpPr>
      <p:sp>
        <p:nvSpPr>
          <p:cNvPr id="7" name="Shape 265"/>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8" name="Shape 272"/>
          <p:cNvCxnSpPr>
            <a:cxnSpLocks noChangeShapeType="1"/>
          </p:cNvCxnSpPr>
          <p:nvPr/>
        </p:nvCxnSpPr>
        <p:spPr bwMode="auto">
          <a:xfrm>
            <a:off x="433388" y="1587500"/>
            <a:ext cx="7092950" cy="1588"/>
          </a:xfrm>
          <a:prstGeom prst="straightConnector1">
            <a:avLst/>
          </a:prstGeom>
          <a:noFill/>
          <a:ln w="9525">
            <a:solidFill>
              <a:srgbClr val="D9D9D9"/>
            </a:solidFill>
            <a:round/>
            <a:headEnd/>
            <a:tailEnd/>
          </a:ln>
        </p:spPr>
      </p:cxnSp>
      <p:cxnSp>
        <p:nvCxnSpPr>
          <p:cNvPr id="9" name="Shape 273"/>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10" name="Shape 274"/>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11" name="Shape 275"/>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12" name="Shape 276"/>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66" name="Shape 266"/>
          <p:cNvSpPr txBox="1">
            <a:spLocks noGrp="1"/>
          </p:cNvSpPr>
          <p:nvPr>
            <p:ph type="body" idx="1"/>
          </p:nvPr>
        </p:nvSpPr>
        <p:spPr>
          <a:xfrm>
            <a:off x="457200" y="1906858"/>
            <a:ext cx="3880623" cy="38360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7" name="Shape 267"/>
          <p:cNvSpPr txBox="1">
            <a:spLocks noGrp="1"/>
          </p:cNvSpPr>
          <p:nvPr>
            <p:ph type="body" idx="2"/>
          </p:nvPr>
        </p:nvSpPr>
        <p:spPr>
          <a:xfrm>
            <a:off x="4694662" y="1906858"/>
            <a:ext cx="3891776" cy="382486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 name="Shape 268"/>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0" name="Shape 270"/>
          <p:cNvSpPr txBox="1">
            <a:spLocks noGrp="1"/>
          </p:cNvSpPr>
          <p:nvPr>
            <p:ph type="body" idx="3"/>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1" name="Shape 271"/>
          <p:cNvSpPr txBox="1">
            <a:spLocks noGrp="1"/>
          </p:cNvSpPr>
          <p:nvPr>
            <p:ph type="body" idx="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269"/>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 Title, Two Content-Charcoal">
    <p:spTree>
      <p:nvGrpSpPr>
        <p:cNvPr id="1" name="Shape 277"/>
        <p:cNvGrpSpPr/>
        <p:nvPr/>
      </p:nvGrpSpPr>
      <p:grpSpPr>
        <a:xfrm>
          <a:off x="0" y="0"/>
          <a:ext cx="0" cy="0"/>
          <a:chOff x="0" y="0"/>
          <a:chExt cx="0" cy="0"/>
        </a:xfrm>
      </p:grpSpPr>
      <p:sp>
        <p:nvSpPr>
          <p:cNvPr id="8" name="Shape 278"/>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9" name="Shape 286"/>
          <p:cNvCxnSpPr>
            <a:cxnSpLocks noChangeShapeType="1"/>
          </p:cNvCxnSpPr>
          <p:nvPr/>
        </p:nvCxnSpPr>
        <p:spPr bwMode="auto">
          <a:xfrm>
            <a:off x="433388" y="1587500"/>
            <a:ext cx="7092950" cy="1588"/>
          </a:xfrm>
          <a:prstGeom prst="straightConnector1">
            <a:avLst/>
          </a:prstGeom>
          <a:noFill/>
          <a:ln w="9525">
            <a:solidFill>
              <a:srgbClr val="D9D9D9"/>
            </a:solidFill>
            <a:round/>
            <a:headEnd/>
            <a:tailEnd/>
          </a:ln>
        </p:spPr>
      </p:cxnSp>
      <p:cxnSp>
        <p:nvCxnSpPr>
          <p:cNvPr id="10" name="Shape 287"/>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11" name="Shape 288"/>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12" name="Shape 289"/>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13" name="Shape 290"/>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79" name="Shape 279"/>
          <p:cNvSpPr txBox="1">
            <a:spLocks noGrp="1"/>
          </p:cNvSpPr>
          <p:nvPr>
            <p:ph type="body" idx="1"/>
          </p:nvPr>
        </p:nvSpPr>
        <p:spPr>
          <a:xfrm>
            <a:off x="457200" y="1906858"/>
            <a:ext cx="3880623" cy="38360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0" name="Shape 280"/>
          <p:cNvSpPr txBox="1">
            <a:spLocks noGrp="1"/>
          </p:cNvSpPr>
          <p:nvPr>
            <p:ph type="body" idx="2"/>
          </p:nvPr>
        </p:nvSpPr>
        <p:spPr>
          <a:xfrm>
            <a:off x="4694662" y="1906858"/>
            <a:ext cx="3891776" cy="382486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1" name="Shape 281"/>
          <p:cNvSpPr txBox="1">
            <a:spLocks noGrp="1"/>
          </p:cNvSpPr>
          <p:nvPr>
            <p:ph type="title"/>
          </p:nvPr>
        </p:nvSpPr>
        <p:spPr>
          <a:xfrm>
            <a:off x="457199" y="301085"/>
            <a:ext cx="7070724" cy="68394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3" name="Shape 283"/>
          <p:cNvSpPr txBox="1">
            <a:spLocks noGrp="1"/>
          </p:cNvSpPr>
          <p:nvPr>
            <p:ph type="body" idx="3"/>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4" name="Shape 284"/>
          <p:cNvSpPr txBox="1">
            <a:spLocks noGrp="1"/>
          </p:cNvSpPr>
          <p:nvPr>
            <p:ph type="body" idx="4"/>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5" name="Shape 285"/>
          <p:cNvSpPr txBox="1">
            <a:spLocks noGrp="1"/>
          </p:cNvSpPr>
          <p:nvPr>
            <p:ph type="body" idx="5"/>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282"/>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Content-Charcoal">
    <p:spTree>
      <p:nvGrpSpPr>
        <p:cNvPr id="1" name="Shape 291"/>
        <p:cNvGrpSpPr/>
        <p:nvPr/>
      </p:nvGrpSpPr>
      <p:grpSpPr>
        <a:xfrm>
          <a:off x="0" y="0"/>
          <a:ext cx="0" cy="0"/>
          <a:chOff x="0" y="0"/>
          <a:chExt cx="0" cy="0"/>
        </a:xfrm>
      </p:grpSpPr>
      <p:sp>
        <p:nvSpPr>
          <p:cNvPr id="6" name="Shape 292"/>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7" name="Shape 298"/>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8" name="Shape 299"/>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9" name="Shape 300"/>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10" name="Shape 301"/>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293" name="Shape 293"/>
          <p:cNvSpPr txBox="1">
            <a:spLocks noGrp="1"/>
          </p:cNvSpPr>
          <p:nvPr>
            <p:ph type="body" idx="1"/>
          </p:nvPr>
        </p:nvSpPr>
        <p:spPr>
          <a:xfrm>
            <a:off x="4698292" y="5186117"/>
            <a:ext cx="2746408" cy="1213638"/>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4" name="Shape 294"/>
          <p:cNvSpPr txBox="1">
            <a:spLocks noGrp="1"/>
          </p:cNvSpPr>
          <p:nvPr>
            <p:ph type="title"/>
          </p:nvPr>
        </p:nvSpPr>
        <p:spPr>
          <a:xfrm>
            <a:off x="433387" y="5190339"/>
            <a:ext cx="4264906"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6" name="Shape 296"/>
          <p:cNvSpPr txBox="1">
            <a:spLocks noGrp="1"/>
          </p:cNvSpPr>
          <p:nvPr>
            <p:ph type="body" idx="2"/>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7" name="Shape 297"/>
          <p:cNvSpPr txBox="1">
            <a:spLocks noGrp="1"/>
          </p:cNvSpPr>
          <p:nvPr>
            <p:ph type="body" idx="3"/>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 name="Shape 295"/>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act Info-Charcoal">
    <p:spTree>
      <p:nvGrpSpPr>
        <p:cNvPr id="1" name="Shape 302"/>
        <p:cNvGrpSpPr/>
        <p:nvPr/>
      </p:nvGrpSpPr>
      <p:grpSpPr>
        <a:xfrm>
          <a:off x="0" y="0"/>
          <a:ext cx="0" cy="0"/>
          <a:chOff x="0" y="0"/>
          <a:chExt cx="0" cy="0"/>
        </a:xfrm>
      </p:grpSpPr>
      <p:sp>
        <p:nvSpPr>
          <p:cNvPr id="4" name="Shape 303"/>
          <p:cNvSpPr>
            <a:spLocks noChangeArrowheads="1"/>
          </p:cNvSpPr>
          <p:nvPr/>
        </p:nvSpPr>
        <p:spPr bwMode="auto">
          <a:xfrm>
            <a:off x="-12700" y="0"/>
            <a:ext cx="9163050" cy="685800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5" name="Shape 307"/>
          <p:cNvCxnSpPr>
            <a:cxnSpLocks noChangeShapeType="1"/>
          </p:cNvCxnSpPr>
          <p:nvPr/>
        </p:nvCxnSpPr>
        <p:spPr bwMode="auto">
          <a:xfrm>
            <a:off x="433388" y="6426200"/>
            <a:ext cx="8164512" cy="1588"/>
          </a:xfrm>
          <a:prstGeom prst="straightConnector1">
            <a:avLst/>
          </a:prstGeom>
          <a:noFill/>
          <a:ln w="9525">
            <a:solidFill>
              <a:srgbClr val="D9D9D9"/>
            </a:solidFill>
            <a:round/>
            <a:headEnd/>
            <a:tailEnd/>
          </a:ln>
        </p:spPr>
      </p:cxnSp>
      <p:cxnSp>
        <p:nvCxnSpPr>
          <p:cNvPr id="6" name="Shape 308"/>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sp>
        <p:nvSpPr>
          <p:cNvPr id="7" name="Shape 309"/>
          <p:cNvSpPr txBox="1">
            <a:spLocks noChangeArrowheads="1"/>
          </p:cNvSpPr>
          <p:nvPr/>
        </p:nvSpPr>
        <p:spPr bwMode="auto">
          <a:xfrm>
            <a:off x="346075" y="5773738"/>
            <a:ext cx="6942138" cy="523875"/>
          </a:xfrm>
          <a:prstGeom prst="rect">
            <a:avLst/>
          </a:prstGeom>
          <a:noFill/>
          <a:ln w="9525">
            <a:noFill/>
            <a:miter lim="800000"/>
            <a:headEnd/>
            <a:tailEnd/>
          </a:ln>
        </p:spPr>
        <p:txBody>
          <a:bodyPr lIns="91425" tIns="45700" rIns="91425" bIns="45700"/>
          <a:lstStyle/>
          <a:p>
            <a:pPr>
              <a:buClr>
                <a:srgbClr val="7F7F7F"/>
              </a:buClr>
              <a:buSzPct val="25000"/>
              <a:buFont typeface="Questrial"/>
              <a:buNone/>
            </a:pPr>
            <a:r>
              <a:rPr lang="en-US" sz="700">
                <a:solidFill>
                  <a:srgbClr val="7F7F7F"/>
                </a:solidFill>
                <a:latin typeface="Questrial"/>
                <a:ea typeface="Questrial"/>
                <a:cs typeface="Questrial"/>
                <a:sym typeface="Questrial"/>
              </a:rPr>
              <a:t>© The Economist 2015. These materials and their contents are confidential and the exclusive property of The Economist Newspaper Limited. </a:t>
            </a:r>
          </a:p>
          <a:p>
            <a:pPr>
              <a:buClr>
                <a:srgbClr val="7F7F7F"/>
              </a:buClr>
              <a:buSzPct val="25000"/>
              <a:buFont typeface="Questrial"/>
              <a:buNone/>
            </a:pPr>
            <a:r>
              <a:rPr lang="en-US" sz="700">
                <a:solidFill>
                  <a:srgbClr val="7F7F7F"/>
                </a:solidFill>
                <a:latin typeface="Questrial"/>
                <a:ea typeface="Questrial"/>
                <a:cs typeface="Questrial"/>
                <a:sym typeface="Questrial"/>
              </a:rPr>
              <a:t>Their unauthorized reproduction or dissemination to any party other than the original recipient(s) is prohibited. These materials are provided for information only and shall not be construed as an offer or any form of contractual commitment by The Economist Newspaper Limited or any of its subsidiaries or affiliates. The opportunities described herein are subject to change and editorial approval. </a:t>
            </a:r>
          </a:p>
        </p:txBody>
      </p:sp>
      <p:pic>
        <p:nvPicPr>
          <p:cNvPr id="8" name="Shape 310"/>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04" name="Shape 304"/>
          <p:cNvSpPr txBox="1">
            <a:spLocks noGrp="1"/>
          </p:cNvSpPr>
          <p:nvPr>
            <p:ph type="title"/>
          </p:nvPr>
        </p:nvSpPr>
        <p:spPr>
          <a:xfrm>
            <a:off x="2467953" y="1817656"/>
            <a:ext cx="6244683" cy="490653"/>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6" name="Shape 306"/>
          <p:cNvSpPr txBox="1">
            <a:spLocks noGrp="1"/>
          </p:cNvSpPr>
          <p:nvPr>
            <p:ph type="body" idx="1"/>
          </p:nvPr>
        </p:nvSpPr>
        <p:spPr>
          <a:xfrm>
            <a:off x="2455572" y="2453230"/>
            <a:ext cx="6244681" cy="1940350"/>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305"/>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ricing-Charcoal">
    <p:spTree>
      <p:nvGrpSpPr>
        <p:cNvPr id="1" name="Shape 311"/>
        <p:cNvGrpSpPr/>
        <p:nvPr/>
      </p:nvGrpSpPr>
      <p:grpSpPr>
        <a:xfrm>
          <a:off x="0" y="0"/>
          <a:ext cx="0" cy="0"/>
          <a:chOff x="0" y="0"/>
          <a:chExt cx="0" cy="0"/>
        </a:xfrm>
      </p:grpSpPr>
      <p:sp>
        <p:nvSpPr>
          <p:cNvPr id="17" name="Shape 312"/>
          <p:cNvSpPr>
            <a:spLocks noChangeArrowheads="1"/>
          </p:cNvSpPr>
          <p:nvPr/>
        </p:nvSpPr>
        <p:spPr bwMode="auto">
          <a:xfrm>
            <a:off x="-6350" y="0"/>
            <a:ext cx="9156700" cy="686435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18" name="Shape 328"/>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19" name="Shape 330"/>
          <p:cNvCxnSpPr>
            <a:cxnSpLocks noChangeShapeType="1"/>
          </p:cNvCxnSpPr>
          <p:nvPr/>
        </p:nvCxnSpPr>
        <p:spPr bwMode="auto">
          <a:xfrm>
            <a:off x="433388" y="1587500"/>
            <a:ext cx="7092950" cy="1588"/>
          </a:xfrm>
          <a:prstGeom prst="straightConnector1">
            <a:avLst/>
          </a:prstGeom>
          <a:noFill/>
          <a:ln w="9525">
            <a:solidFill>
              <a:srgbClr val="D9D9D9"/>
            </a:solidFill>
            <a:round/>
            <a:headEnd/>
            <a:tailEnd/>
          </a:ln>
        </p:spPr>
      </p:cxnSp>
      <p:cxnSp>
        <p:nvCxnSpPr>
          <p:cNvPr id="20" name="Shape 331"/>
          <p:cNvCxnSpPr>
            <a:cxnSpLocks noChangeShapeType="1"/>
          </p:cNvCxnSpPr>
          <p:nvPr/>
        </p:nvCxnSpPr>
        <p:spPr bwMode="auto">
          <a:xfrm>
            <a:off x="439738" y="6426200"/>
            <a:ext cx="8164512" cy="1588"/>
          </a:xfrm>
          <a:prstGeom prst="straightConnector1">
            <a:avLst/>
          </a:prstGeom>
          <a:noFill/>
          <a:ln w="9525">
            <a:solidFill>
              <a:srgbClr val="D9D9D9"/>
            </a:solidFill>
            <a:round/>
            <a:headEnd/>
            <a:tailEnd/>
          </a:ln>
        </p:spPr>
      </p:cxnSp>
      <p:cxnSp>
        <p:nvCxnSpPr>
          <p:cNvPr id="21" name="Shape 332"/>
          <p:cNvCxnSpPr>
            <a:cxnSpLocks noChangeShapeType="1"/>
          </p:cNvCxnSpPr>
          <p:nvPr/>
        </p:nvCxnSpPr>
        <p:spPr bwMode="auto">
          <a:xfrm>
            <a:off x="7839075" y="812800"/>
            <a:ext cx="765175" cy="0"/>
          </a:xfrm>
          <a:prstGeom prst="straightConnector1">
            <a:avLst/>
          </a:prstGeom>
          <a:noFill/>
          <a:ln w="9525">
            <a:solidFill>
              <a:srgbClr val="D9D9D9"/>
            </a:solidFill>
            <a:round/>
            <a:headEnd/>
            <a:tailEnd/>
          </a:ln>
        </p:spPr>
      </p:cxnSp>
      <p:cxnSp>
        <p:nvCxnSpPr>
          <p:cNvPr id="22" name="Shape 333"/>
          <p:cNvCxnSpPr>
            <a:cxnSpLocks noChangeShapeType="1"/>
          </p:cNvCxnSpPr>
          <p:nvPr/>
        </p:nvCxnSpPr>
        <p:spPr bwMode="auto">
          <a:xfrm>
            <a:off x="7839075" y="1589088"/>
            <a:ext cx="765175" cy="0"/>
          </a:xfrm>
          <a:prstGeom prst="straightConnector1">
            <a:avLst/>
          </a:prstGeom>
          <a:noFill/>
          <a:ln w="9525">
            <a:solidFill>
              <a:srgbClr val="D9D9D9"/>
            </a:solidFill>
            <a:round/>
            <a:headEnd/>
            <a:tailEnd/>
          </a:ln>
        </p:spPr>
      </p:cxnSp>
      <p:pic>
        <p:nvPicPr>
          <p:cNvPr id="23" name="Shape 334"/>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13" name="Shape 313"/>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5" name="Shape 315"/>
          <p:cNvSpPr txBox="1">
            <a:spLocks noGrp="1"/>
          </p:cNvSpPr>
          <p:nvPr>
            <p:ph type="body" idx="1"/>
          </p:nvPr>
        </p:nvSpPr>
        <p:spPr>
          <a:xfrm>
            <a:off x="468312" y="2297113"/>
            <a:ext cx="4760912" cy="512762"/>
          </a:xfrm>
          <a:prstGeom prst="rect">
            <a:avLst/>
          </a:prstGeom>
          <a:noFill/>
          <a:ln w="9525" cap="flat">
            <a:solidFill>
              <a:srgbClr val="95953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6" name="Shape 316"/>
          <p:cNvSpPr txBox="1">
            <a:spLocks noGrp="1"/>
          </p:cNvSpPr>
          <p:nvPr>
            <p:ph type="body" idx="2"/>
          </p:nvPr>
        </p:nvSpPr>
        <p:spPr>
          <a:xfrm>
            <a:off x="5508701" y="2297113"/>
            <a:ext cx="1857822" cy="512762"/>
          </a:xfrm>
          <a:prstGeom prst="rect">
            <a:avLst/>
          </a:prstGeom>
          <a:noFill/>
          <a:ln w="9525" cap="flat">
            <a:solidFill>
              <a:srgbClr val="95953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7" name="Shape 317"/>
          <p:cNvSpPr txBox="1">
            <a:spLocks noGrp="1"/>
          </p:cNvSpPr>
          <p:nvPr>
            <p:ph type="body" idx="3"/>
          </p:nvPr>
        </p:nvSpPr>
        <p:spPr>
          <a:xfrm>
            <a:off x="468312" y="2813580"/>
            <a:ext cx="4760912" cy="512762"/>
          </a:xfrm>
          <a:prstGeom prst="rect">
            <a:avLst/>
          </a:prstGeom>
          <a:noFill/>
          <a:ln w="9525" cap="flat">
            <a:solidFill>
              <a:srgbClr val="95953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8" name="Shape 318"/>
          <p:cNvSpPr txBox="1">
            <a:spLocks noGrp="1"/>
          </p:cNvSpPr>
          <p:nvPr>
            <p:ph type="body" idx="4"/>
          </p:nvPr>
        </p:nvSpPr>
        <p:spPr>
          <a:xfrm>
            <a:off x="5508701" y="2813580"/>
            <a:ext cx="1857822" cy="512762"/>
          </a:xfrm>
          <a:prstGeom prst="rect">
            <a:avLst/>
          </a:prstGeom>
          <a:noFill/>
          <a:ln w="9525" cap="flat">
            <a:solidFill>
              <a:srgbClr val="95953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5"/>
          </p:nvPr>
        </p:nvSpPr>
        <p:spPr>
          <a:xfrm>
            <a:off x="468312" y="3325985"/>
            <a:ext cx="4760912" cy="512762"/>
          </a:xfrm>
          <a:prstGeom prst="rect">
            <a:avLst/>
          </a:prstGeom>
          <a:noFill/>
          <a:ln w="9525" cap="flat">
            <a:solidFill>
              <a:srgbClr val="95953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6"/>
          </p:nvPr>
        </p:nvSpPr>
        <p:spPr>
          <a:xfrm>
            <a:off x="5508701" y="3325985"/>
            <a:ext cx="1857822" cy="512762"/>
          </a:xfrm>
          <a:prstGeom prst="rect">
            <a:avLst/>
          </a:prstGeom>
          <a:noFill/>
          <a:ln w="9525" cap="flat">
            <a:solidFill>
              <a:srgbClr val="95953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1" name="Shape 321"/>
          <p:cNvSpPr txBox="1">
            <a:spLocks noGrp="1"/>
          </p:cNvSpPr>
          <p:nvPr>
            <p:ph type="body" idx="7"/>
          </p:nvPr>
        </p:nvSpPr>
        <p:spPr>
          <a:xfrm>
            <a:off x="468312" y="3838237"/>
            <a:ext cx="4760912" cy="512762"/>
          </a:xfrm>
          <a:prstGeom prst="rect">
            <a:avLst/>
          </a:prstGeom>
          <a:noFill/>
          <a:ln w="9525" cap="flat">
            <a:solidFill>
              <a:srgbClr val="95953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2" name="Shape 322"/>
          <p:cNvSpPr txBox="1">
            <a:spLocks noGrp="1"/>
          </p:cNvSpPr>
          <p:nvPr>
            <p:ph type="body" idx="8"/>
          </p:nvPr>
        </p:nvSpPr>
        <p:spPr>
          <a:xfrm>
            <a:off x="5508701" y="3838237"/>
            <a:ext cx="1857822" cy="512762"/>
          </a:xfrm>
          <a:prstGeom prst="rect">
            <a:avLst/>
          </a:prstGeom>
          <a:noFill/>
          <a:ln w="9525" cap="flat">
            <a:solidFill>
              <a:srgbClr val="95953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3" name="Shape 323"/>
          <p:cNvSpPr txBox="1">
            <a:spLocks noGrp="1"/>
          </p:cNvSpPr>
          <p:nvPr>
            <p:ph type="body" idx="9"/>
          </p:nvPr>
        </p:nvSpPr>
        <p:spPr>
          <a:xfrm>
            <a:off x="468312" y="4353201"/>
            <a:ext cx="4760912" cy="512762"/>
          </a:xfrm>
          <a:prstGeom prst="rect">
            <a:avLst/>
          </a:prstGeom>
          <a:noFill/>
          <a:ln w="9525" cap="flat">
            <a:solidFill>
              <a:srgbClr val="95953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4" name="Shape 324"/>
          <p:cNvSpPr txBox="1">
            <a:spLocks noGrp="1"/>
          </p:cNvSpPr>
          <p:nvPr>
            <p:ph type="body" idx="13"/>
          </p:nvPr>
        </p:nvSpPr>
        <p:spPr>
          <a:xfrm>
            <a:off x="5508701" y="4353201"/>
            <a:ext cx="1857822" cy="512762"/>
          </a:xfrm>
          <a:prstGeom prst="rect">
            <a:avLst/>
          </a:prstGeom>
          <a:noFill/>
          <a:ln w="9525" cap="flat">
            <a:solidFill>
              <a:srgbClr val="95953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5" name="Shape 325"/>
          <p:cNvSpPr txBox="1">
            <a:spLocks noGrp="1"/>
          </p:cNvSpPr>
          <p:nvPr>
            <p:ph type="body" idx="14"/>
          </p:nvPr>
        </p:nvSpPr>
        <p:spPr>
          <a:xfrm>
            <a:off x="468314" y="4869669"/>
            <a:ext cx="4760912" cy="512762"/>
          </a:xfrm>
          <a:prstGeom prst="rect">
            <a:avLst/>
          </a:prstGeom>
          <a:noFill/>
          <a:ln w="9525" cap="flat">
            <a:solidFill>
              <a:srgbClr val="95953F"/>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5"/>
          </p:nvPr>
        </p:nvSpPr>
        <p:spPr>
          <a:xfrm>
            <a:off x="5508701" y="4869669"/>
            <a:ext cx="1857822" cy="512762"/>
          </a:xfrm>
          <a:prstGeom prst="rect">
            <a:avLst/>
          </a:prstGeom>
          <a:noFill/>
          <a:ln w="9525" cap="flat">
            <a:solidFill>
              <a:srgbClr val="95953F"/>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7" name="Shape 327"/>
          <p:cNvSpPr txBox="1">
            <a:spLocks noGrp="1"/>
          </p:cNvSpPr>
          <p:nvPr>
            <p:ph type="body" idx="16"/>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9" name="Shape 329"/>
          <p:cNvSpPr txBox="1">
            <a:spLocks noGrp="1"/>
          </p:cNvSpPr>
          <p:nvPr>
            <p:ph type="body" idx="17"/>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314"/>
          <p:cNvSpPr txBox="1">
            <a:spLocks noGrp="1"/>
          </p:cNvSpPr>
          <p:nvPr>
            <p:ph type="sldNum" idx="18"/>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Intro-01, Left-Light Grey">
    <p:spTree>
      <p:nvGrpSpPr>
        <p:cNvPr id="1" name="Shape 335"/>
        <p:cNvGrpSpPr/>
        <p:nvPr/>
      </p:nvGrpSpPr>
      <p:grpSpPr>
        <a:xfrm>
          <a:off x="0" y="0"/>
          <a:ext cx="0" cy="0"/>
          <a:chOff x="0" y="0"/>
          <a:chExt cx="0" cy="0"/>
        </a:xfrm>
      </p:grpSpPr>
      <p:sp>
        <p:nvSpPr>
          <p:cNvPr id="8" name="Shape 336"/>
          <p:cNvSpPr>
            <a:spLocks noChangeArrowheads="1"/>
          </p:cNvSpPr>
          <p:nvPr/>
        </p:nvSpPr>
        <p:spPr bwMode="auto">
          <a:xfrm>
            <a:off x="0" y="-1588"/>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9" name="Shape 337"/>
          <p:cNvCxnSpPr>
            <a:cxnSpLocks noChangeShapeType="1"/>
          </p:cNvCxnSpPr>
          <p:nvPr/>
        </p:nvCxnSpPr>
        <p:spPr bwMode="auto">
          <a:xfrm>
            <a:off x="446088" y="812800"/>
            <a:ext cx="8174037" cy="0"/>
          </a:xfrm>
          <a:prstGeom prst="straightConnector1">
            <a:avLst/>
          </a:prstGeom>
          <a:noFill/>
          <a:ln w="9525">
            <a:solidFill>
              <a:schemeClr val="bg1"/>
            </a:solidFill>
            <a:round/>
            <a:headEnd/>
            <a:tailEnd/>
          </a:ln>
        </p:spPr>
      </p:cxnSp>
      <p:sp>
        <p:nvSpPr>
          <p:cNvPr id="10" name="Shape 339"/>
          <p:cNvSpPr>
            <a:spLocks noChangeArrowheads="1"/>
          </p:cNvSpPr>
          <p:nvPr/>
        </p:nvSpPr>
        <p:spPr bwMode="auto">
          <a:xfrm>
            <a:off x="434975" y="1931988"/>
            <a:ext cx="2743200" cy="32226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1" name="Shape 343"/>
          <p:cNvCxnSpPr>
            <a:cxnSpLocks noChangeShapeType="1"/>
          </p:cNvCxnSpPr>
          <p:nvPr/>
        </p:nvCxnSpPr>
        <p:spPr bwMode="auto">
          <a:xfrm>
            <a:off x="3692525" y="1935163"/>
            <a:ext cx="3979863" cy="0"/>
          </a:xfrm>
          <a:prstGeom prst="straightConnector1">
            <a:avLst/>
          </a:prstGeom>
          <a:noFill/>
          <a:ln w="9525">
            <a:solidFill>
              <a:schemeClr val="bg1"/>
            </a:solidFill>
            <a:round/>
            <a:headEnd/>
            <a:tailEnd/>
          </a:ln>
        </p:spPr>
      </p:cxnSp>
      <p:cxnSp>
        <p:nvCxnSpPr>
          <p:cNvPr id="12" name="Shape 346"/>
          <p:cNvCxnSpPr>
            <a:cxnSpLocks noChangeShapeType="1"/>
          </p:cNvCxnSpPr>
          <p:nvPr/>
        </p:nvCxnSpPr>
        <p:spPr bwMode="auto">
          <a:xfrm>
            <a:off x="439738" y="6426200"/>
            <a:ext cx="8174037" cy="0"/>
          </a:xfrm>
          <a:prstGeom prst="straightConnector1">
            <a:avLst/>
          </a:prstGeom>
          <a:noFill/>
          <a:ln w="9525">
            <a:solidFill>
              <a:schemeClr val="bg1"/>
            </a:solidFill>
            <a:round/>
            <a:headEnd/>
            <a:tailEnd/>
          </a:ln>
        </p:spPr>
      </p:cxnSp>
      <p:cxnSp>
        <p:nvCxnSpPr>
          <p:cNvPr id="13" name="Shape 347"/>
          <p:cNvCxnSpPr>
            <a:cxnSpLocks noChangeShapeType="1"/>
          </p:cNvCxnSpPr>
          <p:nvPr/>
        </p:nvCxnSpPr>
        <p:spPr bwMode="auto">
          <a:xfrm>
            <a:off x="8232775" y="1589088"/>
            <a:ext cx="385763" cy="0"/>
          </a:xfrm>
          <a:prstGeom prst="straightConnector1">
            <a:avLst/>
          </a:prstGeom>
          <a:noFill/>
          <a:ln w="9525">
            <a:solidFill>
              <a:schemeClr val="bg1"/>
            </a:solidFill>
            <a:round/>
            <a:headEnd/>
            <a:tailEnd/>
          </a:ln>
        </p:spPr>
      </p:cxnSp>
      <p:pic>
        <p:nvPicPr>
          <p:cNvPr id="14" name="Shape 349"/>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38" name="Shape 338"/>
          <p:cNvSpPr txBox="1">
            <a:spLocks noGrp="1"/>
          </p:cNvSpPr>
          <p:nvPr>
            <p:ph type="title"/>
          </p:nvPr>
        </p:nvSpPr>
        <p:spPr>
          <a:xfrm>
            <a:off x="3691894" y="812295"/>
            <a:ext cx="3980059" cy="10934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0" name="Shape 340"/>
          <p:cNvSpPr txBox="1">
            <a:spLocks noGrp="1"/>
          </p:cNvSpPr>
          <p:nvPr>
            <p:ph type="body" idx="1"/>
          </p:nvPr>
        </p:nvSpPr>
        <p:spPr>
          <a:xfrm>
            <a:off x="3691894" y="2238885"/>
            <a:ext cx="3980059" cy="29160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2" name="Shape 342"/>
          <p:cNvSpPr txBox="1">
            <a:spLocks noGrp="1"/>
          </p:cNvSpPr>
          <p:nvPr>
            <p:ph type="body" idx="2"/>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4" name="Shape 344"/>
          <p:cNvSpPr>
            <a:spLocks noGrp="1"/>
          </p:cNvSpPr>
          <p:nvPr>
            <p:ph type="pic" idx="3"/>
          </p:nvPr>
        </p:nvSpPr>
        <p:spPr>
          <a:xfrm>
            <a:off x="434975" y="1934394"/>
            <a:ext cx="2743199" cy="3220216"/>
          </a:xfrm>
          <a:prstGeom prst="rect">
            <a:avLst/>
          </a:prstGeom>
          <a:noFill/>
          <a:ln>
            <a:noFill/>
          </a:ln>
        </p:spPr>
      </p:sp>
      <p:sp>
        <p:nvSpPr>
          <p:cNvPr id="345" name="Shape 345"/>
          <p:cNvSpPr txBox="1">
            <a:spLocks noGrp="1"/>
          </p:cNvSpPr>
          <p:nvPr>
            <p:ph type="body" idx="4"/>
          </p:nvPr>
        </p:nvSpPr>
        <p:spPr>
          <a:xfrm>
            <a:off x="434339" y="1930275"/>
            <a:ext cx="2731769" cy="138442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8" name="Shape 348"/>
          <p:cNvSpPr txBox="1">
            <a:spLocks noGrp="1"/>
          </p:cNvSpPr>
          <p:nvPr>
            <p:ph type="body" idx="5"/>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341"/>
          <p:cNvSpPr txBox="1">
            <a:spLocks noGrp="1"/>
          </p:cNvSpPr>
          <p:nvPr>
            <p:ph type="sldNum" idx="10"/>
          </p:nvPr>
        </p:nvSpPr>
        <p:spPr>
          <a:xfrm>
            <a:off x="8154988" y="1033463"/>
            <a:ext cx="450850"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ntro-01, Right-Light Grey">
    <p:spTree>
      <p:nvGrpSpPr>
        <p:cNvPr id="1" name="Shape 350"/>
        <p:cNvGrpSpPr/>
        <p:nvPr/>
      </p:nvGrpSpPr>
      <p:grpSpPr>
        <a:xfrm>
          <a:off x="0" y="0"/>
          <a:ext cx="0" cy="0"/>
          <a:chOff x="0" y="0"/>
          <a:chExt cx="0" cy="0"/>
        </a:xfrm>
      </p:grpSpPr>
      <p:sp>
        <p:nvSpPr>
          <p:cNvPr id="8" name="Shape 351"/>
          <p:cNvSpPr>
            <a:spLocks noChangeArrowheads="1"/>
          </p:cNvSpPr>
          <p:nvPr/>
        </p:nvSpPr>
        <p:spPr bwMode="auto">
          <a:xfrm>
            <a:off x="0" y="-7938"/>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9" name="Shape 353"/>
          <p:cNvSpPr>
            <a:spLocks noChangeArrowheads="1"/>
          </p:cNvSpPr>
          <p:nvPr/>
        </p:nvSpPr>
        <p:spPr bwMode="auto">
          <a:xfrm>
            <a:off x="4940300" y="1931988"/>
            <a:ext cx="2743200" cy="32226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0" name="Shape 356"/>
          <p:cNvCxnSpPr>
            <a:cxnSpLocks noChangeShapeType="1"/>
          </p:cNvCxnSpPr>
          <p:nvPr/>
        </p:nvCxnSpPr>
        <p:spPr bwMode="auto">
          <a:xfrm>
            <a:off x="434975" y="1935163"/>
            <a:ext cx="3979863" cy="0"/>
          </a:xfrm>
          <a:prstGeom prst="straightConnector1">
            <a:avLst/>
          </a:prstGeom>
          <a:noFill/>
          <a:ln w="9525">
            <a:solidFill>
              <a:srgbClr val="FFFFFF"/>
            </a:solidFill>
            <a:round/>
            <a:headEnd/>
            <a:tailEnd/>
          </a:ln>
        </p:spPr>
      </p:cxnSp>
      <p:cxnSp>
        <p:nvCxnSpPr>
          <p:cNvPr id="11" name="Shape 359"/>
          <p:cNvCxnSpPr>
            <a:cxnSpLocks noChangeShapeType="1"/>
          </p:cNvCxnSpPr>
          <p:nvPr/>
        </p:nvCxnSpPr>
        <p:spPr bwMode="auto">
          <a:xfrm>
            <a:off x="446088" y="812800"/>
            <a:ext cx="8174037" cy="0"/>
          </a:xfrm>
          <a:prstGeom prst="straightConnector1">
            <a:avLst/>
          </a:prstGeom>
          <a:noFill/>
          <a:ln w="9525">
            <a:solidFill>
              <a:srgbClr val="FFFFFF"/>
            </a:solidFill>
            <a:round/>
            <a:headEnd/>
            <a:tailEnd/>
          </a:ln>
        </p:spPr>
      </p:cxnSp>
      <p:cxnSp>
        <p:nvCxnSpPr>
          <p:cNvPr id="12" name="Shape 360"/>
          <p:cNvCxnSpPr>
            <a:cxnSpLocks noChangeShapeType="1"/>
          </p:cNvCxnSpPr>
          <p:nvPr/>
        </p:nvCxnSpPr>
        <p:spPr bwMode="auto">
          <a:xfrm>
            <a:off x="446088" y="6426200"/>
            <a:ext cx="8174037" cy="0"/>
          </a:xfrm>
          <a:prstGeom prst="straightConnector1">
            <a:avLst/>
          </a:prstGeom>
          <a:noFill/>
          <a:ln w="9525">
            <a:solidFill>
              <a:srgbClr val="FFFFFF"/>
            </a:solidFill>
            <a:round/>
            <a:headEnd/>
            <a:tailEnd/>
          </a:ln>
        </p:spPr>
      </p:cxnSp>
      <p:cxnSp>
        <p:nvCxnSpPr>
          <p:cNvPr id="13" name="Shape 361"/>
          <p:cNvCxnSpPr>
            <a:cxnSpLocks noChangeShapeType="1"/>
          </p:cNvCxnSpPr>
          <p:nvPr/>
        </p:nvCxnSpPr>
        <p:spPr bwMode="auto">
          <a:xfrm>
            <a:off x="8232775" y="1589088"/>
            <a:ext cx="385763" cy="0"/>
          </a:xfrm>
          <a:prstGeom prst="straightConnector1">
            <a:avLst/>
          </a:prstGeom>
          <a:noFill/>
          <a:ln w="9525">
            <a:solidFill>
              <a:srgbClr val="FFFFFF"/>
            </a:solidFill>
            <a:round/>
            <a:headEnd/>
            <a:tailEnd/>
          </a:ln>
        </p:spPr>
      </p:cxnSp>
      <p:pic>
        <p:nvPicPr>
          <p:cNvPr id="14" name="Shape 364"/>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52" name="Shape 352"/>
          <p:cNvSpPr txBox="1">
            <a:spLocks noGrp="1"/>
          </p:cNvSpPr>
          <p:nvPr>
            <p:ph type="title"/>
          </p:nvPr>
        </p:nvSpPr>
        <p:spPr>
          <a:xfrm>
            <a:off x="434339" y="812295"/>
            <a:ext cx="3980059" cy="10934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4" name="Shape 354"/>
          <p:cNvSpPr txBox="1">
            <a:spLocks noGrp="1"/>
          </p:cNvSpPr>
          <p:nvPr>
            <p:ph type="body" idx="1"/>
          </p:nvPr>
        </p:nvSpPr>
        <p:spPr>
          <a:xfrm>
            <a:off x="434339" y="2238885"/>
            <a:ext cx="3980059" cy="29160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7" name="Shape 357"/>
          <p:cNvSpPr>
            <a:spLocks noGrp="1"/>
          </p:cNvSpPr>
          <p:nvPr>
            <p:ph type="pic" idx="2"/>
          </p:nvPr>
        </p:nvSpPr>
        <p:spPr>
          <a:xfrm>
            <a:off x="4940300" y="1934394"/>
            <a:ext cx="2743199" cy="3220216"/>
          </a:xfrm>
          <a:prstGeom prst="rect">
            <a:avLst/>
          </a:prstGeom>
          <a:noFill/>
          <a:ln>
            <a:noFill/>
          </a:ln>
        </p:spPr>
      </p:sp>
      <p:sp>
        <p:nvSpPr>
          <p:cNvPr id="358" name="Shape 358"/>
          <p:cNvSpPr txBox="1">
            <a:spLocks noGrp="1"/>
          </p:cNvSpPr>
          <p:nvPr>
            <p:ph type="body" idx="3"/>
          </p:nvPr>
        </p:nvSpPr>
        <p:spPr>
          <a:xfrm>
            <a:off x="4939664" y="1930275"/>
            <a:ext cx="2731769" cy="138442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2" name="Shape 362"/>
          <p:cNvSpPr txBox="1">
            <a:spLocks noGrp="1"/>
          </p:cNvSpPr>
          <p:nvPr>
            <p:ph type="body" idx="4"/>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3" name="Shape 363"/>
          <p:cNvSpPr txBox="1">
            <a:spLocks noGrp="1"/>
          </p:cNvSpPr>
          <p:nvPr>
            <p:ph type="body" idx="5"/>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355"/>
          <p:cNvSpPr txBox="1">
            <a:spLocks noGrp="1"/>
          </p:cNvSpPr>
          <p:nvPr>
            <p:ph type="sldNum" idx="10"/>
          </p:nvPr>
        </p:nvSpPr>
        <p:spPr>
          <a:xfrm>
            <a:off x="8154988" y="1033463"/>
            <a:ext cx="450850"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bjective/Solution">
    <p:spTree>
      <p:nvGrpSpPr>
        <p:cNvPr id="1" name="Shape 35"/>
        <p:cNvGrpSpPr/>
        <p:nvPr/>
      </p:nvGrpSpPr>
      <p:grpSpPr>
        <a:xfrm>
          <a:off x="0" y="0"/>
          <a:ext cx="0" cy="0"/>
          <a:chOff x="0" y="0"/>
          <a:chExt cx="0" cy="0"/>
        </a:xfrm>
      </p:grpSpPr>
      <p:sp>
        <p:nvSpPr>
          <p:cNvPr id="6" name="Shape 36"/>
          <p:cNvSpPr>
            <a:spLocks noChangeArrowheads="1"/>
          </p:cNvSpPr>
          <p:nvPr/>
        </p:nvSpPr>
        <p:spPr bwMode="auto">
          <a:xfrm>
            <a:off x="-12700" y="0"/>
            <a:ext cx="9156700" cy="685800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0000"/>
              </a:solidFill>
            </a:endParaRPr>
          </a:p>
        </p:txBody>
      </p:sp>
      <p:sp>
        <p:nvSpPr>
          <p:cNvPr id="7" name="Shape 37"/>
          <p:cNvSpPr>
            <a:spLocks noChangeArrowheads="1"/>
          </p:cNvSpPr>
          <p:nvPr/>
        </p:nvSpPr>
        <p:spPr bwMode="auto">
          <a:xfrm>
            <a:off x="4564063" y="0"/>
            <a:ext cx="4579937" cy="6858000"/>
          </a:xfrm>
          <a:prstGeom prst="rect">
            <a:avLst/>
          </a:prstGeom>
          <a:solidFill>
            <a:srgbClr val="F2F2F2"/>
          </a:solidFill>
          <a:ln w="9525">
            <a:noFill/>
            <a:miter lim="800000"/>
            <a:headEnd/>
            <a:tailEnd/>
          </a:ln>
        </p:spPr>
        <p:txBody>
          <a:bodyPr lIns="91425" tIns="45700" rIns="91425" bIns="45700" anchor="ctr"/>
          <a:lstStyle/>
          <a:p>
            <a:pPr algn="ctr"/>
            <a:endParaRPr lang="en-US" sz="1800">
              <a:solidFill>
                <a:srgbClr val="FF0000"/>
              </a:solidFill>
              <a:latin typeface="Questrial"/>
              <a:ea typeface="Questrial"/>
              <a:cs typeface="Questrial"/>
              <a:sym typeface="Questrial"/>
            </a:endParaRPr>
          </a:p>
        </p:txBody>
      </p:sp>
      <p:pic>
        <p:nvPicPr>
          <p:cNvPr id="8" name="Shape 41"/>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8" name="Shape 38"/>
          <p:cNvSpPr txBox="1">
            <a:spLocks noGrp="1"/>
          </p:cNvSpPr>
          <p:nvPr>
            <p:ph type="title"/>
          </p:nvPr>
        </p:nvSpPr>
        <p:spPr>
          <a:xfrm>
            <a:off x="457199" y="301084"/>
            <a:ext cx="370944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61962" y="1895475"/>
            <a:ext cx="3705224" cy="3844925"/>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5005682" y="1895475"/>
            <a:ext cx="3705224" cy="3844925"/>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3"/>
          </p:nvPr>
        </p:nvSpPr>
        <p:spPr>
          <a:xfrm>
            <a:off x="4990041" y="290512"/>
            <a:ext cx="3727450" cy="1230312"/>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Only-Light Grey">
    <p:spTree>
      <p:nvGrpSpPr>
        <p:cNvPr id="1" name="Shape 365"/>
        <p:cNvGrpSpPr/>
        <p:nvPr/>
      </p:nvGrpSpPr>
      <p:grpSpPr>
        <a:xfrm>
          <a:off x="0" y="0"/>
          <a:ext cx="0" cy="0"/>
          <a:chOff x="0" y="0"/>
          <a:chExt cx="0" cy="0"/>
        </a:xfrm>
      </p:grpSpPr>
      <p:sp>
        <p:nvSpPr>
          <p:cNvPr id="5" name="Shape 366"/>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6" name="Shape 367"/>
          <p:cNvCxnSpPr>
            <a:cxnSpLocks noChangeShapeType="1"/>
          </p:cNvCxnSpPr>
          <p:nvPr/>
        </p:nvCxnSpPr>
        <p:spPr bwMode="auto">
          <a:xfrm>
            <a:off x="433388" y="1587500"/>
            <a:ext cx="7092950" cy="1588"/>
          </a:xfrm>
          <a:prstGeom prst="straightConnector1">
            <a:avLst/>
          </a:prstGeom>
          <a:noFill/>
          <a:ln w="9525">
            <a:solidFill>
              <a:srgbClr val="FFFFFF"/>
            </a:solidFill>
            <a:round/>
            <a:headEnd/>
            <a:tailEnd/>
          </a:ln>
        </p:spPr>
      </p:cxnSp>
      <p:cxnSp>
        <p:nvCxnSpPr>
          <p:cNvPr id="7" name="Shape 368"/>
          <p:cNvCxnSpPr>
            <a:cxnSpLocks noChangeShapeType="1"/>
          </p:cNvCxnSpPr>
          <p:nvPr/>
        </p:nvCxnSpPr>
        <p:spPr bwMode="auto">
          <a:xfrm>
            <a:off x="439738" y="6426200"/>
            <a:ext cx="8164512" cy="1588"/>
          </a:xfrm>
          <a:prstGeom prst="straightConnector1">
            <a:avLst/>
          </a:prstGeom>
          <a:noFill/>
          <a:ln w="9525">
            <a:solidFill>
              <a:srgbClr val="FFFFFF"/>
            </a:solidFill>
            <a:round/>
            <a:headEnd/>
            <a:tailEnd/>
          </a:ln>
        </p:spPr>
      </p:cxnSp>
      <p:cxnSp>
        <p:nvCxnSpPr>
          <p:cNvPr id="8" name="Shape 369"/>
          <p:cNvCxnSpPr>
            <a:cxnSpLocks noChangeShapeType="1"/>
          </p:cNvCxnSpPr>
          <p:nvPr/>
        </p:nvCxnSpPr>
        <p:spPr bwMode="auto">
          <a:xfrm>
            <a:off x="7839075" y="812800"/>
            <a:ext cx="765175" cy="0"/>
          </a:xfrm>
          <a:prstGeom prst="straightConnector1">
            <a:avLst/>
          </a:prstGeom>
          <a:noFill/>
          <a:ln w="9525">
            <a:solidFill>
              <a:srgbClr val="FFFFFF"/>
            </a:solidFill>
            <a:round/>
            <a:headEnd/>
            <a:tailEnd/>
          </a:ln>
        </p:spPr>
      </p:cxnSp>
      <p:cxnSp>
        <p:nvCxnSpPr>
          <p:cNvPr id="9" name="Shape 370"/>
          <p:cNvCxnSpPr>
            <a:cxnSpLocks noChangeShapeType="1"/>
          </p:cNvCxnSpPr>
          <p:nvPr/>
        </p:nvCxnSpPr>
        <p:spPr bwMode="auto">
          <a:xfrm>
            <a:off x="7839075" y="1589088"/>
            <a:ext cx="765175" cy="0"/>
          </a:xfrm>
          <a:prstGeom prst="straightConnector1">
            <a:avLst/>
          </a:prstGeom>
          <a:noFill/>
          <a:ln w="9525">
            <a:solidFill>
              <a:srgbClr val="FFFFFF"/>
            </a:solidFill>
            <a:round/>
            <a:headEnd/>
            <a:tailEnd/>
          </a:ln>
        </p:spPr>
      </p:cxnSp>
      <p:pic>
        <p:nvPicPr>
          <p:cNvPr id="10" name="Shape 375"/>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71" name="Shape 371"/>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3" name="Shape 373"/>
          <p:cNvSpPr txBox="1">
            <a:spLocks noGrp="1"/>
          </p:cNvSpPr>
          <p:nvPr>
            <p:ph type="body" idx="1"/>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4" name="Shape 374"/>
          <p:cNvSpPr txBox="1">
            <a:spLocks noGrp="1"/>
          </p:cNvSpPr>
          <p:nvPr>
            <p:ph type="body" idx="2"/>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 name="Shape 372"/>
          <p:cNvSpPr txBox="1">
            <a:spLocks noGrp="1"/>
          </p:cNvSpPr>
          <p:nvPr>
            <p:ph type="sldNum" idx="10"/>
          </p:nvPr>
        </p:nvSpPr>
        <p:spPr>
          <a:xfrm>
            <a:off x="7840663" y="1031875"/>
            <a:ext cx="765175"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ubtitle, Content-Light Grey">
    <p:spTree>
      <p:nvGrpSpPr>
        <p:cNvPr id="1" name="Shape 388"/>
        <p:cNvGrpSpPr/>
        <p:nvPr/>
      </p:nvGrpSpPr>
      <p:grpSpPr>
        <a:xfrm>
          <a:off x="0" y="0"/>
          <a:ext cx="0" cy="0"/>
          <a:chOff x="0" y="0"/>
          <a:chExt cx="0" cy="0"/>
        </a:xfrm>
      </p:grpSpPr>
      <p:sp>
        <p:nvSpPr>
          <p:cNvPr id="7" name="Shape 389"/>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8" name="Shape 390"/>
          <p:cNvCxnSpPr>
            <a:cxnSpLocks noChangeShapeType="1"/>
          </p:cNvCxnSpPr>
          <p:nvPr/>
        </p:nvCxnSpPr>
        <p:spPr bwMode="auto">
          <a:xfrm>
            <a:off x="433388" y="1587500"/>
            <a:ext cx="7092950" cy="1588"/>
          </a:xfrm>
          <a:prstGeom prst="straightConnector1">
            <a:avLst/>
          </a:prstGeom>
          <a:noFill/>
          <a:ln w="9525">
            <a:solidFill>
              <a:srgbClr val="FFFFFF"/>
            </a:solidFill>
            <a:round/>
            <a:headEnd/>
            <a:tailEnd/>
          </a:ln>
        </p:spPr>
      </p:cxnSp>
      <p:cxnSp>
        <p:nvCxnSpPr>
          <p:cNvPr id="9" name="Shape 391"/>
          <p:cNvCxnSpPr>
            <a:cxnSpLocks noChangeShapeType="1"/>
          </p:cNvCxnSpPr>
          <p:nvPr/>
        </p:nvCxnSpPr>
        <p:spPr bwMode="auto">
          <a:xfrm>
            <a:off x="439738" y="6426200"/>
            <a:ext cx="8164512" cy="1588"/>
          </a:xfrm>
          <a:prstGeom prst="straightConnector1">
            <a:avLst/>
          </a:prstGeom>
          <a:noFill/>
          <a:ln w="9525">
            <a:solidFill>
              <a:srgbClr val="FFFFFF"/>
            </a:solidFill>
            <a:round/>
            <a:headEnd/>
            <a:tailEnd/>
          </a:ln>
        </p:spPr>
      </p:cxnSp>
      <p:cxnSp>
        <p:nvCxnSpPr>
          <p:cNvPr id="10" name="Shape 392"/>
          <p:cNvCxnSpPr>
            <a:cxnSpLocks noChangeShapeType="1"/>
          </p:cNvCxnSpPr>
          <p:nvPr/>
        </p:nvCxnSpPr>
        <p:spPr bwMode="auto">
          <a:xfrm>
            <a:off x="7839075" y="812800"/>
            <a:ext cx="765175" cy="0"/>
          </a:xfrm>
          <a:prstGeom prst="straightConnector1">
            <a:avLst/>
          </a:prstGeom>
          <a:noFill/>
          <a:ln w="9525">
            <a:solidFill>
              <a:srgbClr val="FFFFFF"/>
            </a:solidFill>
            <a:round/>
            <a:headEnd/>
            <a:tailEnd/>
          </a:ln>
        </p:spPr>
      </p:cxnSp>
      <p:cxnSp>
        <p:nvCxnSpPr>
          <p:cNvPr id="11" name="Shape 393"/>
          <p:cNvCxnSpPr>
            <a:cxnSpLocks noChangeShapeType="1"/>
          </p:cNvCxnSpPr>
          <p:nvPr/>
        </p:nvCxnSpPr>
        <p:spPr bwMode="auto">
          <a:xfrm>
            <a:off x="7839075" y="1589088"/>
            <a:ext cx="765175" cy="0"/>
          </a:xfrm>
          <a:prstGeom prst="straightConnector1">
            <a:avLst/>
          </a:prstGeom>
          <a:noFill/>
          <a:ln w="9525">
            <a:solidFill>
              <a:srgbClr val="FFFFFF"/>
            </a:solidFill>
            <a:round/>
            <a:headEnd/>
            <a:tailEnd/>
          </a:ln>
        </p:spPr>
      </p:cxnSp>
      <p:pic>
        <p:nvPicPr>
          <p:cNvPr id="12" name="Shape 400"/>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394" name="Shape 394"/>
          <p:cNvSpPr txBox="1">
            <a:spLocks noGrp="1"/>
          </p:cNvSpPr>
          <p:nvPr>
            <p:ph type="title"/>
          </p:nvPr>
        </p:nvSpPr>
        <p:spPr>
          <a:xfrm>
            <a:off x="457199" y="301084"/>
            <a:ext cx="7070724" cy="67522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5" name="Shape 395"/>
          <p:cNvSpPr txBox="1">
            <a:spLocks noGrp="1"/>
          </p:cNvSpPr>
          <p:nvPr>
            <p:ph type="body" idx="1"/>
          </p:nvPr>
        </p:nvSpPr>
        <p:spPr>
          <a:xfrm>
            <a:off x="457200" y="1905000"/>
            <a:ext cx="8151813" cy="38099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7" name="Shape 397"/>
          <p:cNvSpPr txBox="1">
            <a:spLocks noGrp="1"/>
          </p:cNvSpPr>
          <p:nvPr>
            <p:ph type="body" idx="2"/>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8" name="Shape 398"/>
          <p:cNvSpPr txBox="1">
            <a:spLocks noGrp="1"/>
          </p:cNvSpPr>
          <p:nvPr>
            <p:ph type="body" idx="3"/>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9" name="Shape 399"/>
          <p:cNvSpPr txBox="1">
            <a:spLocks noGrp="1"/>
          </p:cNvSpPr>
          <p:nvPr>
            <p:ph type="body" idx="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396"/>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Two Content-Light Grey">
    <p:spTree>
      <p:nvGrpSpPr>
        <p:cNvPr id="1" name="Shape 401"/>
        <p:cNvGrpSpPr/>
        <p:nvPr/>
      </p:nvGrpSpPr>
      <p:grpSpPr>
        <a:xfrm>
          <a:off x="0" y="0"/>
          <a:ext cx="0" cy="0"/>
          <a:chOff x="0" y="0"/>
          <a:chExt cx="0" cy="0"/>
        </a:xfrm>
      </p:grpSpPr>
      <p:sp>
        <p:nvSpPr>
          <p:cNvPr id="7" name="Shape 402"/>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8" name="Shape 403"/>
          <p:cNvCxnSpPr>
            <a:cxnSpLocks noChangeShapeType="1"/>
          </p:cNvCxnSpPr>
          <p:nvPr/>
        </p:nvCxnSpPr>
        <p:spPr bwMode="auto">
          <a:xfrm>
            <a:off x="433388" y="1587500"/>
            <a:ext cx="7092950" cy="1588"/>
          </a:xfrm>
          <a:prstGeom prst="straightConnector1">
            <a:avLst/>
          </a:prstGeom>
          <a:noFill/>
          <a:ln w="9525">
            <a:solidFill>
              <a:srgbClr val="FFFFFF"/>
            </a:solidFill>
            <a:round/>
            <a:headEnd/>
            <a:tailEnd/>
          </a:ln>
        </p:spPr>
      </p:cxnSp>
      <p:cxnSp>
        <p:nvCxnSpPr>
          <p:cNvPr id="9" name="Shape 404"/>
          <p:cNvCxnSpPr>
            <a:cxnSpLocks noChangeShapeType="1"/>
          </p:cNvCxnSpPr>
          <p:nvPr/>
        </p:nvCxnSpPr>
        <p:spPr bwMode="auto">
          <a:xfrm>
            <a:off x="439738" y="6426200"/>
            <a:ext cx="8164512" cy="1588"/>
          </a:xfrm>
          <a:prstGeom prst="straightConnector1">
            <a:avLst/>
          </a:prstGeom>
          <a:noFill/>
          <a:ln w="9525">
            <a:solidFill>
              <a:srgbClr val="FFFFFF"/>
            </a:solidFill>
            <a:round/>
            <a:headEnd/>
            <a:tailEnd/>
          </a:ln>
        </p:spPr>
      </p:cxnSp>
      <p:cxnSp>
        <p:nvCxnSpPr>
          <p:cNvPr id="10" name="Shape 405"/>
          <p:cNvCxnSpPr>
            <a:cxnSpLocks noChangeShapeType="1"/>
          </p:cNvCxnSpPr>
          <p:nvPr/>
        </p:nvCxnSpPr>
        <p:spPr bwMode="auto">
          <a:xfrm>
            <a:off x="7839075" y="812800"/>
            <a:ext cx="765175" cy="0"/>
          </a:xfrm>
          <a:prstGeom prst="straightConnector1">
            <a:avLst/>
          </a:prstGeom>
          <a:noFill/>
          <a:ln w="9525">
            <a:solidFill>
              <a:srgbClr val="FFFFFF"/>
            </a:solidFill>
            <a:round/>
            <a:headEnd/>
            <a:tailEnd/>
          </a:ln>
        </p:spPr>
      </p:cxnSp>
      <p:cxnSp>
        <p:nvCxnSpPr>
          <p:cNvPr id="11" name="Shape 406"/>
          <p:cNvCxnSpPr>
            <a:cxnSpLocks noChangeShapeType="1"/>
          </p:cNvCxnSpPr>
          <p:nvPr/>
        </p:nvCxnSpPr>
        <p:spPr bwMode="auto">
          <a:xfrm>
            <a:off x="7839075" y="1589088"/>
            <a:ext cx="765175" cy="0"/>
          </a:xfrm>
          <a:prstGeom prst="straightConnector1">
            <a:avLst/>
          </a:prstGeom>
          <a:noFill/>
          <a:ln w="9525">
            <a:solidFill>
              <a:srgbClr val="FFFFFF"/>
            </a:solidFill>
            <a:round/>
            <a:headEnd/>
            <a:tailEnd/>
          </a:ln>
        </p:spPr>
      </p:cxnSp>
      <p:pic>
        <p:nvPicPr>
          <p:cNvPr id="12" name="Shape 413"/>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407" name="Shape 407"/>
          <p:cNvSpPr txBox="1">
            <a:spLocks noGrp="1"/>
          </p:cNvSpPr>
          <p:nvPr>
            <p:ph type="body" idx="1"/>
          </p:nvPr>
        </p:nvSpPr>
        <p:spPr>
          <a:xfrm>
            <a:off x="457200" y="1906858"/>
            <a:ext cx="3880623" cy="38360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8" name="Shape 408"/>
          <p:cNvSpPr txBox="1">
            <a:spLocks noGrp="1"/>
          </p:cNvSpPr>
          <p:nvPr>
            <p:ph type="body" idx="2"/>
          </p:nvPr>
        </p:nvSpPr>
        <p:spPr>
          <a:xfrm>
            <a:off x="4694662" y="1906858"/>
            <a:ext cx="3891776" cy="382486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9" name="Shape 409"/>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1" name="Shape 411"/>
          <p:cNvSpPr txBox="1">
            <a:spLocks noGrp="1"/>
          </p:cNvSpPr>
          <p:nvPr>
            <p:ph type="body" idx="3"/>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2" name="Shape 412"/>
          <p:cNvSpPr txBox="1">
            <a:spLocks noGrp="1"/>
          </p:cNvSpPr>
          <p:nvPr>
            <p:ph type="body" idx="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410"/>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ub Title, Two Content-Light Grey">
    <p:spTree>
      <p:nvGrpSpPr>
        <p:cNvPr id="1" name="Shape 414"/>
        <p:cNvGrpSpPr/>
        <p:nvPr/>
      </p:nvGrpSpPr>
      <p:grpSpPr>
        <a:xfrm>
          <a:off x="0" y="0"/>
          <a:ext cx="0" cy="0"/>
          <a:chOff x="0" y="0"/>
          <a:chExt cx="0" cy="0"/>
        </a:xfrm>
      </p:grpSpPr>
      <p:sp>
        <p:nvSpPr>
          <p:cNvPr id="8" name="Shape 415"/>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9" name="Shape 416"/>
          <p:cNvCxnSpPr>
            <a:cxnSpLocks noChangeShapeType="1"/>
          </p:cNvCxnSpPr>
          <p:nvPr/>
        </p:nvCxnSpPr>
        <p:spPr bwMode="auto">
          <a:xfrm>
            <a:off x="433388" y="1587500"/>
            <a:ext cx="7092950" cy="1588"/>
          </a:xfrm>
          <a:prstGeom prst="straightConnector1">
            <a:avLst/>
          </a:prstGeom>
          <a:noFill/>
          <a:ln w="9525">
            <a:solidFill>
              <a:srgbClr val="FFFFFF"/>
            </a:solidFill>
            <a:round/>
            <a:headEnd/>
            <a:tailEnd/>
          </a:ln>
        </p:spPr>
      </p:cxnSp>
      <p:cxnSp>
        <p:nvCxnSpPr>
          <p:cNvPr id="10" name="Shape 417"/>
          <p:cNvCxnSpPr>
            <a:cxnSpLocks noChangeShapeType="1"/>
          </p:cNvCxnSpPr>
          <p:nvPr/>
        </p:nvCxnSpPr>
        <p:spPr bwMode="auto">
          <a:xfrm>
            <a:off x="439738" y="6426200"/>
            <a:ext cx="8164512" cy="1588"/>
          </a:xfrm>
          <a:prstGeom prst="straightConnector1">
            <a:avLst/>
          </a:prstGeom>
          <a:noFill/>
          <a:ln w="9525">
            <a:solidFill>
              <a:srgbClr val="FFFFFF"/>
            </a:solidFill>
            <a:round/>
            <a:headEnd/>
            <a:tailEnd/>
          </a:ln>
        </p:spPr>
      </p:cxnSp>
      <p:cxnSp>
        <p:nvCxnSpPr>
          <p:cNvPr id="11" name="Shape 418"/>
          <p:cNvCxnSpPr>
            <a:cxnSpLocks noChangeShapeType="1"/>
          </p:cNvCxnSpPr>
          <p:nvPr/>
        </p:nvCxnSpPr>
        <p:spPr bwMode="auto">
          <a:xfrm>
            <a:off x="7839075" y="812800"/>
            <a:ext cx="765175" cy="0"/>
          </a:xfrm>
          <a:prstGeom prst="straightConnector1">
            <a:avLst/>
          </a:prstGeom>
          <a:noFill/>
          <a:ln w="9525">
            <a:solidFill>
              <a:srgbClr val="FFFFFF"/>
            </a:solidFill>
            <a:round/>
            <a:headEnd/>
            <a:tailEnd/>
          </a:ln>
        </p:spPr>
      </p:cxnSp>
      <p:cxnSp>
        <p:nvCxnSpPr>
          <p:cNvPr id="12" name="Shape 419"/>
          <p:cNvCxnSpPr>
            <a:cxnSpLocks noChangeShapeType="1"/>
          </p:cNvCxnSpPr>
          <p:nvPr/>
        </p:nvCxnSpPr>
        <p:spPr bwMode="auto">
          <a:xfrm>
            <a:off x="7839075" y="1589088"/>
            <a:ext cx="765175" cy="0"/>
          </a:xfrm>
          <a:prstGeom prst="straightConnector1">
            <a:avLst/>
          </a:prstGeom>
          <a:noFill/>
          <a:ln w="9525">
            <a:solidFill>
              <a:srgbClr val="FFFFFF"/>
            </a:solidFill>
            <a:round/>
            <a:headEnd/>
            <a:tailEnd/>
          </a:ln>
        </p:spPr>
      </p:cxnSp>
      <p:pic>
        <p:nvPicPr>
          <p:cNvPr id="13" name="Shape 427"/>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420" name="Shape 420"/>
          <p:cNvSpPr txBox="1">
            <a:spLocks noGrp="1"/>
          </p:cNvSpPr>
          <p:nvPr>
            <p:ph type="body" idx="1"/>
          </p:nvPr>
        </p:nvSpPr>
        <p:spPr>
          <a:xfrm>
            <a:off x="457200" y="1906858"/>
            <a:ext cx="3880623" cy="383601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1" name="Shape 421"/>
          <p:cNvSpPr txBox="1">
            <a:spLocks noGrp="1"/>
          </p:cNvSpPr>
          <p:nvPr>
            <p:ph type="body" idx="2"/>
          </p:nvPr>
        </p:nvSpPr>
        <p:spPr>
          <a:xfrm>
            <a:off x="4694662" y="1906858"/>
            <a:ext cx="3891776" cy="382486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2" name="Shape 422"/>
          <p:cNvSpPr txBox="1">
            <a:spLocks noGrp="1"/>
          </p:cNvSpPr>
          <p:nvPr>
            <p:ph type="title"/>
          </p:nvPr>
        </p:nvSpPr>
        <p:spPr>
          <a:xfrm>
            <a:off x="457199" y="301085"/>
            <a:ext cx="7070724" cy="68394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4" name="Shape 424"/>
          <p:cNvSpPr txBox="1">
            <a:spLocks noGrp="1"/>
          </p:cNvSpPr>
          <p:nvPr>
            <p:ph type="body" idx="3"/>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5" name="Shape 425"/>
          <p:cNvSpPr txBox="1">
            <a:spLocks noGrp="1"/>
          </p:cNvSpPr>
          <p:nvPr>
            <p:ph type="body" idx="4"/>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6" name="Shape 426"/>
          <p:cNvSpPr txBox="1">
            <a:spLocks noGrp="1"/>
          </p:cNvSpPr>
          <p:nvPr>
            <p:ph type="body" idx="5"/>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423"/>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Content-Light Grey">
    <p:spTree>
      <p:nvGrpSpPr>
        <p:cNvPr id="1" name="Shape 428"/>
        <p:cNvGrpSpPr/>
        <p:nvPr/>
      </p:nvGrpSpPr>
      <p:grpSpPr>
        <a:xfrm>
          <a:off x="0" y="0"/>
          <a:ext cx="0" cy="0"/>
          <a:chOff x="0" y="0"/>
          <a:chExt cx="0" cy="0"/>
        </a:xfrm>
      </p:grpSpPr>
      <p:sp>
        <p:nvSpPr>
          <p:cNvPr id="6" name="Shape 429"/>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7" name="Shape 430"/>
          <p:cNvCxnSpPr>
            <a:cxnSpLocks noChangeShapeType="1"/>
          </p:cNvCxnSpPr>
          <p:nvPr/>
        </p:nvCxnSpPr>
        <p:spPr bwMode="auto">
          <a:xfrm>
            <a:off x="439738" y="6426200"/>
            <a:ext cx="8164512" cy="1588"/>
          </a:xfrm>
          <a:prstGeom prst="straightConnector1">
            <a:avLst/>
          </a:prstGeom>
          <a:noFill/>
          <a:ln w="9525">
            <a:solidFill>
              <a:srgbClr val="FFFFFF"/>
            </a:solidFill>
            <a:round/>
            <a:headEnd/>
            <a:tailEnd/>
          </a:ln>
        </p:spPr>
      </p:cxnSp>
      <p:cxnSp>
        <p:nvCxnSpPr>
          <p:cNvPr id="8" name="Shape 431"/>
          <p:cNvCxnSpPr>
            <a:cxnSpLocks noChangeShapeType="1"/>
          </p:cNvCxnSpPr>
          <p:nvPr/>
        </p:nvCxnSpPr>
        <p:spPr bwMode="auto">
          <a:xfrm>
            <a:off x="7839075" y="812800"/>
            <a:ext cx="765175" cy="0"/>
          </a:xfrm>
          <a:prstGeom prst="straightConnector1">
            <a:avLst/>
          </a:prstGeom>
          <a:noFill/>
          <a:ln w="9525">
            <a:solidFill>
              <a:srgbClr val="FFFFFF"/>
            </a:solidFill>
            <a:round/>
            <a:headEnd/>
            <a:tailEnd/>
          </a:ln>
        </p:spPr>
      </p:cxnSp>
      <p:cxnSp>
        <p:nvCxnSpPr>
          <p:cNvPr id="9" name="Shape 432"/>
          <p:cNvCxnSpPr>
            <a:cxnSpLocks noChangeShapeType="1"/>
          </p:cNvCxnSpPr>
          <p:nvPr/>
        </p:nvCxnSpPr>
        <p:spPr bwMode="auto">
          <a:xfrm>
            <a:off x="7839075" y="1589088"/>
            <a:ext cx="765175" cy="0"/>
          </a:xfrm>
          <a:prstGeom prst="straightConnector1">
            <a:avLst/>
          </a:prstGeom>
          <a:noFill/>
          <a:ln w="9525">
            <a:solidFill>
              <a:srgbClr val="FFFFFF"/>
            </a:solidFill>
            <a:round/>
            <a:headEnd/>
            <a:tailEnd/>
          </a:ln>
        </p:spPr>
      </p:cxnSp>
      <p:pic>
        <p:nvPicPr>
          <p:cNvPr id="10" name="Shape 438"/>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433" name="Shape 433"/>
          <p:cNvSpPr txBox="1">
            <a:spLocks noGrp="1"/>
          </p:cNvSpPr>
          <p:nvPr>
            <p:ph type="title"/>
          </p:nvPr>
        </p:nvSpPr>
        <p:spPr>
          <a:xfrm>
            <a:off x="433389" y="5189537"/>
            <a:ext cx="4020903"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4" name="Shape 434"/>
          <p:cNvSpPr txBox="1">
            <a:spLocks noGrp="1"/>
          </p:cNvSpPr>
          <p:nvPr>
            <p:ph type="body" idx="1"/>
          </p:nvPr>
        </p:nvSpPr>
        <p:spPr>
          <a:xfrm>
            <a:off x="4695901" y="5197707"/>
            <a:ext cx="2847550" cy="1201852"/>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6" name="Shape 436"/>
          <p:cNvSpPr txBox="1">
            <a:spLocks noGrp="1"/>
          </p:cNvSpPr>
          <p:nvPr>
            <p:ph type="body" idx="2"/>
          </p:nvPr>
        </p:nvSpPr>
        <p:spPr>
          <a:xfrm>
            <a:off x="6024760" y="6499169"/>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7" name="Shape 437"/>
          <p:cNvSpPr txBox="1">
            <a:spLocks noGrp="1"/>
          </p:cNvSpPr>
          <p:nvPr>
            <p:ph type="body" idx="3"/>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 name="Shape 435"/>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act Info-Light Grey">
    <p:spTree>
      <p:nvGrpSpPr>
        <p:cNvPr id="1" name="Shape 439"/>
        <p:cNvGrpSpPr/>
        <p:nvPr/>
      </p:nvGrpSpPr>
      <p:grpSpPr>
        <a:xfrm>
          <a:off x="0" y="0"/>
          <a:ext cx="0" cy="0"/>
          <a:chOff x="0" y="0"/>
          <a:chExt cx="0" cy="0"/>
        </a:xfrm>
      </p:grpSpPr>
      <p:sp>
        <p:nvSpPr>
          <p:cNvPr id="5" name="Shape 440"/>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6" name="Shape 444"/>
          <p:cNvCxnSpPr>
            <a:cxnSpLocks noChangeShapeType="1"/>
          </p:cNvCxnSpPr>
          <p:nvPr/>
        </p:nvCxnSpPr>
        <p:spPr bwMode="auto">
          <a:xfrm>
            <a:off x="446088" y="812800"/>
            <a:ext cx="8174037" cy="0"/>
          </a:xfrm>
          <a:prstGeom prst="straightConnector1">
            <a:avLst/>
          </a:prstGeom>
          <a:noFill/>
          <a:ln w="9525">
            <a:solidFill>
              <a:srgbClr val="FFFFFF"/>
            </a:solidFill>
            <a:round/>
            <a:headEnd/>
            <a:tailEnd/>
          </a:ln>
        </p:spPr>
      </p:cxnSp>
      <p:cxnSp>
        <p:nvCxnSpPr>
          <p:cNvPr id="7" name="Shape 445"/>
          <p:cNvCxnSpPr>
            <a:cxnSpLocks noChangeShapeType="1"/>
          </p:cNvCxnSpPr>
          <p:nvPr/>
        </p:nvCxnSpPr>
        <p:spPr bwMode="auto">
          <a:xfrm>
            <a:off x="446088" y="6426200"/>
            <a:ext cx="8174037" cy="0"/>
          </a:xfrm>
          <a:prstGeom prst="straightConnector1">
            <a:avLst/>
          </a:prstGeom>
          <a:noFill/>
          <a:ln w="9525">
            <a:solidFill>
              <a:srgbClr val="FFFFFF"/>
            </a:solidFill>
            <a:round/>
            <a:headEnd/>
            <a:tailEnd/>
          </a:ln>
        </p:spPr>
      </p:cxnSp>
      <p:cxnSp>
        <p:nvCxnSpPr>
          <p:cNvPr id="8" name="Shape 447"/>
          <p:cNvCxnSpPr>
            <a:cxnSpLocks noChangeShapeType="1"/>
          </p:cNvCxnSpPr>
          <p:nvPr/>
        </p:nvCxnSpPr>
        <p:spPr bwMode="auto">
          <a:xfrm>
            <a:off x="7839075" y="1589088"/>
            <a:ext cx="765175" cy="0"/>
          </a:xfrm>
          <a:prstGeom prst="straightConnector1">
            <a:avLst/>
          </a:prstGeom>
          <a:noFill/>
          <a:ln w="9525">
            <a:solidFill>
              <a:srgbClr val="FFFFFF"/>
            </a:solidFill>
            <a:round/>
            <a:headEnd/>
            <a:tailEnd/>
          </a:ln>
        </p:spPr>
      </p:cxnSp>
      <p:sp>
        <p:nvSpPr>
          <p:cNvPr id="9" name="Shape 448"/>
          <p:cNvSpPr txBox="1">
            <a:spLocks noChangeArrowheads="1"/>
          </p:cNvSpPr>
          <p:nvPr/>
        </p:nvSpPr>
        <p:spPr bwMode="auto">
          <a:xfrm>
            <a:off x="346075" y="5773738"/>
            <a:ext cx="6942138" cy="523875"/>
          </a:xfrm>
          <a:prstGeom prst="rect">
            <a:avLst/>
          </a:prstGeom>
          <a:noFill/>
          <a:ln w="9525">
            <a:noFill/>
            <a:miter lim="800000"/>
            <a:headEnd/>
            <a:tailEnd/>
          </a:ln>
        </p:spPr>
        <p:txBody>
          <a:bodyPr lIns="91425" tIns="45700" rIns="91425" bIns="45700"/>
          <a:lstStyle/>
          <a:p>
            <a:pPr>
              <a:buClr>
                <a:srgbClr val="BFBFBF"/>
              </a:buClr>
              <a:buSzPct val="25000"/>
              <a:buFont typeface="Questrial"/>
              <a:buNone/>
            </a:pPr>
            <a:r>
              <a:rPr lang="en-US" sz="700">
                <a:solidFill>
                  <a:srgbClr val="BFBFBF"/>
                </a:solidFill>
                <a:latin typeface="Questrial"/>
                <a:ea typeface="Questrial"/>
                <a:cs typeface="Questrial"/>
                <a:sym typeface="Questrial"/>
              </a:rPr>
              <a:t>© The Economist 2015. These materials and their contents are confidential and the exclusive property of The Economist Newspaper Limited. </a:t>
            </a:r>
          </a:p>
          <a:p>
            <a:pPr>
              <a:buClr>
                <a:srgbClr val="BFBFBF"/>
              </a:buClr>
              <a:buSzPct val="25000"/>
              <a:buFont typeface="Questrial"/>
              <a:buNone/>
            </a:pPr>
            <a:r>
              <a:rPr lang="en-US" sz="700">
                <a:solidFill>
                  <a:srgbClr val="BFBFBF"/>
                </a:solidFill>
                <a:latin typeface="Questrial"/>
                <a:ea typeface="Questrial"/>
                <a:cs typeface="Questrial"/>
                <a:sym typeface="Questrial"/>
              </a:rPr>
              <a:t>Their unauthorized reproduction or dissemination to any party other than the original recipient(s) is prohibited. These materials are provided for information only and shall not be construed as an offer or any form of contractual commitment by The Economist Newspaper Limited or any of its subsidiaries or affiliates. The opportunities described herein are subject to change and editorial approval. </a:t>
            </a:r>
          </a:p>
        </p:txBody>
      </p:sp>
      <p:pic>
        <p:nvPicPr>
          <p:cNvPr id="10" name="Shape 449"/>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441" name="Shape 441"/>
          <p:cNvSpPr txBox="1">
            <a:spLocks noGrp="1"/>
          </p:cNvSpPr>
          <p:nvPr>
            <p:ph type="title"/>
          </p:nvPr>
        </p:nvSpPr>
        <p:spPr>
          <a:xfrm>
            <a:off x="2472907" y="1817656"/>
            <a:ext cx="6244683" cy="490653"/>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3" name="Shape 443"/>
          <p:cNvSpPr txBox="1">
            <a:spLocks noGrp="1"/>
          </p:cNvSpPr>
          <p:nvPr>
            <p:ph type="body" idx="1"/>
          </p:nvPr>
        </p:nvSpPr>
        <p:spPr>
          <a:xfrm>
            <a:off x="2457918" y="2453230"/>
            <a:ext cx="6244681" cy="1940350"/>
          </a:xfrm>
          <a:prstGeom prst="rect">
            <a:avLst/>
          </a:prstGeom>
          <a:noFill/>
          <a:ln>
            <a:noFill/>
          </a:ln>
        </p:spPr>
        <p:txBody>
          <a:bodyP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6" name="Shape 446"/>
          <p:cNvSpPr txBox="1">
            <a:spLocks noGrp="1"/>
          </p:cNvSpPr>
          <p:nvPr>
            <p:ph type="body" idx="2"/>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 name="Shape 442"/>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Pricing Light Grey">
    <p:spTree>
      <p:nvGrpSpPr>
        <p:cNvPr id="1" name="Shape 450"/>
        <p:cNvGrpSpPr/>
        <p:nvPr/>
      </p:nvGrpSpPr>
      <p:grpSpPr>
        <a:xfrm>
          <a:off x="0" y="0"/>
          <a:ext cx="0" cy="0"/>
          <a:chOff x="0" y="0"/>
          <a:chExt cx="0" cy="0"/>
        </a:xfrm>
      </p:grpSpPr>
      <p:sp>
        <p:nvSpPr>
          <p:cNvPr id="17" name="Shape 451"/>
          <p:cNvSpPr>
            <a:spLocks noChangeArrowheads="1"/>
          </p:cNvSpPr>
          <p:nvPr/>
        </p:nvSpPr>
        <p:spPr bwMode="auto">
          <a:xfrm>
            <a:off x="0" y="0"/>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8" name="Shape 454"/>
          <p:cNvCxnSpPr>
            <a:cxnSpLocks noChangeShapeType="1"/>
          </p:cNvCxnSpPr>
          <p:nvPr/>
        </p:nvCxnSpPr>
        <p:spPr bwMode="auto">
          <a:xfrm>
            <a:off x="7843838" y="1573213"/>
            <a:ext cx="765175" cy="0"/>
          </a:xfrm>
          <a:prstGeom prst="straightConnector1">
            <a:avLst/>
          </a:prstGeom>
          <a:noFill/>
          <a:ln w="9525">
            <a:solidFill>
              <a:srgbClr val="FFFFFF"/>
            </a:solidFill>
            <a:round/>
            <a:headEnd/>
            <a:tailEnd/>
          </a:ln>
        </p:spPr>
      </p:cxnSp>
      <p:cxnSp>
        <p:nvCxnSpPr>
          <p:cNvPr id="19" name="Shape 468"/>
          <p:cNvCxnSpPr>
            <a:cxnSpLocks noChangeShapeType="1"/>
          </p:cNvCxnSpPr>
          <p:nvPr/>
        </p:nvCxnSpPr>
        <p:spPr bwMode="auto">
          <a:xfrm>
            <a:off x="446088" y="6426200"/>
            <a:ext cx="8174037" cy="0"/>
          </a:xfrm>
          <a:prstGeom prst="straightConnector1">
            <a:avLst/>
          </a:prstGeom>
          <a:noFill/>
          <a:ln w="9525">
            <a:solidFill>
              <a:srgbClr val="FFFFFF"/>
            </a:solidFill>
            <a:round/>
            <a:headEnd/>
            <a:tailEnd/>
          </a:ln>
        </p:spPr>
      </p:cxnSp>
      <p:cxnSp>
        <p:nvCxnSpPr>
          <p:cNvPr id="20" name="Shape 469"/>
          <p:cNvCxnSpPr>
            <a:cxnSpLocks noChangeShapeType="1"/>
          </p:cNvCxnSpPr>
          <p:nvPr/>
        </p:nvCxnSpPr>
        <p:spPr bwMode="auto">
          <a:xfrm>
            <a:off x="433388" y="1573213"/>
            <a:ext cx="7092950" cy="1587"/>
          </a:xfrm>
          <a:prstGeom prst="straightConnector1">
            <a:avLst/>
          </a:prstGeom>
          <a:noFill/>
          <a:ln w="9525">
            <a:solidFill>
              <a:srgbClr val="FFFFFF"/>
            </a:solidFill>
            <a:round/>
            <a:headEnd/>
            <a:tailEnd/>
          </a:ln>
        </p:spPr>
      </p:cxnSp>
      <p:pic>
        <p:nvPicPr>
          <p:cNvPr id="21" name="Shape 471"/>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452" name="Shape 452"/>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5" name="Shape 455"/>
          <p:cNvSpPr txBox="1">
            <a:spLocks noGrp="1"/>
          </p:cNvSpPr>
          <p:nvPr>
            <p:ph type="body" idx="1"/>
          </p:nvPr>
        </p:nvSpPr>
        <p:spPr>
          <a:xfrm>
            <a:off x="468312" y="2297113"/>
            <a:ext cx="4760912" cy="512762"/>
          </a:xfrm>
          <a:prstGeom prst="rect">
            <a:avLst/>
          </a:prstGeom>
          <a:noFill/>
          <a:ln w="9525" cap="flat">
            <a:solidFill>
              <a:schemeClr val="dk2"/>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6" name="Shape 456"/>
          <p:cNvSpPr txBox="1">
            <a:spLocks noGrp="1"/>
          </p:cNvSpPr>
          <p:nvPr>
            <p:ph type="body" idx="2"/>
          </p:nvPr>
        </p:nvSpPr>
        <p:spPr>
          <a:xfrm>
            <a:off x="5508701" y="2297113"/>
            <a:ext cx="1857822" cy="512762"/>
          </a:xfrm>
          <a:prstGeom prst="rect">
            <a:avLst/>
          </a:prstGeom>
          <a:noFill/>
          <a:ln w="9525" cap="flat">
            <a:solidFill>
              <a:schemeClr val="dk2"/>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7" name="Shape 457"/>
          <p:cNvSpPr txBox="1">
            <a:spLocks noGrp="1"/>
          </p:cNvSpPr>
          <p:nvPr>
            <p:ph type="body" idx="3"/>
          </p:nvPr>
        </p:nvSpPr>
        <p:spPr>
          <a:xfrm>
            <a:off x="468312" y="2813580"/>
            <a:ext cx="4760912" cy="512762"/>
          </a:xfrm>
          <a:prstGeom prst="rect">
            <a:avLst/>
          </a:prstGeom>
          <a:noFill/>
          <a:ln w="9525" cap="flat">
            <a:solidFill>
              <a:schemeClr val="dk2"/>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8" name="Shape 458"/>
          <p:cNvSpPr txBox="1">
            <a:spLocks noGrp="1"/>
          </p:cNvSpPr>
          <p:nvPr>
            <p:ph type="body" idx="4"/>
          </p:nvPr>
        </p:nvSpPr>
        <p:spPr>
          <a:xfrm>
            <a:off x="5508701" y="2813580"/>
            <a:ext cx="1857822" cy="512762"/>
          </a:xfrm>
          <a:prstGeom prst="rect">
            <a:avLst/>
          </a:prstGeom>
          <a:noFill/>
          <a:ln w="9525" cap="flat">
            <a:solidFill>
              <a:schemeClr val="dk2"/>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9" name="Shape 459"/>
          <p:cNvSpPr txBox="1">
            <a:spLocks noGrp="1"/>
          </p:cNvSpPr>
          <p:nvPr>
            <p:ph type="body" idx="5"/>
          </p:nvPr>
        </p:nvSpPr>
        <p:spPr>
          <a:xfrm>
            <a:off x="468312" y="3325985"/>
            <a:ext cx="4760912" cy="512762"/>
          </a:xfrm>
          <a:prstGeom prst="rect">
            <a:avLst/>
          </a:prstGeom>
          <a:noFill/>
          <a:ln w="9525" cap="flat">
            <a:solidFill>
              <a:schemeClr val="dk2"/>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0" name="Shape 460"/>
          <p:cNvSpPr txBox="1">
            <a:spLocks noGrp="1"/>
          </p:cNvSpPr>
          <p:nvPr>
            <p:ph type="body" idx="6"/>
          </p:nvPr>
        </p:nvSpPr>
        <p:spPr>
          <a:xfrm>
            <a:off x="5508701" y="3325985"/>
            <a:ext cx="1857822" cy="512762"/>
          </a:xfrm>
          <a:prstGeom prst="rect">
            <a:avLst/>
          </a:prstGeom>
          <a:noFill/>
          <a:ln w="9525" cap="flat">
            <a:solidFill>
              <a:schemeClr val="dk2"/>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1" name="Shape 461"/>
          <p:cNvSpPr txBox="1">
            <a:spLocks noGrp="1"/>
          </p:cNvSpPr>
          <p:nvPr>
            <p:ph type="body" idx="7"/>
          </p:nvPr>
        </p:nvSpPr>
        <p:spPr>
          <a:xfrm>
            <a:off x="468312" y="3838237"/>
            <a:ext cx="4760912" cy="512762"/>
          </a:xfrm>
          <a:prstGeom prst="rect">
            <a:avLst/>
          </a:prstGeom>
          <a:noFill/>
          <a:ln w="9525" cap="flat">
            <a:solidFill>
              <a:schemeClr val="dk2"/>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2" name="Shape 462"/>
          <p:cNvSpPr txBox="1">
            <a:spLocks noGrp="1"/>
          </p:cNvSpPr>
          <p:nvPr>
            <p:ph type="body" idx="8"/>
          </p:nvPr>
        </p:nvSpPr>
        <p:spPr>
          <a:xfrm>
            <a:off x="5508701" y="3838237"/>
            <a:ext cx="1857822" cy="512762"/>
          </a:xfrm>
          <a:prstGeom prst="rect">
            <a:avLst/>
          </a:prstGeom>
          <a:noFill/>
          <a:ln w="9525" cap="flat">
            <a:solidFill>
              <a:schemeClr val="dk2"/>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3" name="Shape 463"/>
          <p:cNvSpPr txBox="1">
            <a:spLocks noGrp="1"/>
          </p:cNvSpPr>
          <p:nvPr>
            <p:ph type="body" idx="9"/>
          </p:nvPr>
        </p:nvSpPr>
        <p:spPr>
          <a:xfrm>
            <a:off x="468312" y="4353201"/>
            <a:ext cx="4760912" cy="512762"/>
          </a:xfrm>
          <a:prstGeom prst="rect">
            <a:avLst/>
          </a:prstGeom>
          <a:noFill/>
          <a:ln w="9525" cap="flat">
            <a:solidFill>
              <a:schemeClr val="dk2"/>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4" name="Shape 464"/>
          <p:cNvSpPr txBox="1">
            <a:spLocks noGrp="1"/>
          </p:cNvSpPr>
          <p:nvPr>
            <p:ph type="body" idx="13"/>
          </p:nvPr>
        </p:nvSpPr>
        <p:spPr>
          <a:xfrm>
            <a:off x="5508701" y="4353201"/>
            <a:ext cx="1857822" cy="512762"/>
          </a:xfrm>
          <a:prstGeom prst="rect">
            <a:avLst/>
          </a:prstGeom>
          <a:noFill/>
          <a:ln w="9525" cap="flat">
            <a:solidFill>
              <a:schemeClr val="dk2"/>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5" name="Shape 465"/>
          <p:cNvSpPr txBox="1">
            <a:spLocks noGrp="1"/>
          </p:cNvSpPr>
          <p:nvPr>
            <p:ph type="body" idx="14"/>
          </p:nvPr>
        </p:nvSpPr>
        <p:spPr>
          <a:xfrm>
            <a:off x="468314" y="4869669"/>
            <a:ext cx="4760912" cy="512762"/>
          </a:xfrm>
          <a:prstGeom prst="rect">
            <a:avLst/>
          </a:prstGeom>
          <a:noFill/>
          <a:ln w="9525" cap="flat">
            <a:solidFill>
              <a:schemeClr val="dk2"/>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6" name="Shape 466"/>
          <p:cNvSpPr txBox="1">
            <a:spLocks noGrp="1"/>
          </p:cNvSpPr>
          <p:nvPr>
            <p:ph type="body" idx="15"/>
          </p:nvPr>
        </p:nvSpPr>
        <p:spPr>
          <a:xfrm>
            <a:off x="5508701" y="4869669"/>
            <a:ext cx="1857822" cy="512762"/>
          </a:xfrm>
          <a:prstGeom prst="rect">
            <a:avLst/>
          </a:prstGeom>
          <a:noFill/>
          <a:ln w="9525" cap="flat">
            <a:solidFill>
              <a:schemeClr val="dk2"/>
            </a:solidFill>
            <a:prstDash val="solid"/>
            <a:round/>
            <a:headEnd type="none" w="med" len="med"/>
            <a:tailEnd type="none" w="med" len="med"/>
          </a:ln>
        </p:spPr>
        <p:txBody>
          <a:bodyPr anchor="ctr"/>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7" name="Shape 467"/>
          <p:cNvSpPr txBox="1">
            <a:spLocks noGrp="1"/>
          </p:cNvSpPr>
          <p:nvPr>
            <p:ph type="body" idx="16"/>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0" name="Shape 470"/>
          <p:cNvSpPr txBox="1">
            <a:spLocks noGrp="1"/>
          </p:cNvSpPr>
          <p:nvPr>
            <p:ph type="body" idx="17"/>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453"/>
          <p:cNvSpPr txBox="1">
            <a:spLocks noGrp="1"/>
          </p:cNvSpPr>
          <p:nvPr>
            <p:ph type="sldNum" idx="18"/>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Pricing Three Tiers">
    <p:spTree>
      <p:nvGrpSpPr>
        <p:cNvPr id="1" name="Shape 472"/>
        <p:cNvGrpSpPr/>
        <p:nvPr/>
      </p:nvGrpSpPr>
      <p:grpSpPr>
        <a:xfrm>
          <a:off x="0" y="0"/>
          <a:ext cx="0" cy="0"/>
          <a:chOff x="0" y="0"/>
          <a:chExt cx="0" cy="0"/>
        </a:xfrm>
      </p:grpSpPr>
      <p:sp>
        <p:nvSpPr>
          <p:cNvPr id="20" name="Shape 473"/>
          <p:cNvSpPr>
            <a:spLocks noChangeArrowheads="1"/>
          </p:cNvSpPr>
          <p:nvPr/>
        </p:nvSpPr>
        <p:spPr bwMode="auto">
          <a:xfrm>
            <a:off x="0" y="-7938"/>
            <a:ext cx="9151938" cy="6865938"/>
          </a:xfrm>
          <a:prstGeom prst="rect">
            <a:avLst/>
          </a:prstGeom>
          <a:solidFill>
            <a:srgbClr val="7F7F7F"/>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21" name="Shape 474"/>
          <p:cNvSpPr>
            <a:spLocks noChangeArrowheads="1"/>
          </p:cNvSpPr>
          <p:nvPr/>
        </p:nvSpPr>
        <p:spPr bwMode="auto">
          <a:xfrm>
            <a:off x="719138" y="1971675"/>
            <a:ext cx="2359025" cy="4319588"/>
          </a:xfrm>
          <a:prstGeom prst="rect">
            <a:avLst/>
          </a:prstGeom>
          <a:solidFill>
            <a:srgbClr val="3B414D"/>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22" name="Shape 475"/>
          <p:cNvCxnSpPr>
            <a:cxnSpLocks noChangeShapeType="1"/>
          </p:cNvCxnSpPr>
          <p:nvPr/>
        </p:nvCxnSpPr>
        <p:spPr bwMode="auto">
          <a:xfrm>
            <a:off x="947738" y="3251200"/>
            <a:ext cx="1871662" cy="1588"/>
          </a:xfrm>
          <a:prstGeom prst="straightConnector1">
            <a:avLst/>
          </a:prstGeom>
          <a:noFill/>
          <a:ln w="12700">
            <a:solidFill>
              <a:srgbClr val="7F0000"/>
            </a:solidFill>
            <a:round/>
            <a:headEnd/>
            <a:tailEnd/>
          </a:ln>
        </p:spPr>
      </p:cxnSp>
      <p:cxnSp>
        <p:nvCxnSpPr>
          <p:cNvPr id="23" name="Shape 476"/>
          <p:cNvCxnSpPr>
            <a:cxnSpLocks noChangeShapeType="1"/>
          </p:cNvCxnSpPr>
          <p:nvPr/>
        </p:nvCxnSpPr>
        <p:spPr bwMode="auto">
          <a:xfrm>
            <a:off x="947738" y="2938463"/>
            <a:ext cx="1871662" cy="1587"/>
          </a:xfrm>
          <a:prstGeom prst="straightConnector1">
            <a:avLst/>
          </a:prstGeom>
          <a:noFill/>
          <a:ln w="12700">
            <a:solidFill>
              <a:srgbClr val="7F0000"/>
            </a:solidFill>
            <a:round/>
            <a:headEnd/>
            <a:tailEnd/>
          </a:ln>
        </p:spPr>
      </p:cxnSp>
      <p:cxnSp>
        <p:nvCxnSpPr>
          <p:cNvPr id="24" name="Shape 477"/>
          <p:cNvCxnSpPr>
            <a:cxnSpLocks noChangeShapeType="1"/>
          </p:cNvCxnSpPr>
          <p:nvPr/>
        </p:nvCxnSpPr>
        <p:spPr bwMode="auto">
          <a:xfrm>
            <a:off x="957263" y="4919663"/>
            <a:ext cx="1870075" cy="1587"/>
          </a:xfrm>
          <a:prstGeom prst="straightConnector1">
            <a:avLst/>
          </a:prstGeom>
          <a:noFill/>
          <a:ln w="12700">
            <a:solidFill>
              <a:srgbClr val="7F0000"/>
            </a:solidFill>
            <a:round/>
            <a:headEnd/>
            <a:tailEnd/>
          </a:ln>
        </p:spPr>
      </p:cxnSp>
      <p:cxnSp>
        <p:nvCxnSpPr>
          <p:cNvPr id="25" name="Shape 478"/>
          <p:cNvCxnSpPr>
            <a:cxnSpLocks noChangeShapeType="1"/>
          </p:cNvCxnSpPr>
          <p:nvPr/>
        </p:nvCxnSpPr>
        <p:spPr bwMode="auto">
          <a:xfrm>
            <a:off x="957263" y="4605338"/>
            <a:ext cx="1870075" cy="1587"/>
          </a:xfrm>
          <a:prstGeom prst="straightConnector1">
            <a:avLst/>
          </a:prstGeom>
          <a:noFill/>
          <a:ln w="12700">
            <a:solidFill>
              <a:srgbClr val="7F0000"/>
            </a:solidFill>
            <a:round/>
            <a:headEnd/>
            <a:tailEnd/>
          </a:ln>
        </p:spPr>
      </p:cxnSp>
      <p:cxnSp>
        <p:nvCxnSpPr>
          <p:cNvPr id="26" name="Shape 481"/>
          <p:cNvCxnSpPr>
            <a:cxnSpLocks noChangeShapeType="1"/>
          </p:cNvCxnSpPr>
          <p:nvPr/>
        </p:nvCxnSpPr>
        <p:spPr bwMode="auto">
          <a:xfrm>
            <a:off x="7839075" y="1589088"/>
            <a:ext cx="765175" cy="0"/>
          </a:xfrm>
          <a:prstGeom prst="straightConnector1">
            <a:avLst/>
          </a:prstGeom>
          <a:noFill/>
          <a:ln w="9525">
            <a:solidFill>
              <a:schemeClr val="bg1"/>
            </a:solidFill>
            <a:round/>
            <a:headEnd/>
            <a:tailEnd/>
          </a:ln>
        </p:spPr>
      </p:cxnSp>
      <p:pic>
        <p:nvPicPr>
          <p:cNvPr id="27" name="Shape 482"/>
          <p:cNvPicPr preferRelativeResize="0">
            <a:picLocks noChangeAspect="1" noChangeArrowheads="1"/>
          </p:cNvPicPr>
          <p:nvPr/>
        </p:nvPicPr>
        <p:blipFill>
          <a:blip r:embed="rId2"/>
          <a:srcRect/>
          <a:stretch>
            <a:fillRect/>
          </a:stretch>
        </p:blipFill>
        <p:spPr bwMode="auto">
          <a:xfrm>
            <a:off x="7366000" y="5870575"/>
            <a:ext cx="1231900" cy="307975"/>
          </a:xfrm>
          <a:prstGeom prst="rect">
            <a:avLst/>
          </a:prstGeom>
          <a:noFill/>
          <a:ln w="9525">
            <a:noFill/>
            <a:miter lim="800000"/>
            <a:headEnd/>
            <a:tailEnd/>
          </a:ln>
        </p:spPr>
      </p:pic>
      <p:sp>
        <p:nvSpPr>
          <p:cNvPr id="28" name="Shape 488"/>
          <p:cNvSpPr>
            <a:spLocks noChangeArrowheads="1"/>
          </p:cNvSpPr>
          <p:nvPr/>
        </p:nvSpPr>
        <p:spPr bwMode="auto">
          <a:xfrm>
            <a:off x="3462338" y="1971675"/>
            <a:ext cx="2359025" cy="4319588"/>
          </a:xfrm>
          <a:prstGeom prst="rect">
            <a:avLst/>
          </a:prstGeom>
          <a:solidFill>
            <a:srgbClr val="3B414D"/>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29" name="Shape 489"/>
          <p:cNvCxnSpPr>
            <a:cxnSpLocks noChangeShapeType="1"/>
          </p:cNvCxnSpPr>
          <p:nvPr/>
        </p:nvCxnSpPr>
        <p:spPr bwMode="auto">
          <a:xfrm>
            <a:off x="3690938" y="3251200"/>
            <a:ext cx="1871662" cy="1588"/>
          </a:xfrm>
          <a:prstGeom prst="straightConnector1">
            <a:avLst/>
          </a:prstGeom>
          <a:noFill/>
          <a:ln w="12700">
            <a:solidFill>
              <a:srgbClr val="7F0000"/>
            </a:solidFill>
            <a:round/>
            <a:headEnd/>
            <a:tailEnd/>
          </a:ln>
        </p:spPr>
      </p:cxnSp>
      <p:cxnSp>
        <p:nvCxnSpPr>
          <p:cNvPr id="30" name="Shape 490"/>
          <p:cNvCxnSpPr>
            <a:cxnSpLocks noChangeShapeType="1"/>
          </p:cNvCxnSpPr>
          <p:nvPr/>
        </p:nvCxnSpPr>
        <p:spPr bwMode="auto">
          <a:xfrm>
            <a:off x="3690938" y="2938463"/>
            <a:ext cx="1871662" cy="1587"/>
          </a:xfrm>
          <a:prstGeom prst="straightConnector1">
            <a:avLst/>
          </a:prstGeom>
          <a:noFill/>
          <a:ln w="12700">
            <a:solidFill>
              <a:srgbClr val="7F0000"/>
            </a:solidFill>
            <a:round/>
            <a:headEnd/>
            <a:tailEnd/>
          </a:ln>
        </p:spPr>
      </p:cxnSp>
      <p:cxnSp>
        <p:nvCxnSpPr>
          <p:cNvPr id="31" name="Shape 491"/>
          <p:cNvCxnSpPr>
            <a:cxnSpLocks noChangeShapeType="1"/>
          </p:cNvCxnSpPr>
          <p:nvPr/>
        </p:nvCxnSpPr>
        <p:spPr bwMode="auto">
          <a:xfrm>
            <a:off x="3700463" y="4919663"/>
            <a:ext cx="1870075" cy="1587"/>
          </a:xfrm>
          <a:prstGeom prst="straightConnector1">
            <a:avLst/>
          </a:prstGeom>
          <a:noFill/>
          <a:ln w="12700">
            <a:solidFill>
              <a:srgbClr val="7F0000"/>
            </a:solidFill>
            <a:round/>
            <a:headEnd/>
            <a:tailEnd/>
          </a:ln>
        </p:spPr>
      </p:cxnSp>
      <p:cxnSp>
        <p:nvCxnSpPr>
          <p:cNvPr id="32" name="Shape 492"/>
          <p:cNvCxnSpPr>
            <a:cxnSpLocks noChangeShapeType="1"/>
          </p:cNvCxnSpPr>
          <p:nvPr/>
        </p:nvCxnSpPr>
        <p:spPr bwMode="auto">
          <a:xfrm>
            <a:off x="3700463" y="4605338"/>
            <a:ext cx="1870075" cy="1587"/>
          </a:xfrm>
          <a:prstGeom prst="straightConnector1">
            <a:avLst/>
          </a:prstGeom>
          <a:noFill/>
          <a:ln w="12700">
            <a:solidFill>
              <a:srgbClr val="7F0000"/>
            </a:solidFill>
            <a:round/>
            <a:headEnd/>
            <a:tailEnd/>
          </a:ln>
        </p:spPr>
      </p:cxnSp>
      <p:sp>
        <p:nvSpPr>
          <p:cNvPr id="33" name="Shape 498"/>
          <p:cNvSpPr>
            <a:spLocks noChangeArrowheads="1"/>
          </p:cNvSpPr>
          <p:nvPr/>
        </p:nvSpPr>
        <p:spPr bwMode="auto">
          <a:xfrm>
            <a:off x="6219825" y="1971675"/>
            <a:ext cx="2360613" cy="4319588"/>
          </a:xfrm>
          <a:prstGeom prst="rect">
            <a:avLst/>
          </a:prstGeom>
          <a:solidFill>
            <a:srgbClr val="3B414D"/>
          </a:solidFill>
          <a:ln w="9525">
            <a:noFill/>
            <a:miter lim="800000"/>
            <a:headEnd/>
            <a:tailEnd/>
          </a:ln>
        </p:spPr>
        <p:txBody>
          <a:bodyPr lIns="91425" tIns="45700" rIns="91425" bIns="45700" anchor="ctr"/>
          <a:lstStyle/>
          <a:p>
            <a:pPr algn="ctr"/>
            <a:endParaRPr lang="en-US" sz="1800">
              <a:solidFill>
                <a:srgbClr val="FFFFFF"/>
              </a:solidFill>
            </a:endParaRPr>
          </a:p>
        </p:txBody>
      </p:sp>
      <p:cxnSp>
        <p:nvCxnSpPr>
          <p:cNvPr id="34" name="Shape 499"/>
          <p:cNvCxnSpPr>
            <a:cxnSpLocks noChangeShapeType="1"/>
          </p:cNvCxnSpPr>
          <p:nvPr/>
        </p:nvCxnSpPr>
        <p:spPr bwMode="auto">
          <a:xfrm>
            <a:off x="6450013" y="3251200"/>
            <a:ext cx="1870075" cy="1588"/>
          </a:xfrm>
          <a:prstGeom prst="straightConnector1">
            <a:avLst/>
          </a:prstGeom>
          <a:noFill/>
          <a:ln w="12700">
            <a:solidFill>
              <a:srgbClr val="7F0000"/>
            </a:solidFill>
            <a:round/>
            <a:headEnd/>
            <a:tailEnd/>
          </a:ln>
        </p:spPr>
      </p:cxnSp>
      <p:cxnSp>
        <p:nvCxnSpPr>
          <p:cNvPr id="35" name="Shape 500"/>
          <p:cNvCxnSpPr>
            <a:cxnSpLocks noChangeShapeType="1"/>
          </p:cNvCxnSpPr>
          <p:nvPr/>
        </p:nvCxnSpPr>
        <p:spPr bwMode="auto">
          <a:xfrm>
            <a:off x="6450013" y="2938463"/>
            <a:ext cx="1870075" cy="1587"/>
          </a:xfrm>
          <a:prstGeom prst="straightConnector1">
            <a:avLst/>
          </a:prstGeom>
          <a:noFill/>
          <a:ln w="12700">
            <a:solidFill>
              <a:srgbClr val="7F0000"/>
            </a:solidFill>
            <a:round/>
            <a:headEnd/>
            <a:tailEnd/>
          </a:ln>
        </p:spPr>
      </p:cxnSp>
      <p:cxnSp>
        <p:nvCxnSpPr>
          <p:cNvPr id="36" name="Shape 501"/>
          <p:cNvCxnSpPr>
            <a:cxnSpLocks noChangeShapeType="1"/>
          </p:cNvCxnSpPr>
          <p:nvPr/>
        </p:nvCxnSpPr>
        <p:spPr bwMode="auto">
          <a:xfrm>
            <a:off x="6457950" y="4919663"/>
            <a:ext cx="1871663" cy="1587"/>
          </a:xfrm>
          <a:prstGeom prst="straightConnector1">
            <a:avLst/>
          </a:prstGeom>
          <a:noFill/>
          <a:ln w="12700">
            <a:solidFill>
              <a:srgbClr val="7F0000"/>
            </a:solidFill>
            <a:round/>
            <a:headEnd/>
            <a:tailEnd/>
          </a:ln>
        </p:spPr>
      </p:cxnSp>
      <p:cxnSp>
        <p:nvCxnSpPr>
          <p:cNvPr id="37" name="Shape 502"/>
          <p:cNvCxnSpPr>
            <a:cxnSpLocks noChangeShapeType="1"/>
          </p:cNvCxnSpPr>
          <p:nvPr/>
        </p:nvCxnSpPr>
        <p:spPr bwMode="auto">
          <a:xfrm>
            <a:off x="6457950" y="4605338"/>
            <a:ext cx="1871663" cy="1587"/>
          </a:xfrm>
          <a:prstGeom prst="straightConnector1">
            <a:avLst/>
          </a:prstGeom>
          <a:noFill/>
          <a:ln w="12700">
            <a:solidFill>
              <a:srgbClr val="7F0000"/>
            </a:solidFill>
            <a:round/>
            <a:headEnd/>
            <a:tailEnd/>
          </a:ln>
        </p:spPr>
      </p:cxnSp>
      <p:cxnSp>
        <p:nvCxnSpPr>
          <p:cNvPr id="38" name="Shape 509"/>
          <p:cNvCxnSpPr>
            <a:cxnSpLocks noChangeShapeType="1"/>
          </p:cNvCxnSpPr>
          <p:nvPr/>
        </p:nvCxnSpPr>
        <p:spPr bwMode="auto">
          <a:xfrm>
            <a:off x="433388" y="1587500"/>
            <a:ext cx="7092950" cy="1588"/>
          </a:xfrm>
          <a:prstGeom prst="straightConnector1">
            <a:avLst/>
          </a:prstGeom>
          <a:noFill/>
          <a:ln w="9525">
            <a:solidFill>
              <a:schemeClr val="bg1"/>
            </a:solidFill>
            <a:round/>
            <a:headEnd/>
            <a:tailEnd/>
          </a:ln>
        </p:spPr>
      </p:cxnSp>
      <p:sp>
        <p:nvSpPr>
          <p:cNvPr id="479" name="Shape 479"/>
          <p:cNvSpPr txBox="1">
            <a:spLocks noGrp="1"/>
          </p:cNvSpPr>
          <p:nvPr>
            <p:ph type="title"/>
          </p:nvPr>
        </p:nvSpPr>
        <p:spPr>
          <a:xfrm>
            <a:off x="457199" y="301084"/>
            <a:ext cx="7069667" cy="120433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3" name="Shape 483"/>
          <p:cNvSpPr txBox="1">
            <a:spLocks noGrp="1"/>
          </p:cNvSpPr>
          <p:nvPr>
            <p:ph type="body" idx="1"/>
          </p:nvPr>
        </p:nvSpPr>
        <p:spPr>
          <a:xfrm>
            <a:off x="956730" y="1971992"/>
            <a:ext cx="1862668" cy="512762"/>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4" name="Shape 484"/>
          <p:cNvSpPr txBox="1">
            <a:spLocks noGrp="1"/>
          </p:cNvSpPr>
          <p:nvPr>
            <p:ph type="body" idx="2"/>
          </p:nvPr>
        </p:nvSpPr>
        <p:spPr>
          <a:xfrm>
            <a:off x="956730" y="2939522"/>
            <a:ext cx="1871134" cy="311678"/>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5" name="Shape 485"/>
          <p:cNvSpPr txBox="1">
            <a:spLocks noGrp="1"/>
          </p:cNvSpPr>
          <p:nvPr>
            <p:ph type="body" idx="3"/>
          </p:nvPr>
        </p:nvSpPr>
        <p:spPr>
          <a:xfrm>
            <a:off x="956730" y="3347589"/>
            <a:ext cx="1862668" cy="1048846"/>
          </a:xfrm>
          <a:prstGeom prst="rect">
            <a:avLst/>
          </a:prstGeom>
          <a:noFill/>
          <a:ln w="9525" cap="flat">
            <a:solidFill>
              <a:srgbClr val="A5A5A5"/>
            </a:solidFill>
            <a:prstDash val="solid"/>
            <a:round/>
            <a:headEnd type="none" w="med" len="med"/>
            <a:tailEnd type="none" w="med" len="med"/>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6" name="Shape 486"/>
          <p:cNvSpPr txBox="1">
            <a:spLocks noGrp="1"/>
          </p:cNvSpPr>
          <p:nvPr>
            <p:ph type="body" idx="4"/>
          </p:nvPr>
        </p:nvSpPr>
        <p:spPr>
          <a:xfrm>
            <a:off x="956730" y="4607457"/>
            <a:ext cx="1871134" cy="311678"/>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7" name="Shape 487"/>
          <p:cNvSpPr txBox="1">
            <a:spLocks noGrp="1"/>
          </p:cNvSpPr>
          <p:nvPr>
            <p:ph type="body" idx="5"/>
          </p:nvPr>
        </p:nvSpPr>
        <p:spPr>
          <a:xfrm>
            <a:off x="956730" y="5015526"/>
            <a:ext cx="1862668" cy="1048846"/>
          </a:xfrm>
          <a:prstGeom prst="rect">
            <a:avLst/>
          </a:prstGeom>
          <a:noFill/>
          <a:ln w="9525" cap="flat">
            <a:solidFill>
              <a:srgbClr val="A5A5A5"/>
            </a:solidFill>
            <a:prstDash val="solid"/>
            <a:round/>
            <a:headEnd type="none" w="med" len="med"/>
            <a:tailEnd type="none" w="med" len="med"/>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3" name="Shape 493"/>
          <p:cNvSpPr txBox="1">
            <a:spLocks noGrp="1"/>
          </p:cNvSpPr>
          <p:nvPr>
            <p:ph type="body" idx="6"/>
          </p:nvPr>
        </p:nvSpPr>
        <p:spPr>
          <a:xfrm>
            <a:off x="3699937" y="1971992"/>
            <a:ext cx="1862668" cy="512762"/>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4" name="Shape 494"/>
          <p:cNvSpPr txBox="1">
            <a:spLocks noGrp="1"/>
          </p:cNvSpPr>
          <p:nvPr>
            <p:ph type="body" idx="7"/>
          </p:nvPr>
        </p:nvSpPr>
        <p:spPr>
          <a:xfrm>
            <a:off x="3699937" y="2939522"/>
            <a:ext cx="1871134" cy="311678"/>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5" name="Shape 495"/>
          <p:cNvSpPr txBox="1">
            <a:spLocks noGrp="1"/>
          </p:cNvSpPr>
          <p:nvPr>
            <p:ph type="body" idx="8"/>
          </p:nvPr>
        </p:nvSpPr>
        <p:spPr>
          <a:xfrm>
            <a:off x="3699937" y="3347589"/>
            <a:ext cx="1862668" cy="1048846"/>
          </a:xfrm>
          <a:prstGeom prst="rect">
            <a:avLst/>
          </a:prstGeom>
          <a:noFill/>
          <a:ln w="9525" cap="flat">
            <a:solidFill>
              <a:srgbClr val="A5A5A5"/>
            </a:solidFill>
            <a:prstDash val="solid"/>
            <a:round/>
            <a:headEnd type="none" w="med" len="med"/>
            <a:tailEnd type="none" w="med" len="med"/>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6" name="Shape 496"/>
          <p:cNvSpPr txBox="1">
            <a:spLocks noGrp="1"/>
          </p:cNvSpPr>
          <p:nvPr>
            <p:ph type="body" idx="9"/>
          </p:nvPr>
        </p:nvSpPr>
        <p:spPr>
          <a:xfrm>
            <a:off x="3699937" y="4607457"/>
            <a:ext cx="1871134" cy="311678"/>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7" name="Shape 497"/>
          <p:cNvSpPr txBox="1">
            <a:spLocks noGrp="1"/>
          </p:cNvSpPr>
          <p:nvPr>
            <p:ph type="body" idx="13"/>
          </p:nvPr>
        </p:nvSpPr>
        <p:spPr>
          <a:xfrm>
            <a:off x="3699937" y="5015526"/>
            <a:ext cx="1862668" cy="1048846"/>
          </a:xfrm>
          <a:prstGeom prst="rect">
            <a:avLst/>
          </a:prstGeom>
          <a:noFill/>
          <a:ln w="9525" cap="flat">
            <a:solidFill>
              <a:srgbClr val="A5A5A5"/>
            </a:solidFill>
            <a:prstDash val="solid"/>
            <a:round/>
            <a:headEnd type="none" w="med" len="med"/>
            <a:tailEnd type="none" w="med" len="med"/>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3" name="Shape 503"/>
          <p:cNvSpPr txBox="1">
            <a:spLocks noGrp="1"/>
          </p:cNvSpPr>
          <p:nvPr>
            <p:ph type="body" idx="14"/>
          </p:nvPr>
        </p:nvSpPr>
        <p:spPr>
          <a:xfrm>
            <a:off x="6458058" y="1971992"/>
            <a:ext cx="1862668" cy="512762"/>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4" name="Shape 504"/>
          <p:cNvSpPr txBox="1">
            <a:spLocks noGrp="1"/>
          </p:cNvSpPr>
          <p:nvPr>
            <p:ph type="body" idx="15"/>
          </p:nvPr>
        </p:nvSpPr>
        <p:spPr>
          <a:xfrm>
            <a:off x="6458058" y="2939522"/>
            <a:ext cx="1871134" cy="311678"/>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5" name="Shape 505"/>
          <p:cNvSpPr txBox="1">
            <a:spLocks noGrp="1"/>
          </p:cNvSpPr>
          <p:nvPr>
            <p:ph type="body" idx="16"/>
          </p:nvPr>
        </p:nvSpPr>
        <p:spPr>
          <a:xfrm>
            <a:off x="6458058" y="3347589"/>
            <a:ext cx="1862668" cy="1048846"/>
          </a:xfrm>
          <a:prstGeom prst="rect">
            <a:avLst/>
          </a:prstGeom>
          <a:noFill/>
          <a:ln w="9525" cap="flat">
            <a:solidFill>
              <a:srgbClr val="A5A5A5"/>
            </a:solidFill>
            <a:prstDash val="solid"/>
            <a:round/>
            <a:headEnd type="none" w="med" len="med"/>
            <a:tailEnd type="none" w="med" len="med"/>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6" name="Shape 506"/>
          <p:cNvSpPr txBox="1">
            <a:spLocks noGrp="1"/>
          </p:cNvSpPr>
          <p:nvPr>
            <p:ph type="body" idx="17"/>
          </p:nvPr>
        </p:nvSpPr>
        <p:spPr>
          <a:xfrm>
            <a:off x="6458058" y="4607457"/>
            <a:ext cx="1871134" cy="311678"/>
          </a:xfrm>
          <a:prstGeom prst="rect">
            <a:avLst/>
          </a:prstGeom>
          <a:noFill/>
          <a:ln w="9525" cap="flat">
            <a:solidFill>
              <a:srgbClr val="A5A5A5"/>
            </a:solidFill>
            <a:prstDash val="solid"/>
            <a:round/>
            <a:headEnd type="none" w="med" len="med"/>
            <a:tailEnd type="none" w="med" len="med"/>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7" name="Shape 507"/>
          <p:cNvSpPr txBox="1">
            <a:spLocks noGrp="1"/>
          </p:cNvSpPr>
          <p:nvPr>
            <p:ph type="body" idx="18"/>
          </p:nvPr>
        </p:nvSpPr>
        <p:spPr>
          <a:xfrm>
            <a:off x="6458058" y="5015526"/>
            <a:ext cx="1862668" cy="1048846"/>
          </a:xfrm>
          <a:prstGeom prst="rect">
            <a:avLst/>
          </a:prstGeom>
          <a:noFill/>
          <a:ln w="9525" cap="flat">
            <a:solidFill>
              <a:srgbClr val="A5A5A5"/>
            </a:solidFill>
            <a:prstDash val="solid"/>
            <a:round/>
            <a:headEnd type="none" w="med" len="med"/>
            <a:tailEnd type="none" w="med" len="med"/>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8" name="Shape 508"/>
          <p:cNvSpPr txBox="1">
            <a:spLocks noGrp="1"/>
          </p:cNvSpPr>
          <p:nvPr>
            <p:ph type="body" idx="19"/>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0" name="Shape 510"/>
          <p:cNvSpPr txBox="1">
            <a:spLocks noGrp="1"/>
          </p:cNvSpPr>
          <p:nvPr>
            <p:ph type="body" idx="20"/>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480"/>
          <p:cNvSpPr txBox="1">
            <a:spLocks noGrp="1"/>
          </p:cNvSpPr>
          <p:nvPr>
            <p:ph type="sldNum" idx="21"/>
          </p:nvPr>
        </p:nvSpPr>
        <p:spPr>
          <a:xfrm>
            <a:off x="7845425" y="1033463"/>
            <a:ext cx="765175"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11"/>
        <p:cNvGrpSpPr/>
        <p:nvPr/>
      </p:nvGrpSpPr>
      <p:grpSpPr>
        <a:xfrm>
          <a:off x="0" y="0"/>
          <a:ext cx="0" cy="0"/>
          <a:chOff x="0" y="0"/>
          <a:chExt cx="0" cy="0"/>
        </a:xfrm>
      </p:grpSpPr>
      <p:sp>
        <p:nvSpPr>
          <p:cNvPr id="512" name="Shape 512"/>
          <p:cNvSpPr txBox="1">
            <a:spLocks noGrp="1"/>
          </p:cNvSpPr>
          <p:nvPr>
            <p:ph type="ctrTitle"/>
          </p:nvPr>
        </p:nvSpPr>
        <p:spPr>
          <a:xfrm>
            <a:off x="685800" y="2130425"/>
            <a:ext cx="7772400" cy="1470024"/>
          </a:xfrm>
          <a:prstGeom prst="rect">
            <a:avLst/>
          </a:prstGeom>
          <a:noFill/>
          <a:ln>
            <a:noFill/>
          </a:ln>
        </p:spPr>
        <p:txBody>
          <a:bodyPr/>
          <a:lstStyle>
            <a:lvl1pPr marL="0" marR="0" indent="0" algn="l" rtl="0">
              <a:spcBef>
                <a:spcPts val="0"/>
              </a:spcBef>
              <a:buClr>
                <a:srgbClr val="4A4A4B"/>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13" name="Shape 513"/>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240"/>
              </a:spcBef>
              <a:buClr>
                <a:srgbClr val="888888"/>
              </a:buClr>
              <a:buFont typeface="Arial"/>
              <a:buNone/>
              <a:defRPr/>
            </a:lvl1pPr>
            <a:lvl2pPr marL="457200" marR="0" indent="0" algn="ctr" rtl="0">
              <a:spcBef>
                <a:spcPts val="240"/>
              </a:spcBef>
              <a:buClr>
                <a:schemeClr val="dk2"/>
              </a:buClr>
              <a:buFont typeface="Noto Symbol"/>
              <a:buNone/>
              <a:defRPr/>
            </a:lvl2pPr>
            <a:lvl3pPr marL="914400" marR="0" indent="0" algn="ctr" rtl="0">
              <a:spcBef>
                <a:spcPts val="240"/>
              </a:spcBef>
              <a:buClr>
                <a:schemeClr val="dk2"/>
              </a:buClr>
              <a:buFont typeface="Arial"/>
              <a:buNone/>
              <a:defRPr/>
            </a:lvl3pPr>
            <a:lvl4pPr marL="1371600" marR="0" indent="0" algn="ctr" rtl="0">
              <a:spcBef>
                <a:spcPts val="240"/>
              </a:spcBef>
              <a:buClr>
                <a:schemeClr val="dk2"/>
              </a:buClr>
              <a:buFont typeface="Arial"/>
              <a:buNone/>
              <a:defRPr/>
            </a:lvl4pPr>
            <a:lvl5pPr marL="1828800" marR="0" indent="0" algn="ctr" rtl="0">
              <a:spcBef>
                <a:spcPts val="240"/>
              </a:spcBef>
              <a:buClr>
                <a:schemeClr val="dk2"/>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4" name="Shape 514"/>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5" name="Shape 515"/>
          <p:cNvSpPr txBox="1">
            <a:spLocks noGrp="1"/>
          </p:cNvSpPr>
          <p:nvPr>
            <p:ph type="ftr" idx="11"/>
          </p:nvPr>
        </p:nvSpPr>
        <p:spPr bwMode="auto">
          <a:xfrm>
            <a:off x="3124200" y="6356350"/>
            <a:ext cx="2895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6" name="Shape 516"/>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199" y="301084"/>
            <a:ext cx="7069667" cy="1204331"/>
          </a:xfrm>
          <a:prstGeom prst="rect">
            <a:avLst/>
          </a:prstGeom>
          <a:noFill/>
          <a:ln>
            <a:noFill/>
          </a:ln>
        </p:spPr>
        <p:txBody>
          <a:bodyPr/>
          <a:lstStyle>
            <a:lvl1pPr algn="l" rtl="0">
              <a:spcBef>
                <a:spcPts val="0"/>
              </a:spcBef>
              <a:buClr>
                <a:srgbClr val="4A4A4B"/>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9" name="Shape 51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0" name="Shape 52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521"/>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6" name="Shape 522"/>
          <p:cNvSpPr txBox="1">
            <a:spLocks noGrp="1"/>
          </p:cNvSpPr>
          <p:nvPr>
            <p:ph type="ftr" idx="11"/>
          </p:nvPr>
        </p:nvSpPr>
        <p:spPr bwMode="auto">
          <a:xfrm>
            <a:off x="3124200" y="6356350"/>
            <a:ext cx="2895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n-US"/>
          </a:p>
        </p:txBody>
      </p:sp>
      <p:sp>
        <p:nvSpPr>
          <p:cNvPr id="7" name="Shape 523"/>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verview-02-Light">
    <p:spTree>
      <p:nvGrpSpPr>
        <p:cNvPr id="1" name="Shape 43"/>
        <p:cNvGrpSpPr/>
        <p:nvPr/>
      </p:nvGrpSpPr>
      <p:grpSpPr>
        <a:xfrm>
          <a:off x="0" y="0"/>
          <a:ext cx="0" cy="0"/>
          <a:chOff x="0" y="0"/>
          <a:chExt cx="0" cy="0"/>
        </a:xfrm>
      </p:grpSpPr>
      <p:sp>
        <p:nvSpPr>
          <p:cNvPr id="10" name="Shape 44"/>
          <p:cNvSpPr>
            <a:spLocks noChangeArrowheads="1"/>
          </p:cNvSpPr>
          <p:nvPr/>
        </p:nvSpPr>
        <p:spPr bwMode="auto">
          <a:xfrm>
            <a:off x="2614613" y="2566988"/>
            <a:ext cx="1736725" cy="2538412"/>
          </a:xfrm>
          <a:prstGeom prst="rect">
            <a:avLst/>
          </a:prstGeom>
          <a:noFill/>
          <a:ln w="9525">
            <a:solidFill>
              <a:schemeClr val="bg2"/>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1" name="Shape 45"/>
          <p:cNvSpPr>
            <a:spLocks noChangeArrowheads="1"/>
          </p:cNvSpPr>
          <p:nvPr/>
        </p:nvSpPr>
        <p:spPr bwMode="auto">
          <a:xfrm>
            <a:off x="498475" y="2566988"/>
            <a:ext cx="1735138" cy="2538412"/>
          </a:xfrm>
          <a:prstGeom prst="rect">
            <a:avLst/>
          </a:prstGeom>
          <a:noFill/>
          <a:ln w="9525">
            <a:solidFill>
              <a:schemeClr val="bg2"/>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2" name="Shape 50"/>
          <p:cNvSpPr>
            <a:spLocks noChangeArrowheads="1"/>
          </p:cNvSpPr>
          <p:nvPr/>
        </p:nvSpPr>
        <p:spPr bwMode="auto">
          <a:xfrm>
            <a:off x="401638" y="781050"/>
            <a:ext cx="8742362" cy="936625"/>
          </a:xfrm>
          <a:prstGeom prst="rect">
            <a:avLst/>
          </a:prstGeom>
          <a:solidFill>
            <a:schemeClr val="bg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3" name="Shape 55"/>
          <p:cNvCxnSpPr>
            <a:cxnSpLocks noChangeShapeType="1"/>
          </p:cNvCxnSpPr>
          <p:nvPr/>
        </p:nvCxnSpPr>
        <p:spPr bwMode="auto">
          <a:xfrm>
            <a:off x="7839075" y="1589088"/>
            <a:ext cx="765175" cy="0"/>
          </a:xfrm>
          <a:prstGeom prst="straightConnector1">
            <a:avLst/>
          </a:prstGeom>
          <a:noFill/>
          <a:ln w="9525">
            <a:solidFill>
              <a:srgbClr val="4A4A4B"/>
            </a:solidFill>
            <a:round/>
            <a:headEnd/>
            <a:tailEnd/>
          </a:ln>
        </p:spPr>
      </p:cxnSp>
      <p:cxnSp>
        <p:nvCxnSpPr>
          <p:cNvPr id="14" name="Shape 56"/>
          <p:cNvCxnSpPr>
            <a:cxnSpLocks noChangeShapeType="1"/>
          </p:cNvCxnSpPr>
          <p:nvPr/>
        </p:nvCxnSpPr>
        <p:spPr bwMode="auto">
          <a:xfrm>
            <a:off x="433388" y="1587500"/>
            <a:ext cx="7092950" cy="1588"/>
          </a:xfrm>
          <a:prstGeom prst="straightConnector1">
            <a:avLst/>
          </a:prstGeom>
          <a:noFill/>
          <a:ln w="9525">
            <a:solidFill>
              <a:srgbClr val="4A4A4B"/>
            </a:solidFill>
            <a:round/>
            <a:headEnd/>
            <a:tailEnd/>
          </a:ln>
        </p:spPr>
      </p:cxnSp>
      <p:sp>
        <p:nvSpPr>
          <p:cNvPr id="46" name="Shape 46"/>
          <p:cNvSpPr txBox="1">
            <a:spLocks noGrp="1"/>
          </p:cNvSpPr>
          <p:nvPr>
            <p:ph type="body" idx="1"/>
          </p:nvPr>
        </p:nvSpPr>
        <p:spPr>
          <a:xfrm>
            <a:off x="504172"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2"/>
          </p:nvPr>
        </p:nvSpPr>
        <p:spPr>
          <a:xfrm>
            <a:off x="2622903"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3"/>
          </p:nvPr>
        </p:nvSpPr>
        <p:spPr>
          <a:xfrm>
            <a:off x="504172" y="2566735"/>
            <a:ext cx="1734852" cy="81748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4"/>
          </p:nvPr>
        </p:nvSpPr>
        <p:spPr>
          <a:xfrm>
            <a:off x="2622903" y="2566735"/>
            <a:ext cx="1734852" cy="81748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title"/>
          </p:nvPr>
        </p:nvSpPr>
        <p:spPr>
          <a:xfrm>
            <a:off x="457199" y="301084"/>
            <a:ext cx="7070724" cy="67522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5"/>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6"/>
          </p:nvPr>
        </p:nvSpPr>
        <p:spPr>
          <a:xfrm>
            <a:off x="457199" y="2063517"/>
            <a:ext cx="7069873" cy="38975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7"/>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52"/>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verview-03-Light">
    <p:spTree>
      <p:nvGrpSpPr>
        <p:cNvPr id="1" name="Shape 58"/>
        <p:cNvGrpSpPr/>
        <p:nvPr/>
      </p:nvGrpSpPr>
      <p:grpSpPr>
        <a:xfrm>
          <a:off x="0" y="0"/>
          <a:ext cx="0" cy="0"/>
          <a:chOff x="0" y="0"/>
          <a:chExt cx="0" cy="0"/>
        </a:xfrm>
      </p:grpSpPr>
      <p:sp>
        <p:nvSpPr>
          <p:cNvPr id="12" name="Shape 59"/>
          <p:cNvSpPr>
            <a:spLocks noChangeArrowheads="1"/>
          </p:cNvSpPr>
          <p:nvPr/>
        </p:nvSpPr>
        <p:spPr bwMode="auto">
          <a:xfrm>
            <a:off x="4732338" y="2566988"/>
            <a:ext cx="1735137" cy="2538412"/>
          </a:xfrm>
          <a:prstGeom prst="rect">
            <a:avLst/>
          </a:prstGeom>
          <a:noFill/>
          <a:ln w="9525">
            <a:solidFill>
              <a:schemeClr val="bg2"/>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3" name="Shape 60"/>
          <p:cNvSpPr>
            <a:spLocks noChangeArrowheads="1"/>
          </p:cNvSpPr>
          <p:nvPr/>
        </p:nvSpPr>
        <p:spPr bwMode="auto">
          <a:xfrm>
            <a:off x="2614613" y="2566988"/>
            <a:ext cx="1736725" cy="2538412"/>
          </a:xfrm>
          <a:prstGeom prst="rect">
            <a:avLst/>
          </a:prstGeom>
          <a:noFill/>
          <a:ln w="9525">
            <a:solidFill>
              <a:schemeClr val="bg2"/>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4" name="Shape 61"/>
          <p:cNvSpPr>
            <a:spLocks noChangeArrowheads="1"/>
          </p:cNvSpPr>
          <p:nvPr/>
        </p:nvSpPr>
        <p:spPr bwMode="auto">
          <a:xfrm>
            <a:off x="498475" y="2566988"/>
            <a:ext cx="1735138" cy="2538412"/>
          </a:xfrm>
          <a:prstGeom prst="rect">
            <a:avLst/>
          </a:prstGeom>
          <a:noFill/>
          <a:ln w="9525">
            <a:solidFill>
              <a:schemeClr val="bg2"/>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5" name="Shape 68"/>
          <p:cNvSpPr>
            <a:spLocks noChangeArrowheads="1"/>
          </p:cNvSpPr>
          <p:nvPr/>
        </p:nvSpPr>
        <p:spPr bwMode="auto">
          <a:xfrm>
            <a:off x="401638" y="781050"/>
            <a:ext cx="8742362" cy="936625"/>
          </a:xfrm>
          <a:prstGeom prst="rect">
            <a:avLst/>
          </a:prstGeom>
          <a:solidFill>
            <a:schemeClr val="bg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6" name="Shape 73"/>
          <p:cNvCxnSpPr>
            <a:cxnSpLocks noChangeShapeType="1"/>
          </p:cNvCxnSpPr>
          <p:nvPr/>
        </p:nvCxnSpPr>
        <p:spPr bwMode="auto">
          <a:xfrm>
            <a:off x="7839075" y="1589088"/>
            <a:ext cx="765175" cy="0"/>
          </a:xfrm>
          <a:prstGeom prst="straightConnector1">
            <a:avLst/>
          </a:prstGeom>
          <a:noFill/>
          <a:ln w="9525">
            <a:solidFill>
              <a:srgbClr val="4A4A4B"/>
            </a:solidFill>
            <a:round/>
            <a:headEnd/>
            <a:tailEnd/>
          </a:ln>
        </p:spPr>
      </p:cxnSp>
      <p:cxnSp>
        <p:nvCxnSpPr>
          <p:cNvPr id="17" name="Shape 74"/>
          <p:cNvCxnSpPr>
            <a:cxnSpLocks noChangeShapeType="1"/>
          </p:cNvCxnSpPr>
          <p:nvPr/>
        </p:nvCxnSpPr>
        <p:spPr bwMode="auto">
          <a:xfrm>
            <a:off x="433388" y="1587500"/>
            <a:ext cx="7092950" cy="1588"/>
          </a:xfrm>
          <a:prstGeom prst="straightConnector1">
            <a:avLst/>
          </a:prstGeom>
          <a:noFill/>
          <a:ln w="9525">
            <a:solidFill>
              <a:srgbClr val="4A4A4B"/>
            </a:solidFill>
            <a:round/>
            <a:headEnd/>
            <a:tailEnd/>
          </a:ln>
        </p:spPr>
      </p:cxnSp>
      <p:sp>
        <p:nvSpPr>
          <p:cNvPr id="62" name="Shape 62"/>
          <p:cNvSpPr txBox="1">
            <a:spLocks noGrp="1"/>
          </p:cNvSpPr>
          <p:nvPr>
            <p:ph type="body" idx="1"/>
          </p:nvPr>
        </p:nvSpPr>
        <p:spPr>
          <a:xfrm>
            <a:off x="4741635"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741635" y="2566735"/>
            <a:ext cx="1734852" cy="81748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3"/>
          </p:nvPr>
        </p:nvSpPr>
        <p:spPr>
          <a:xfrm>
            <a:off x="504172"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4"/>
          </p:nvPr>
        </p:nvSpPr>
        <p:spPr>
          <a:xfrm>
            <a:off x="2622903"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5"/>
          </p:nvPr>
        </p:nvSpPr>
        <p:spPr>
          <a:xfrm>
            <a:off x="504172" y="2566735"/>
            <a:ext cx="1734852" cy="81748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6"/>
          </p:nvPr>
        </p:nvSpPr>
        <p:spPr>
          <a:xfrm>
            <a:off x="2622903" y="2566735"/>
            <a:ext cx="1734852" cy="81748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title"/>
          </p:nvPr>
        </p:nvSpPr>
        <p:spPr>
          <a:xfrm>
            <a:off x="457199" y="301084"/>
            <a:ext cx="7070724" cy="67522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7"/>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8"/>
          </p:nvPr>
        </p:nvSpPr>
        <p:spPr>
          <a:xfrm>
            <a:off x="457199" y="2063517"/>
            <a:ext cx="7069873" cy="38975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9"/>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70"/>
          <p:cNvSpPr txBox="1">
            <a:spLocks noGrp="1"/>
          </p:cNvSpPr>
          <p:nvPr>
            <p:ph type="sldNum" idx="10"/>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verview-04-Charcoal">
    <p:spTree>
      <p:nvGrpSpPr>
        <p:cNvPr id="1" name="Shape 76"/>
        <p:cNvGrpSpPr/>
        <p:nvPr/>
      </p:nvGrpSpPr>
      <p:grpSpPr>
        <a:xfrm>
          <a:off x="0" y="0"/>
          <a:ext cx="0" cy="0"/>
          <a:chOff x="0" y="0"/>
          <a:chExt cx="0" cy="0"/>
        </a:xfrm>
      </p:grpSpPr>
      <p:sp>
        <p:nvSpPr>
          <p:cNvPr id="14" name="Shape 77"/>
          <p:cNvSpPr>
            <a:spLocks noChangeArrowheads="1"/>
          </p:cNvSpPr>
          <p:nvPr/>
        </p:nvSpPr>
        <p:spPr bwMode="auto">
          <a:xfrm>
            <a:off x="-12700" y="0"/>
            <a:ext cx="9156700" cy="6858000"/>
          </a:xfrm>
          <a:prstGeom prst="rect">
            <a:avLst/>
          </a:prstGeom>
          <a:solidFill>
            <a:srgbClr val="2D313C"/>
          </a:solidFill>
          <a:ln w="9525">
            <a:noFill/>
            <a:miter lim="800000"/>
            <a:headEnd/>
            <a:tailEnd/>
          </a:ln>
        </p:spPr>
        <p:txBody>
          <a:bodyPr lIns="91425" tIns="45700" rIns="91425" bIns="45700" anchor="ctr"/>
          <a:lstStyle/>
          <a:p>
            <a:pPr algn="ctr"/>
            <a:endParaRPr lang="en-US" sz="1800">
              <a:solidFill>
                <a:srgbClr val="FFFFFF"/>
              </a:solidFill>
            </a:endParaRPr>
          </a:p>
        </p:txBody>
      </p:sp>
      <p:sp>
        <p:nvSpPr>
          <p:cNvPr id="15" name="Shape 78"/>
          <p:cNvSpPr>
            <a:spLocks noChangeArrowheads="1"/>
          </p:cNvSpPr>
          <p:nvPr/>
        </p:nvSpPr>
        <p:spPr bwMode="auto">
          <a:xfrm>
            <a:off x="6832600" y="2566988"/>
            <a:ext cx="1735138" cy="2538412"/>
          </a:xfrm>
          <a:prstGeom prst="rect">
            <a:avLst/>
          </a:prstGeom>
          <a:noFill/>
          <a:ln w="9525">
            <a:solidFill>
              <a:srgbClr val="7F7F7F"/>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6" name="Shape 79"/>
          <p:cNvSpPr>
            <a:spLocks noChangeArrowheads="1"/>
          </p:cNvSpPr>
          <p:nvPr/>
        </p:nvSpPr>
        <p:spPr bwMode="auto">
          <a:xfrm>
            <a:off x="4732338" y="2566988"/>
            <a:ext cx="1735137" cy="2538412"/>
          </a:xfrm>
          <a:prstGeom prst="rect">
            <a:avLst/>
          </a:prstGeom>
          <a:noFill/>
          <a:ln w="9525">
            <a:solidFill>
              <a:srgbClr val="7F7F7F"/>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7" name="Shape 80"/>
          <p:cNvSpPr>
            <a:spLocks noChangeArrowheads="1"/>
          </p:cNvSpPr>
          <p:nvPr/>
        </p:nvSpPr>
        <p:spPr bwMode="auto">
          <a:xfrm>
            <a:off x="2614613" y="2566988"/>
            <a:ext cx="1736725" cy="2538412"/>
          </a:xfrm>
          <a:prstGeom prst="rect">
            <a:avLst/>
          </a:prstGeom>
          <a:noFill/>
          <a:ln w="9525">
            <a:solidFill>
              <a:srgbClr val="7F7F7F"/>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18" name="Shape 81"/>
          <p:cNvSpPr>
            <a:spLocks noChangeArrowheads="1"/>
          </p:cNvSpPr>
          <p:nvPr/>
        </p:nvSpPr>
        <p:spPr bwMode="auto">
          <a:xfrm>
            <a:off x="498475" y="2566988"/>
            <a:ext cx="1735138" cy="2538412"/>
          </a:xfrm>
          <a:prstGeom prst="rect">
            <a:avLst/>
          </a:prstGeom>
          <a:noFill/>
          <a:ln w="9525">
            <a:solidFill>
              <a:srgbClr val="7F7F7F"/>
            </a:solidFill>
            <a:round/>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9" name="Shape 94"/>
          <p:cNvCxnSpPr>
            <a:cxnSpLocks noChangeShapeType="1"/>
          </p:cNvCxnSpPr>
          <p:nvPr/>
        </p:nvCxnSpPr>
        <p:spPr bwMode="auto">
          <a:xfrm>
            <a:off x="439738" y="6426200"/>
            <a:ext cx="8164512" cy="1588"/>
          </a:xfrm>
          <a:prstGeom prst="straightConnector1">
            <a:avLst/>
          </a:prstGeom>
          <a:noFill/>
          <a:ln w="9525">
            <a:solidFill>
              <a:srgbClr val="F2F2F2"/>
            </a:solidFill>
            <a:round/>
            <a:headEnd/>
            <a:tailEnd/>
          </a:ln>
        </p:spPr>
      </p:cxnSp>
      <p:pic>
        <p:nvPicPr>
          <p:cNvPr id="20" name="Shape 96"/>
          <p:cNvPicPr preferRelativeResize="0">
            <a:picLocks noChangeAspect="1" noChangeArrowheads="1"/>
          </p:cNvPicPr>
          <p:nvPr/>
        </p:nvPicPr>
        <p:blipFill>
          <a:blip r:embed="rId2"/>
          <a:srcRect/>
          <a:stretch>
            <a:fillRect/>
          </a:stretch>
        </p:blipFill>
        <p:spPr bwMode="auto">
          <a:xfrm>
            <a:off x="7442200" y="5868988"/>
            <a:ext cx="1169988" cy="396875"/>
          </a:xfrm>
          <a:prstGeom prst="rect">
            <a:avLst/>
          </a:prstGeom>
          <a:noFill/>
          <a:ln w="9525">
            <a:noFill/>
            <a:miter lim="800000"/>
            <a:headEnd/>
            <a:tailEnd/>
          </a:ln>
        </p:spPr>
      </p:pic>
      <p:sp>
        <p:nvSpPr>
          <p:cNvPr id="82" name="Shape 82"/>
          <p:cNvSpPr txBox="1">
            <a:spLocks noGrp="1"/>
          </p:cNvSpPr>
          <p:nvPr>
            <p:ph type="title"/>
          </p:nvPr>
        </p:nvSpPr>
        <p:spPr>
          <a:xfrm>
            <a:off x="457199" y="301084"/>
            <a:ext cx="7070724" cy="675228"/>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457199" y="959546"/>
            <a:ext cx="7069873" cy="389750"/>
          </a:xfrm>
          <a:prstGeom prst="rect">
            <a:avLst/>
          </a:prstGeom>
          <a:noFill/>
          <a:ln>
            <a:noFill/>
          </a:ln>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504172"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3"/>
          </p:nvPr>
        </p:nvSpPr>
        <p:spPr>
          <a:xfrm>
            <a:off x="2622903"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4"/>
          </p:nvPr>
        </p:nvSpPr>
        <p:spPr>
          <a:xfrm>
            <a:off x="4741635"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5"/>
          </p:nvPr>
        </p:nvSpPr>
        <p:spPr>
          <a:xfrm>
            <a:off x="6838064" y="3380762"/>
            <a:ext cx="1734852" cy="173298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6"/>
          </p:nvPr>
        </p:nvSpPr>
        <p:spPr>
          <a:xfrm>
            <a:off x="457199" y="2063517"/>
            <a:ext cx="7069873" cy="38975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7"/>
          </p:nvPr>
        </p:nvSpPr>
        <p:spPr>
          <a:xfrm>
            <a:off x="504172" y="2566735"/>
            <a:ext cx="1734852" cy="8269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8"/>
          </p:nvPr>
        </p:nvSpPr>
        <p:spPr>
          <a:xfrm>
            <a:off x="2622903" y="2566735"/>
            <a:ext cx="1734852" cy="8269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9"/>
          </p:nvPr>
        </p:nvSpPr>
        <p:spPr>
          <a:xfrm>
            <a:off x="4741635" y="2566735"/>
            <a:ext cx="1734852" cy="8269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3"/>
          </p:nvPr>
        </p:nvSpPr>
        <p:spPr>
          <a:xfrm>
            <a:off x="6838064" y="2566735"/>
            <a:ext cx="1734852" cy="8269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4"/>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83"/>
          <p:cNvSpPr txBox="1">
            <a:spLocks noGrp="1"/>
          </p:cNvSpPr>
          <p:nvPr>
            <p:ph type="sldNum" idx="15"/>
          </p:nvPr>
        </p:nvSpPr>
        <p:spPr>
          <a:xfrm>
            <a:off x="7843838" y="1033463"/>
            <a:ext cx="765175"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pter Head-Dark Image">
    <p:bg>
      <p:bgPr>
        <a:solidFill>
          <a:schemeClr val="bg2"/>
        </a:solidFill>
        <a:effectLst/>
      </p:bgPr>
    </p:bg>
    <p:spTree>
      <p:nvGrpSpPr>
        <p:cNvPr id="1" name="Shape 97"/>
        <p:cNvGrpSpPr/>
        <p:nvPr/>
      </p:nvGrpSpPr>
      <p:grpSpPr>
        <a:xfrm>
          <a:off x="0" y="0"/>
          <a:ext cx="0" cy="0"/>
          <a:chOff x="0" y="0"/>
          <a:chExt cx="0" cy="0"/>
        </a:xfrm>
      </p:grpSpPr>
      <p:pic>
        <p:nvPicPr>
          <p:cNvPr id="4" name="Shape 98"/>
          <p:cNvPicPr preferRelativeResize="0">
            <a:picLocks noChangeAspect="1" noChangeArrowheads="1"/>
          </p:cNvPicPr>
          <p:nvPr/>
        </p:nvPicPr>
        <p:blipFill>
          <a:blip r:embed="rId2"/>
          <a:srcRect/>
          <a:stretch>
            <a:fillRect/>
          </a:stretch>
        </p:blipFill>
        <p:spPr bwMode="auto">
          <a:xfrm>
            <a:off x="0" y="7938"/>
            <a:ext cx="9144000" cy="6842125"/>
          </a:xfrm>
          <a:prstGeom prst="rect">
            <a:avLst/>
          </a:prstGeom>
          <a:noFill/>
          <a:ln w="9525">
            <a:noFill/>
            <a:miter lim="800000"/>
            <a:headEnd/>
            <a:tailEnd/>
          </a:ln>
        </p:spPr>
      </p:pic>
      <p:pic>
        <p:nvPicPr>
          <p:cNvPr id="5" name="Shape 101"/>
          <p:cNvPicPr preferRelativeResize="0">
            <a:picLocks noChangeAspect="1" noChangeArrowheads="1"/>
          </p:cNvPicPr>
          <p:nvPr/>
        </p:nvPicPr>
        <p:blipFill>
          <a:blip r:embed="rId3"/>
          <a:srcRect/>
          <a:stretch>
            <a:fillRect/>
          </a:stretch>
        </p:blipFill>
        <p:spPr bwMode="auto">
          <a:xfrm>
            <a:off x="7442200" y="5868988"/>
            <a:ext cx="1169988" cy="396875"/>
          </a:xfrm>
          <a:prstGeom prst="rect">
            <a:avLst/>
          </a:prstGeom>
          <a:noFill/>
          <a:ln w="9525">
            <a:noFill/>
            <a:miter lim="800000"/>
            <a:headEnd/>
            <a:tailEnd/>
          </a:ln>
        </p:spPr>
      </p:pic>
      <p:sp>
        <p:nvSpPr>
          <p:cNvPr id="99" name="Shape 99"/>
          <p:cNvSpPr>
            <a:spLocks noGrp="1"/>
          </p:cNvSpPr>
          <p:nvPr>
            <p:ph type="pic" idx="2"/>
          </p:nvPr>
        </p:nvSpPr>
        <p:spPr>
          <a:xfrm>
            <a:off x="0" y="0"/>
            <a:ext cx="9144000" cy="6858000"/>
          </a:xfrm>
          <a:prstGeom prst="rect">
            <a:avLst/>
          </a:prstGeom>
          <a:noFill/>
          <a:ln>
            <a:noFill/>
          </a:ln>
        </p:spPr>
      </p:sp>
      <p:sp>
        <p:nvSpPr>
          <p:cNvPr id="100" name="Shape 100"/>
          <p:cNvSpPr txBox="1">
            <a:spLocks noGrp="1"/>
          </p:cNvSpPr>
          <p:nvPr>
            <p:ph type="ctrTitle"/>
          </p:nvPr>
        </p:nvSpPr>
        <p:spPr>
          <a:xfrm>
            <a:off x="461716" y="3691053"/>
            <a:ext cx="8262070" cy="1538868"/>
          </a:xfrm>
          <a:prstGeom prst="rect">
            <a:avLst/>
          </a:prstGeom>
          <a:noFill/>
          <a:ln>
            <a:noFill/>
          </a:ln>
        </p:spPr>
        <p:txBody>
          <a:bodyPr/>
          <a:lstStyle>
            <a:lvl1pPr marL="0" marR="0" indent="0" algn="r" rtl="0">
              <a:spcBef>
                <a:spcPts val="0"/>
              </a:spcBef>
              <a:buClr>
                <a:schemeClr val="l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ntro-01, Left-White">
    <p:spTree>
      <p:nvGrpSpPr>
        <p:cNvPr id="1" name="Shape 107"/>
        <p:cNvGrpSpPr/>
        <p:nvPr/>
      </p:nvGrpSpPr>
      <p:grpSpPr>
        <a:xfrm>
          <a:off x="0" y="0"/>
          <a:ext cx="0" cy="0"/>
          <a:chOff x="0" y="0"/>
          <a:chExt cx="0" cy="0"/>
        </a:xfrm>
      </p:grpSpPr>
      <p:sp>
        <p:nvSpPr>
          <p:cNvPr id="8" name="Shape 108"/>
          <p:cNvSpPr>
            <a:spLocks noChangeArrowheads="1"/>
          </p:cNvSpPr>
          <p:nvPr/>
        </p:nvSpPr>
        <p:spPr bwMode="auto">
          <a:xfrm>
            <a:off x="330200" y="1423988"/>
            <a:ext cx="8289925" cy="301625"/>
          </a:xfrm>
          <a:prstGeom prst="rect">
            <a:avLst/>
          </a:prstGeom>
          <a:solidFill>
            <a:schemeClr val="bg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9" name="Shape 109"/>
          <p:cNvCxnSpPr>
            <a:cxnSpLocks noChangeShapeType="1"/>
          </p:cNvCxnSpPr>
          <p:nvPr/>
        </p:nvCxnSpPr>
        <p:spPr bwMode="auto">
          <a:xfrm>
            <a:off x="446088" y="812800"/>
            <a:ext cx="8174037" cy="0"/>
          </a:xfrm>
          <a:prstGeom prst="straightConnector1">
            <a:avLst/>
          </a:prstGeom>
          <a:noFill/>
          <a:ln w="9525">
            <a:solidFill>
              <a:srgbClr val="4A4A4B"/>
            </a:solidFill>
            <a:round/>
            <a:headEnd/>
            <a:tailEnd/>
          </a:ln>
        </p:spPr>
      </p:cxnSp>
      <p:sp>
        <p:nvSpPr>
          <p:cNvPr id="10" name="Shape 111"/>
          <p:cNvSpPr>
            <a:spLocks noChangeArrowheads="1"/>
          </p:cNvSpPr>
          <p:nvPr/>
        </p:nvSpPr>
        <p:spPr bwMode="auto">
          <a:xfrm>
            <a:off x="434975" y="1931988"/>
            <a:ext cx="2743200" cy="32226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1" name="Shape 115"/>
          <p:cNvCxnSpPr>
            <a:cxnSpLocks noChangeShapeType="1"/>
          </p:cNvCxnSpPr>
          <p:nvPr/>
        </p:nvCxnSpPr>
        <p:spPr bwMode="auto">
          <a:xfrm>
            <a:off x="3692525" y="1935163"/>
            <a:ext cx="3979863" cy="0"/>
          </a:xfrm>
          <a:prstGeom prst="straightConnector1">
            <a:avLst/>
          </a:prstGeom>
          <a:noFill/>
          <a:ln w="9525">
            <a:solidFill>
              <a:srgbClr val="4A4A4B"/>
            </a:solidFill>
            <a:round/>
            <a:headEnd/>
            <a:tailEnd/>
          </a:ln>
        </p:spPr>
      </p:cxnSp>
      <p:cxnSp>
        <p:nvCxnSpPr>
          <p:cNvPr id="12" name="Shape 118"/>
          <p:cNvCxnSpPr>
            <a:cxnSpLocks noChangeShapeType="1"/>
          </p:cNvCxnSpPr>
          <p:nvPr/>
        </p:nvCxnSpPr>
        <p:spPr bwMode="auto">
          <a:xfrm>
            <a:off x="8232775" y="1589088"/>
            <a:ext cx="385763" cy="0"/>
          </a:xfrm>
          <a:prstGeom prst="straightConnector1">
            <a:avLst/>
          </a:prstGeom>
          <a:noFill/>
          <a:ln w="9525">
            <a:solidFill>
              <a:srgbClr val="4A4A4B"/>
            </a:solidFill>
            <a:round/>
            <a:headEnd/>
            <a:tailEnd/>
          </a:ln>
        </p:spPr>
      </p:cxnSp>
      <p:sp>
        <p:nvSpPr>
          <p:cNvPr id="110" name="Shape 110"/>
          <p:cNvSpPr txBox="1">
            <a:spLocks noGrp="1"/>
          </p:cNvSpPr>
          <p:nvPr>
            <p:ph type="title"/>
          </p:nvPr>
        </p:nvSpPr>
        <p:spPr>
          <a:xfrm>
            <a:off x="3691894" y="812295"/>
            <a:ext cx="3980059" cy="10934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2" name="Shape 112"/>
          <p:cNvSpPr txBox="1">
            <a:spLocks noGrp="1"/>
          </p:cNvSpPr>
          <p:nvPr>
            <p:ph type="body" idx="1"/>
          </p:nvPr>
        </p:nvSpPr>
        <p:spPr>
          <a:xfrm>
            <a:off x="3691894" y="2238885"/>
            <a:ext cx="3980059" cy="29160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2"/>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a:spLocks noGrp="1"/>
          </p:cNvSpPr>
          <p:nvPr>
            <p:ph type="pic" idx="3"/>
          </p:nvPr>
        </p:nvSpPr>
        <p:spPr>
          <a:xfrm>
            <a:off x="434975" y="1934394"/>
            <a:ext cx="2743199" cy="3220216"/>
          </a:xfrm>
          <a:prstGeom prst="rect">
            <a:avLst/>
          </a:prstGeom>
          <a:noFill/>
          <a:ln>
            <a:noFill/>
          </a:ln>
        </p:spPr>
      </p:sp>
      <p:sp>
        <p:nvSpPr>
          <p:cNvPr id="117" name="Shape 117"/>
          <p:cNvSpPr txBox="1">
            <a:spLocks noGrp="1"/>
          </p:cNvSpPr>
          <p:nvPr>
            <p:ph type="body" idx="4"/>
          </p:nvPr>
        </p:nvSpPr>
        <p:spPr>
          <a:xfrm>
            <a:off x="434339" y="1930275"/>
            <a:ext cx="2731769" cy="138442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body" idx="5"/>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13"/>
          <p:cNvSpPr txBox="1">
            <a:spLocks noGrp="1"/>
          </p:cNvSpPr>
          <p:nvPr>
            <p:ph type="sldNum" idx="10"/>
          </p:nvPr>
        </p:nvSpPr>
        <p:spPr>
          <a:xfrm>
            <a:off x="8154988" y="1033463"/>
            <a:ext cx="450850"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Intro-01, Right-White">
    <p:spTree>
      <p:nvGrpSpPr>
        <p:cNvPr id="1" name="Shape 120"/>
        <p:cNvGrpSpPr/>
        <p:nvPr/>
      </p:nvGrpSpPr>
      <p:grpSpPr>
        <a:xfrm>
          <a:off x="0" y="0"/>
          <a:ext cx="0" cy="0"/>
          <a:chOff x="0" y="0"/>
          <a:chExt cx="0" cy="0"/>
        </a:xfrm>
      </p:grpSpPr>
      <p:sp>
        <p:nvSpPr>
          <p:cNvPr id="8" name="Shape 121"/>
          <p:cNvSpPr>
            <a:spLocks noChangeArrowheads="1"/>
          </p:cNvSpPr>
          <p:nvPr/>
        </p:nvSpPr>
        <p:spPr bwMode="auto">
          <a:xfrm>
            <a:off x="330200" y="1423988"/>
            <a:ext cx="8289925" cy="301625"/>
          </a:xfrm>
          <a:prstGeom prst="rect">
            <a:avLst/>
          </a:prstGeom>
          <a:solidFill>
            <a:schemeClr val="bg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sp>
        <p:nvSpPr>
          <p:cNvPr id="9" name="Shape 123"/>
          <p:cNvSpPr>
            <a:spLocks noChangeArrowheads="1"/>
          </p:cNvSpPr>
          <p:nvPr/>
        </p:nvSpPr>
        <p:spPr bwMode="auto">
          <a:xfrm>
            <a:off x="4940300" y="1931988"/>
            <a:ext cx="2743200" cy="3222625"/>
          </a:xfrm>
          <a:prstGeom prst="rect">
            <a:avLst/>
          </a:prstGeom>
          <a:solidFill>
            <a:schemeClr val="accent1"/>
          </a:solidFill>
          <a:ln w="9525">
            <a:noFill/>
            <a:miter lim="800000"/>
            <a:headEnd/>
            <a:tailEnd/>
          </a:ln>
        </p:spPr>
        <p:txBody>
          <a:bodyPr lIns="91425" tIns="45700" rIns="91425" bIns="45700" anchor="ctr"/>
          <a:lstStyle/>
          <a:p>
            <a:pPr algn="ctr"/>
            <a:endParaRPr lang="en-US" sz="1800">
              <a:solidFill>
                <a:srgbClr val="FFFFFF"/>
              </a:solidFill>
              <a:latin typeface="Questrial"/>
              <a:ea typeface="Questrial"/>
              <a:cs typeface="Questrial"/>
              <a:sym typeface="Questrial"/>
            </a:endParaRPr>
          </a:p>
        </p:txBody>
      </p:sp>
      <p:cxnSp>
        <p:nvCxnSpPr>
          <p:cNvPr id="10" name="Shape 126"/>
          <p:cNvCxnSpPr>
            <a:cxnSpLocks noChangeShapeType="1"/>
          </p:cNvCxnSpPr>
          <p:nvPr/>
        </p:nvCxnSpPr>
        <p:spPr bwMode="auto">
          <a:xfrm>
            <a:off x="434975" y="1935163"/>
            <a:ext cx="3979863" cy="0"/>
          </a:xfrm>
          <a:prstGeom prst="straightConnector1">
            <a:avLst/>
          </a:prstGeom>
          <a:noFill/>
          <a:ln w="9525">
            <a:solidFill>
              <a:srgbClr val="000000"/>
            </a:solidFill>
            <a:round/>
            <a:headEnd/>
            <a:tailEnd/>
          </a:ln>
        </p:spPr>
      </p:cxnSp>
      <p:cxnSp>
        <p:nvCxnSpPr>
          <p:cNvPr id="11" name="Shape 129"/>
          <p:cNvCxnSpPr>
            <a:cxnSpLocks noChangeShapeType="1"/>
          </p:cNvCxnSpPr>
          <p:nvPr/>
        </p:nvCxnSpPr>
        <p:spPr bwMode="auto">
          <a:xfrm>
            <a:off x="446088" y="812800"/>
            <a:ext cx="8174037" cy="0"/>
          </a:xfrm>
          <a:prstGeom prst="straightConnector1">
            <a:avLst/>
          </a:prstGeom>
          <a:noFill/>
          <a:ln w="9525">
            <a:solidFill>
              <a:srgbClr val="000000"/>
            </a:solidFill>
            <a:round/>
            <a:headEnd/>
            <a:tailEnd/>
          </a:ln>
        </p:spPr>
      </p:cxnSp>
      <p:cxnSp>
        <p:nvCxnSpPr>
          <p:cNvPr id="12" name="Shape 130"/>
          <p:cNvCxnSpPr>
            <a:cxnSpLocks noChangeShapeType="1"/>
          </p:cNvCxnSpPr>
          <p:nvPr/>
        </p:nvCxnSpPr>
        <p:spPr bwMode="auto">
          <a:xfrm>
            <a:off x="8232775" y="1589088"/>
            <a:ext cx="385763" cy="0"/>
          </a:xfrm>
          <a:prstGeom prst="straightConnector1">
            <a:avLst/>
          </a:prstGeom>
          <a:noFill/>
          <a:ln w="9525">
            <a:solidFill>
              <a:srgbClr val="000000"/>
            </a:solidFill>
            <a:round/>
            <a:headEnd/>
            <a:tailEnd/>
          </a:ln>
        </p:spPr>
      </p:cxnSp>
      <p:sp>
        <p:nvSpPr>
          <p:cNvPr id="122" name="Shape 122"/>
          <p:cNvSpPr txBox="1">
            <a:spLocks noGrp="1"/>
          </p:cNvSpPr>
          <p:nvPr>
            <p:ph type="title"/>
          </p:nvPr>
        </p:nvSpPr>
        <p:spPr>
          <a:xfrm>
            <a:off x="434339" y="812295"/>
            <a:ext cx="3980059" cy="10934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4" name="Shape 124"/>
          <p:cNvSpPr txBox="1">
            <a:spLocks noGrp="1"/>
          </p:cNvSpPr>
          <p:nvPr>
            <p:ph type="body" idx="1"/>
          </p:nvPr>
        </p:nvSpPr>
        <p:spPr>
          <a:xfrm>
            <a:off x="434339" y="2238885"/>
            <a:ext cx="3980059" cy="291604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a:spLocks noGrp="1"/>
          </p:cNvSpPr>
          <p:nvPr>
            <p:ph type="pic" idx="2"/>
          </p:nvPr>
        </p:nvSpPr>
        <p:spPr>
          <a:xfrm>
            <a:off x="4940300" y="1934394"/>
            <a:ext cx="2743199" cy="3220216"/>
          </a:xfrm>
          <a:prstGeom prst="rect">
            <a:avLst/>
          </a:prstGeom>
          <a:noFill/>
          <a:ln>
            <a:noFill/>
          </a:ln>
        </p:spPr>
      </p:sp>
      <p:sp>
        <p:nvSpPr>
          <p:cNvPr id="128" name="Shape 128"/>
          <p:cNvSpPr txBox="1">
            <a:spLocks noGrp="1"/>
          </p:cNvSpPr>
          <p:nvPr>
            <p:ph type="body" idx="3"/>
          </p:nvPr>
        </p:nvSpPr>
        <p:spPr>
          <a:xfrm>
            <a:off x="4939664" y="1930275"/>
            <a:ext cx="2731769" cy="138442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4"/>
          </p:nvPr>
        </p:nvSpPr>
        <p:spPr>
          <a:xfrm>
            <a:off x="6024760" y="6492623"/>
            <a:ext cx="2584252" cy="141287"/>
          </a:xfrm>
          <a:prstGeom prst="rect">
            <a:avLst/>
          </a:prstGeom>
          <a:noFill/>
          <a:ln>
            <a:noFill/>
          </a:ln>
        </p:spPr>
        <p:txBody>
          <a:bodyPr/>
          <a:lstStyle>
            <a:lvl1pPr algn="r" rtl="0">
              <a:spcBef>
                <a:spcPts val="0"/>
              </a:spcBef>
              <a:defRPr/>
            </a:lvl1pPr>
            <a:lvl2pPr algn="r" rtl="0">
              <a:spcBef>
                <a:spcPts val="0"/>
              </a:spcBef>
              <a:defRPr/>
            </a:lvl2pPr>
            <a:lvl3pPr algn="r" rtl="0">
              <a:spcBef>
                <a:spcPts val="0"/>
              </a:spcBef>
              <a:defRPr/>
            </a:lvl3pPr>
            <a:lvl4pPr algn="r" rtl="0">
              <a:spcBef>
                <a:spcPts val="0"/>
              </a:spcBef>
              <a:defRPr/>
            </a:lvl4pPr>
            <a:lvl5pPr algn="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txBox="1">
            <a:spLocks noGrp="1"/>
          </p:cNvSpPr>
          <p:nvPr>
            <p:ph type="body" idx="5"/>
          </p:nvPr>
        </p:nvSpPr>
        <p:spPr>
          <a:xfrm>
            <a:off x="445274" y="6623824"/>
            <a:ext cx="5910920" cy="234176"/>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25"/>
          <p:cNvSpPr txBox="1">
            <a:spLocks noGrp="1"/>
          </p:cNvSpPr>
          <p:nvPr>
            <p:ph type="sldNum" idx="10"/>
          </p:nvPr>
        </p:nvSpPr>
        <p:spPr>
          <a:xfrm>
            <a:off x="8161338" y="1033463"/>
            <a:ext cx="450850" cy="365125"/>
          </a:xfrm>
        </p:spPr>
        <p:txBody>
          <a:bodyPr/>
          <a:lstStyle>
            <a:lvl1pPr>
              <a:defRPr/>
            </a:lvl1pPr>
            <a:lvl2pPr lvl="1">
              <a:defRPr/>
            </a:lvl2pPr>
            <a:lvl3pPr lvl="2">
              <a:defRPr/>
            </a:lvl3pPr>
            <a:lvl4pPr lvl="3">
              <a:defRPr/>
            </a:lvl4pPr>
            <a:lvl5pPr lvl="4">
              <a:buFont typeface="Courier New" pitchFamily="49" charset="0"/>
              <a:buChar char="o"/>
              <a:defRPr/>
            </a:lvl5pPr>
          </a:lstStyle>
          <a:p>
            <a:endParaRPr lang="en-US"/>
          </a:p>
          <a:p>
            <a:pPr lvl="1"/>
            <a:endParaRPr lang="en-US"/>
          </a:p>
          <a:p>
            <a:pPr lvl="2"/>
            <a:endParaRPr lang="en-US"/>
          </a:p>
          <a:p>
            <a:pPr lvl="3"/>
            <a:endParaRPr lang="en-US"/>
          </a:p>
          <a:p>
            <a:pPr lvl="4"/>
            <a:endParaRPr lang="en-US"/>
          </a:p>
          <a:p>
            <a:pPr lvl="4"/>
            <a:endParaRPr lang="en-US"/>
          </a:p>
          <a:p>
            <a:pPr lvl="4">
              <a:buFont typeface="Arial" charset="0"/>
              <a:buChar char="●"/>
            </a:pPr>
            <a:endParaRPr lang="en-US"/>
          </a:p>
          <a:p>
            <a:pPr lvl="4"/>
            <a:endParaRPr lang="en-US"/>
          </a:p>
          <a:p>
            <a:pPr lvl="4"/>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301625"/>
            <a:ext cx="7069138" cy="120332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7" name="Shape 10"/>
          <p:cNvSpPr txBox="1">
            <a:spLocks noGrp="1"/>
          </p:cNvSpPr>
          <p:nvPr>
            <p:ph type="body" idx="1"/>
          </p:nvPr>
        </p:nvSpPr>
        <p:spPr bwMode="auto">
          <a:xfrm>
            <a:off x="457200" y="1905000"/>
            <a:ext cx="8151813" cy="38100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1" name="Shape 11"/>
          <p:cNvSpPr txBox="1">
            <a:spLocks noGrp="1"/>
          </p:cNvSpPr>
          <p:nvPr>
            <p:ph type="sldNum" idx="12"/>
          </p:nvPr>
        </p:nvSpPr>
        <p:spPr>
          <a:xfrm>
            <a:off x="7847013" y="1031875"/>
            <a:ext cx="765175" cy="365125"/>
          </a:xfrm>
          <a:prstGeom prst="rect">
            <a:avLst/>
          </a:prstGeom>
          <a:noFill/>
          <a:ln>
            <a:noFill/>
          </a:ln>
        </p:spPr>
        <p:txBody>
          <a:bodyPr vert="horz" wrap="square" lIns="91425" tIns="91425" rIns="91425" bIns="91425" numCol="1" anchor="ctr" anchorCtr="0" compatLnSpc="1">
            <a:prstTxWarp prst="textNoShape">
              <a:avLst/>
            </a:prstTxWarp>
            <a:noAutofit/>
          </a:bodyPr>
          <a:lstStyle>
            <a:lvl1pPr>
              <a:buClr>
                <a:srgbClr val="000000"/>
              </a:buClr>
              <a:buFont typeface="Arial" charset="0"/>
              <a:buChar char="●"/>
              <a:defRPr/>
            </a:lvl1pPr>
            <a:lvl2pPr lvl="1">
              <a:buClr>
                <a:srgbClr val="000000"/>
              </a:buClr>
              <a:buFont typeface="Courier New" pitchFamily="49" charset="0"/>
              <a:buChar char="o"/>
              <a:defRPr/>
            </a:lvl2pPr>
            <a:lvl3pPr lvl="2">
              <a:buClr>
                <a:srgbClr val="000000"/>
              </a:buClr>
              <a:buFont typeface="Wingdings" pitchFamily="2" charset="2"/>
              <a:buChar char="§"/>
              <a:defRPr/>
            </a:lvl3pPr>
            <a:lvl4pPr lvl="3">
              <a:buClr>
                <a:srgbClr val="000000"/>
              </a:buClr>
              <a:buFont typeface="Arial" charset="0"/>
              <a:buChar char="●"/>
              <a:defRPr/>
            </a:lvl4pPr>
            <a:lvl5pPr lvl="4">
              <a:buClr>
                <a:srgbClr val="000000"/>
              </a:buClr>
              <a:buFont typeface="Wingdings" pitchFamily="2" charset="2"/>
              <a:buChar char="§"/>
              <a:defRPr/>
            </a:lvl5pPr>
          </a:lstStyle>
          <a:p>
            <a:endParaRPr lang="en-US"/>
          </a:p>
          <a:p>
            <a:pPr lvl="1"/>
            <a:endParaRPr lang="en-US"/>
          </a:p>
          <a:p>
            <a:pPr lvl="2"/>
            <a:endParaRPr lang="en-US"/>
          </a:p>
          <a:p>
            <a:pPr lvl="3"/>
            <a:endParaRPr lang="en-US"/>
          </a:p>
          <a:p>
            <a:pPr lvl="4">
              <a:buFont typeface="Courier New" pitchFamily="49" charset="0"/>
              <a:buChar char="o"/>
            </a:pPr>
            <a:endParaRPr lang="en-US"/>
          </a:p>
          <a:p>
            <a:pPr lvl="4"/>
            <a:endParaRPr lang="en-US"/>
          </a:p>
          <a:p>
            <a:pPr lvl="4">
              <a:buFont typeface="Arial" charset="0"/>
              <a:buChar char="●"/>
            </a:pPr>
            <a:endParaRPr lang="en-US"/>
          </a:p>
          <a:p>
            <a:pPr lvl="4">
              <a:buFont typeface="Courier New" pitchFamily="49" charset="0"/>
              <a:buChar char="o"/>
            </a:pPr>
            <a:endParaRPr lang="en-US"/>
          </a:p>
          <a:p>
            <a:pPr lvl="4"/>
            <a:endParaRPr lang="en-US"/>
          </a:p>
        </p:txBody>
      </p:sp>
      <p:cxnSp>
        <p:nvCxnSpPr>
          <p:cNvPr id="1029" name="Shape 12"/>
          <p:cNvCxnSpPr>
            <a:cxnSpLocks noChangeShapeType="1"/>
          </p:cNvCxnSpPr>
          <p:nvPr/>
        </p:nvCxnSpPr>
        <p:spPr bwMode="auto">
          <a:xfrm>
            <a:off x="433388" y="1587500"/>
            <a:ext cx="7092950" cy="1588"/>
          </a:xfrm>
          <a:prstGeom prst="straightConnector1">
            <a:avLst/>
          </a:prstGeom>
          <a:noFill/>
          <a:ln w="9525">
            <a:solidFill>
              <a:schemeClr val="bg2"/>
            </a:solidFill>
            <a:round/>
            <a:headEnd/>
            <a:tailEnd/>
          </a:ln>
        </p:spPr>
      </p:cxnSp>
      <p:cxnSp>
        <p:nvCxnSpPr>
          <p:cNvPr id="1030" name="Shape 13"/>
          <p:cNvCxnSpPr>
            <a:cxnSpLocks noChangeShapeType="1"/>
          </p:cNvCxnSpPr>
          <p:nvPr/>
        </p:nvCxnSpPr>
        <p:spPr bwMode="auto">
          <a:xfrm>
            <a:off x="433388" y="6432550"/>
            <a:ext cx="8175625" cy="1588"/>
          </a:xfrm>
          <a:prstGeom prst="straightConnector1">
            <a:avLst/>
          </a:prstGeom>
          <a:noFill/>
          <a:ln w="9525">
            <a:solidFill>
              <a:schemeClr val="bg2"/>
            </a:solidFill>
            <a:round/>
            <a:headEnd/>
            <a:tailEnd/>
          </a:ln>
        </p:spPr>
      </p:cxnSp>
      <p:cxnSp>
        <p:nvCxnSpPr>
          <p:cNvPr id="1031" name="Shape 14"/>
          <p:cNvCxnSpPr>
            <a:cxnSpLocks noChangeShapeType="1"/>
          </p:cNvCxnSpPr>
          <p:nvPr/>
        </p:nvCxnSpPr>
        <p:spPr bwMode="auto">
          <a:xfrm>
            <a:off x="7839075" y="812800"/>
            <a:ext cx="765175" cy="0"/>
          </a:xfrm>
          <a:prstGeom prst="straightConnector1">
            <a:avLst/>
          </a:prstGeom>
          <a:noFill/>
          <a:ln w="9525">
            <a:solidFill>
              <a:srgbClr val="4A4A4B"/>
            </a:solidFill>
            <a:round/>
            <a:headEnd/>
            <a:tailEnd/>
          </a:ln>
        </p:spPr>
      </p:cxnSp>
      <p:cxnSp>
        <p:nvCxnSpPr>
          <p:cNvPr id="1032" name="Shape 15"/>
          <p:cNvCxnSpPr>
            <a:cxnSpLocks noChangeShapeType="1"/>
          </p:cNvCxnSpPr>
          <p:nvPr/>
        </p:nvCxnSpPr>
        <p:spPr bwMode="auto">
          <a:xfrm>
            <a:off x="7839075" y="1589088"/>
            <a:ext cx="765175" cy="0"/>
          </a:xfrm>
          <a:prstGeom prst="straightConnector1">
            <a:avLst/>
          </a:prstGeom>
          <a:noFill/>
          <a:ln w="9525">
            <a:solidFill>
              <a:srgbClr val="4A4A4B"/>
            </a:solidFill>
            <a:round/>
            <a:headEnd/>
            <a:tailEnd/>
          </a:ln>
        </p:spPr>
      </p:cxnSp>
      <p:pic>
        <p:nvPicPr>
          <p:cNvPr id="1033" name="Shape 16"/>
          <p:cNvPicPr preferRelativeResize="0">
            <a:picLocks noChangeAspect="1" noChangeArrowheads="1"/>
          </p:cNvPicPr>
          <p:nvPr/>
        </p:nvPicPr>
        <p:blipFill>
          <a:blip r:embed="rId41"/>
          <a:srcRect/>
          <a:stretch>
            <a:fillRect/>
          </a:stretch>
        </p:blipFill>
        <p:spPr bwMode="auto">
          <a:xfrm>
            <a:off x="7442200" y="5868988"/>
            <a:ext cx="1169988" cy="396875"/>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28" r:id="rId10"/>
    <p:sldLayoutId id="2147483727" r:id="rId11"/>
    <p:sldLayoutId id="2147483726" r:id="rId12"/>
    <p:sldLayoutId id="2147483725" r:id="rId13"/>
    <p:sldLayoutId id="2147483724" r:id="rId14"/>
    <p:sldLayoutId id="2147483738" r:id="rId15"/>
    <p:sldLayoutId id="2147483739" r:id="rId16"/>
    <p:sldLayoutId id="2147483723"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2"/>
          </p:nvPr>
        </p:nvSpPr>
        <p:spPr/>
      </p:sp>
      <p:sp>
        <p:nvSpPr>
          <p:cNvPr id="3" name="Text Placeholder 2"/>
          <p:cNvSpPr>
            <a:spLocks noGrp="1"/>
          </p:cNvSpPr>
          <p:nvPr>
            <p:ph type="body" idx="1"/>
          </p:nvPr>
        </p:nvSpPr>
        <p:spPr/>
        <p:txBody>
          <a:bodyPr/>
          <a:lstStyle/>
          <a:p>
            <a:endParaRPr lang="en-GB"/>
          </a:p>
        </p:txBody>
      </p:sp>
      <p:sp>
        <p:nvSpPr>
          <p:cNvPr id="4" name="Text Placeholder 3"/>
          <p:cNvSpPr>
            <a:spLocks noGrp="1"/>
          </p:cNvSpPr>
          <p:nvPr>
            <p:ph type="body" idx="3"/>
          </p:nvPr>
        </p:nvSpPr>
        <p:spPr/>
        <p:txBody>
          <a:bodyPr/>
          <a:lstStyle/>
          <a:p>
            <a:endParaRPr lang="en-GB"/>
          </a:p>
        </p:txBody>
      </p:sp>
      <p:sp>
        <p:nvSpPr>
          <p:cNvPr id="5" name="Text Placeholder 4"/>
          <p:cNvSpPr>
            <a:spLocks noGrp="1"/>
          </p:cNvSpPr>
          <p:nvPr>
            <p:ph type="body" idx="4"/>
          </p:nvPr>
        </p:nvSpPr>
        <p:spPr/>
        <p:txBody>
          <a:bodyPr/>
          <a:lstStyle/>
          <a:p>
            <a:endParaRPr lang="en-GB"/>
          </a:p>
        </p:txBody>
      </p:sp>
      <p:pic>
        <p:nvPicPr>
          <p:cNvPr id="55298" name="Picture 2" descr="C:\Users\monicawoodley\Downloads\city-walkers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528"/>
          <p:cNvSpPr txBox="1">
            <a:spLocks/>
          </p:cNvSpPr>
          <p:nvPr/>
        </p:nvSpPr>
        <p:spPr bwMode="auto">
          <a:xfrm>
            <a:off x="5896293" y="173646"/>
            <a:ext cx="3942080" cy="4602163"/>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3200" b="1" dirty="0" smtClean="0">
                <a:solidFill>
                  <a:schemeClr val="tx1"/>
                </a:solidFill>
                <a:latin typeface="Questrial"/>
                <a:ea typeface="Questrial"/>
                <a:cs typeface="Questrial"/>
                <a:sym typeface="Questrial"/>
              </a:rPr>
              <a:t>CORPORATE RESPECT FOR HUMAN </a:t>
            </a:r>
            <a:r>
              <a:rPr lang="en-US" sz="3200" b="1" dirty="0">
                <a:solidFill>
                  <a:schemeClr val="tx1"/>
                </a:solidFill>
                <a:latin typeface="Questrial"/>
                <a:ea typeface="Questrial"/>
                <a:cs typeface="Questrial"/>
                <a:sym typeface="Questrial"/>
              </a:rPr>
              <a:t>RIGHTS</a:t>
            </a:r>
          </a:p>
          <a:p>
            <a:pPr algn="r">
              <a:buClr>
                <a:srgbClr val="FFFFFF"/>
              </a:buClr>
              <a:buSzPct val="25000"/>
              <a:buFont typeface="Arial" charset="0"/>
              <a:buNone/>
            </a:pPr>
            <a:endParaRPr lang="en-US" sz="2800" b="1" dirty="0">
              <a:solidFill>
                <a:schemeClr val="tx1"/>
              </a:solidFill>
              <a:latin typeface="Questrial"/>
              <a:ea typeface="Questrial"/>
              <a:cs typeface="Questrial"/>
              <a:sym typeface="Questrial"/>
            </a:endParaRP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573" y="6166803"/>
            <a:ext cx="1169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hape 527"/>
          <p:cNvSpPr txBox="1">
            <a:spLocks/>
          </p:cNvSpPr>
          <p:nvPr/>
        </p:nvSpPr>
        <p:spPr bwMode="auto">
          <a:xfrm>
            <a:off x="82809" y="5907421"/>
            <a:ext cx="3800475" cy="763588"/>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1800" dirty="0">
                <a:solidFill>
                  <a:schemeClr val="tx1"/>
                </a:solidFill>
                <a:latin typeface="Questrial"/>
                <a:ea typeface="Questrial"/>
                <a:cs typeface="Questrial"/>
                <a:sym typeface="Questrial"/>
              </a:rPr>
              <a:t>An Economist Intelligence Unit research programme</a:t>
            </a:r>
          </a:p>
        </p:txBody>
      </p:sp>
    </p:spTree>
    <p:extLst>
      <p:ext uri="{BB962C8B-B14F-4D97-AF65-F5344CB8AC3E}">
        <p14:creationId xmlns:p14="http://schemas.microsoft.com/office/powerpoint/2010/main" val="337766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544"/>
          <p:cNvSpPr txBox="1">
            <a:spLocks noGrp="1"/>
          </p:cNvSpPr>
          <p:nvPr>
            <p:ph type="title"/>
          </p:nvPr>
        </p:nvSpPr>
        <p:spPr>
          <a:xfrm>
            <a:off x="958850" y="1384300"/>
            <a:ext cx="3355975" cy="4924425"/>
          </a:xfrm>
        </p:spPr>
        <p:txBody>
          <a:bodyPr tIns="45700" bIns="45700"/>
          <a:lstStyle/>
          <a:p>
            <a:pPr eaLnBrk="1" hangingPunct="1">
              <a:spcBef>
                <a:spcPct val="0"/>
              </a:spcBef>
              <a:buClr>
                <a:srgbClr val="FFFFFF"/>
              </a:buClr>
              <a:buSzPct val="25000"/>
              <a:buFont typeface="Questrial"/>
              <a:buNone/>
            </a:pPr>
            <a:r>
              <a:rPr lang="en-GB" sz="2000" b="1" dirty="0" smtClean="0">
                <a:solidFill>
                  <a:srgbClr val="FFFFFF"/>
                </a:solidFill>
                <a:latin typeface="Questrial"/>
                <a:ea typeface="Questrial"/>
                <a:cs typeface="Questrial"/>
                <a:sym typeface="Questrial"/>
              </a:rPr>
              <a:t>85% </a:t>
            </a:r>
            <a:r>
              <a:rPr lang="en-GB" sz="1700" dirty="0" smtClean="0">
                <a:solidFill>
                  <a:srgbClr val="FFFFFF"/>
                </a:solidFill>
                <a:latin typeface="Questrial"/>
                <a:ea typeface="Questrial"/>
                <a:cs typeface="Questrial"/>
                <a:sym typeface="Questrial"/>
              </a:rPr>
              <a:t>of executives believe human rights are a matter for business as well as the </a:t>
            </a:r>
            <a:r>
              <a:rPr lang="en-GB" sz="1700" dirty="0" smtClean="0">
                <a:solidFill>
                  <a:srgbClr val="FFFFFF"/>
                </a:solidFill>
                <a:latin typeface="Questrial"/>
                <a:ea typeface="Questrial"/>
                <a:cs typeface="Questrial"/>
                <a:sym typeface="Questrial"/>
              </a:rPr>
              <a:t>government</a:t>
            </a:r>
            <a:r>
              <a:rPr lang="en-GB" sz="1700" dirty="0" smtClean="0">
                <a:solidFill>
                  <a:srgbClr val="FFFFFF"/>
                </a:solidFill>
                <a:latin typeface="Questrial"/>
                <a:ea typeface="Questrial"/>
                <a:cs typeface="Questrial"/>
                <a:sym typeface="Questrial"/>
              </a:rPr>
              <a:t/>
            </a:r>
            <a:br>
              <a:rPr lang="en-GB" sz="1700" dirty="0" smtClean="0">
                <a:solidFill>
                  <a:srgbClr val="FFFFFF"/>
                </a:solidFill>
                <a:latin typeface="Questrial"/>
                <a:ea typeface="Questrial"/>
                <a:cs typeface="Questrial"/>
                <a:sym typeface="Questrial"/>
              </a:rPr>
            </a:br>
            <a:r>
              <a:rPr lang="en-GB" sz="1700" dirty="0" smtClean="0">
                <a:solidFill>
                  <a:srgbClr val="FFFFFF"/>
                </a:solidFill>
                <a:latin typeface="Questrial"/>
                <a:ea typeface="Questrial"/>
                <a:cs typeface="Questrial"/>
                <a:sym typeface="Questrial"/>
              </a:rPr>
              <a:t/>
            </a:r>
            <a:br>
              <a:rPr lang="en-GB" sz="1700" dirty="0" smtClean="0">
                <a:solidFill>
                  <a:srgbClr val="FFFFFF"/>
                </a:solidFill>
                <a:latin typeface="Questrial"/>
                <a:ea typeface="Questrial"/>
                <a:cs typeface="Questrial"/>
                <a:sym typeface="Questrial"/>
              </a:rPr>
            </a:br>
            <a:r>
              <a:rPr lang="en-GB" sz="1700" dirty="0" smtClean="0">
                <a:solidFill>
                  <a:srgbClr val="FFFFFF"/>
                </a:solidFill>
                <a:latin typeface="Questrial"/>
                <a:ea typeface="Questrial"/>
                <a:cs typeface="Questrial"/>
                <a:sym typeface="Questrial"/>
              </a:rPr>
              <a:t/>
            </a:r>
            <a:br>
              <a:rPr lang="en-GB" sz="1700" dirty="0" smtClean="0">
                <a:solidFill>
                  <a:srgbClr val="FFFFFF"/>
                </a:solidFill>
                <a:latin typeface="Questrial"/>
                <a:ea typeface="Questrial"/>
                <a:cs typeface="Questrial"/>
                <a:sym typeface="Questrial"/>
              </a:rPr>
            </a:br>
            <a:r>
              <a:rPr lang="en-GB" sz="2000" b="1" dirty="0" smtClean="0">
                <a:solidFill>
                  <a:srgbClr val="FFFFFF"/>
                </a:solidFill>
                <a:latin typeface="Questrial"/>
                <a:ea typeface="Questrial"/>
                <a:cs typeface="Questrial"/>
                <a:sym typeface="Questrial"/>
              </a:rPr>
              <a:t>61% </a:t>
            </a:r>
            <a:r>
              <a:rPr lang="en-GB" sz="1700" dirty="0" smtClean="0">
                <a:solidFill>
                  <a:srgbClr val="FFFFFF"/>
                </a:solidFill>
                <a:latin typeface="Questrial"/>
                <a:ea typeface="Questrial"/>
                <a:cs typeface="Questrial"/>
                <a:sym typeface="Questrial"/>
              </a:rPr>
              <a:t>say human rights discussions have become more prevalent at their company</a:t>
            </a:r>
            <a:endParaRPr lang="en-US" sz="1700" dirty="0" smtClean="0">
              <a:solidFill>
                <a:srgbClr val="FFFFFF"/>
              </a:solidFill>
              <a:latin typeface="Questrial"/>
              <a:ea typeface="Questrial"/>
              <a:cs typeface="Questrial"/>
              <a:sym typeface="Questrial"/>
            </a:endParaRPr>
          </a:p>
        </p:txBody>
      </p:sp>
      <p:sp>
        <p:nvSpPr>
          <p:cNvPr id="45058" name="Shape 545"/>
          <p:cNvSpPr>
            <a:spLocks noGrp="1"/>
          </p:cNvSpPr>
          <p:nvPr>
            <p:ph type="sldNum" sz="quarter" idx="10"/>
          </p:nvPr>
        </p:nvSpPr>
        <p:spPr bwMode="auto">
          <a:noFill/>
          <a:ln>
            <a:miter lim="800000"/>
            <a:headEnd/>
            <a:tailEnd/>
          </a:ln>
        </p:spPr>
        <p:txBody>
          <a:bodyPr lIns="0" tIns="45700" rIns="0" bIns="45700"/>
          <a:lstStyle/>
          <a:p>
            <a:pPr algn="r">
              <a:buClrTx/>
              <a:buSzPct val="25000"/>
              <a:buFontTx/>
              <a:buNone/>
            </a:pPr>
            <a:r>
              <a:rPr lang="en-US"/>
              <a:t> </a:t>
            </a:r>
          </a:p>
        </p:txBody>
      </p:sp>
      <p:pic>
        <p:nvPicPr>
          <p:cNvPr id="45059" name="Picture 2" descr="Displaying Business colleagues-meeting-discussion-debate-group_box.jpg"/>
          <p:cNvPicPr>
            <a:picLocks noChangeAspect="1" noChangeArrowheads="1"/>
          </p:cNvPicPr>
          <p:nvPr/>
        </p:nvPicPr>
        <p:blipFill>
          <a:blip r:embed="rId3"/>
          <a:srcRect/>
          <a:stretch>
            <a:fillRect/>
          </a:stretch>
        </p:blipFill>
        <p:spPr bwMode="auto">
          <a:xfrm>
            <a:off x="4932363" y="1792288"/>
            <a:ext cx="3956050" cy="3925887"/>
          </a:xfrm>
          <a:prstGeom prst="rect">
            <a:avLst/>
          </a:prstGeom>
          <a:noFill/>
          <a:ln w="9525">
            <a:noFill/>
            <a:miter lim="800000"/>
            <a:headEnd/>
            <a:tailEnd/>
          </a:ln>
        </p:spPr>
      </p:pic>
      <p:sp>
        <p:nvSpPr>
          <p:cNvPr id="45060" name="Shape 558"/>
          <p:cNvSpPr txBox="1">
            <a:spLocks noGrp="1"/>
          </p:cNvSpPr>
          <p:nvPr>
            <p:ph type="body" idx="1"/>
          </p:nvPr>
        </p:nvSpPr>
        <p:spPr>
          <a:xfrm>
            <a:off x="1889125" y="657225"/>
            <a:ext cx="8431213" cy="727075"/>
          </a:xfrm>
        </p:spPr>
        <p:txBody>
          <a:bodyPr tIns="45700" bIns="45700" anchor="ctr"/>
          <a:lstStyle/>
          <a:p>
            <a:pPr eaLnBrk="1" hangingPunct="1">
              <a:spcBef>
                <a:spcPct val="0"/>
              </a:spcBef>
              <a:buClr>
                <a:srgbClr val="FFFFFF"/>
              </a:buClr>
              <a:buSzPct val="25000"/>
            </a:pPr>
            <a:r>
              <a:rPr lang="en-US" sz="3000" b="1" smtClean="0">
                <a:solidFill>
                  <a:srgbClr val="FFFFFF"/>
                </a:solidFill>
                <a:latin typeface="Questrial"/>
                <a:ea typeface="Questrial"/>
                <a:cs typeface="Questrial"/>
                <a:sym typeface="Questrial"/>
              </a:rPr>
              <a:t>ROLE OF BUSINESS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557"/>
          <p:cNvSpPr>
            <a:spLocks noGrp="1"/>
          </p:cNvSpPr>
          <p:nvPr>
            <p:ph type="sldNum" sz="quarter" idx="10"/>
          </p:nvPr>
        </p:nvSpPr>
        <p:spPr bwMode="auto">
          <a:noFill/>
          <a:ln>
            <a:miter lim="800000"/>
            <a:headEnd/>
            <a:tailEnd/>
          </a:ln>
        </p:spPr>
        <p:txBody>
          <a:bodyPr lIns="0" tIns="45700" rIns="0" bIns="45700"/>
          <a:lstStyle/>
          <a:p>
            <a:pPr algn="r">
              <a:buClrTx/>
              <a:buSzPct val="25000"/>
              <a:buFontTx/>
              <a:buNone/>
            </a:pPr>
            <a:r>
              <a:rPr lang="en-US"/>
              <a:t> </a:t>
            </a:r>
          </a:p>
        </p:txBody>
      </p:sp>
      <p:sp>
        <p:nvSpPr>
          <p:cNvPr id="47106" name="Shape 558"/>
          <p:cNvSpPr txBox="1">
            <a:spLocks noGrp="1"/>
          </p:cNvSpPr>
          <p:nvPr>
            <p:ph type="body" idx="1"/>
          </p:nvPr>
        </p:nvSpPr>
        <p:spPr>
          <a:xfrm>
            <a:off x="965200" y="622300"/>
            <a:ext cx="8613775" cy="727075"/>
          </a:xfrm>
        </p:spPr>
        <p:txBody>
          <a:bodyPr tIns="45700" bIns="45700" anchor="ctr"/>
          <a:lstStyle/>
          <a:p>
            <a:pPr eaLnBrk="1" hangingPunct="1">
              <a:spcBef>
                <a:spcPct val="0"/>
              </a:spcBef>
              <a:buClr>
                <a:srgbClr val="FFFFFF"/>
              </a:buClr>
              <a:buSzPct val="25000"/>
            </a:pPr>
            <a:r>
              <a:rPr lang="en-US" sz="2800" b="1" smtClean="0">
                <a:solidFill>
                  <a:srgbClr val="FFFFFF"/>
                </a:solidFill>
                <a:latin typeface="Questrial"/>
                <a:ea typeface="Questrial"/>
                <a:cs typeface="Questrial"/>
                <a:sym typeface="Questrial"/>
              </a:rPr>
              <a:t>RIGHTS RELEVANT TO BUSINESS</a:t>
            </a:r>
          </a:p>
        </p:txBody>
      </p:sp>
      <p:graphicFrame>
        <p:nvGraphicFramePr>
          <p:cNvPr id="47107" name="Picture Placeholder 2"/>
          <p:cNvGraphicFramePr>
            <a:graphicFrameLocks/>
          </p:cNvGraphicFramePr>
          <p:nvPr/>
        </p:nvGraphicFramePr>
        <p:xfrm>
          <a:off x="638175" y="-227013"/>
          <a:ext cx="9245600" cy="6959601"/>
        </p:xfrm>
        <a:graphic>
          <a:graphicData uri="http://schemas.openxmlformats.org/presentationml/2006/ole">
            <mc:AlternateContent xmlns:mc="http://schemas.openxmlformats.org/markup-compatibility/2006">
              <mc:Choice xmlns:v="urn:schemas-microsoft-com:vml" Requires="v">
                <p:oleObj spid="_x0000_s47120" r:id="rId4" imgW="9242337" imgH="6962235" progId="Excel.Chart.8">
                  <p:embed/>
                </p:oleObj>
              </mc:Choice>
              <mc:Fallback>
                <p:oleObj r:id="rId4" imgW="9242337" imgH="6962235" progId="Excel.Chart.8">
                  <p:embed/>
                  <p:pic>
                    <p:nvPicPr>
                      <p:cNvPr id="0" name="Picture Placeholder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27013"/>
                        <a:ext cx="9245600" cy="695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564"/>
          <p:cNvSpPr txBox="1">
            <a:spLocks noGrp="1"/>
          </p:cNvSpPr>
          <p:nvPr>
            <p:ph type="body" idx="1"/>
          </p:nvPr>
        </p:nvSpPr>
        <p:spPr>
          <a:xfrm>
            <a:off x="457200" y="1906588"/>
            <a:ext cx="3879850" cy="3836987"/>
          </a:xfrm>
        </p:spPr>
        <p:txBody>
          <a:bodyPr tIns="45700" bIns="45700"/>
          <a:lstStyle/>
          <a:p>
            <a:pPr eaLnBrk="1" hangingPunct="1">
              <a:spcBef>
                <a:spcPct val="0"/>
              </a:spcBef>
              <a:buClr>
                <a:srgbClr val="4A4A4B"/>
              </a:buClr>
            </a:pPr>
            <a:endParaRPr lang="en-GB" sz="2400" b="1" smtClean="0">
              <a:solidFill>
                <a:schemeClr val="bg1"/>
              </a:solidFill>
              <a:latin typeface="Questrial"/>
              <a:cs typeface="Arial" charset="0"/>
            </a:endParaRPr>
          </a:p>
          <a:p>
            <a:pPr eaLnBrk="1" hangingPunct="1">
              <a:spcBef>
                <a:spcPct val="0"/>
              </a:spcBef>
              <a:buClr>
                <a:srgbClr val="4A4A4B"/>
              </a:buClr>
            </a:pPr>
            <a:endParaRPr lang="en-GB" sz="2400" b="1" smtClean="0">
              <a:solidFill>
                <a:schemeClr val="bg1"/>
              </a:solidFill>
              <a:latin typeface="Questrial"/>
              <a:cs typeface="Arial" charset="0"/>
            </a:endParaRPr>
          </a:p>
          <a:p>
            <a:pPr eaLnBrk="1" hangingPunct="1">
              <a:spcBef>
                <a:spcPct val="0"/>
              </a:spcBef>
              <a:buClr>
                <a:srgbClr val="4A4A4B"/>
              </a:buClr>
            </a:pPr>
            <a:r>
              <a:rPr lang="en-GB" sz="2400" b="1" smtClean="0">
                <a:solidFill>
                  <a:schemeClr val="bg1"/>
                </a:solidFill>
                <a:latin typeface="Questrial"/>
                <a:cs typeface="Arial" charset="0"/>
              </a:rPr>
              <a:t>Responsibility</a:t>
            </a:r>
            <a:r>
              <a:rPr lang="en-GB" sz="2400" smtClean="0">
                <a:solidFill>
                  <a:schemeClr val="bg1"/>
                </a:solidFill>
                <a:latin typeface="Questrial"/>
                <a:cs typeface="Arial" charset="0"/>
              </a:rPr>
              <a:t> </a:t>
            </a:r>
            <a:r>
              <a:rPr lang="en-GB" sz="2000" smtClean="0">
                <a:solidFill>
                  <a:schemeClr val="bg1"/>
                </a:solidFill>
                <a:latin typeface="Questrial"/>
                <a:cs typeface="Arial" charset="0"/>
              </a:rPr>
              <a:t>for human rights issues has spread beyond the </a:t>
            </a:r>
            <a:r>
              <a:rPr lang="en-GB" sz="2400" b="1" smtClean="0">
                <a:solidFill>
                  <a:schemeClr val="bg1"/>
                </a:solidFill>
                <a:latin typeface="Questrial"/>
                <a:cs typeface="Arial" charset="0"/>
              </a:rPr>
              <a:t>CSR function </a:t>
            </a:r>
            <a:r>
              <a:rPr lang="en-GB" sz="2000" smtClean="0">
                <a:solidFill>
                  <a:schemeClr val="bg1"/>
                </a:solidFill>
                <a:latin typeface="Questrial"/>
                <a:cs typeface="Arial" charset="0"/>
              </a:rPr>
              <a:t>to other parts of the company.</a:t>
            </a:r>
          </a:p>
        </p:txBody>
      </p:sp>
      <p:sp>
        <p:nvSpPr>
          <p:cNvPr id="49154" name="Text Placeholder 6"/>
          <p:cNvSpPr txBox="1">
            <a:spLocks noGrp="1"/>
          </p:cNvSpPr>
          <p:nvPr>
            <p:ph type="body" idx="2"/>
          </p:nvPr>
        </p:nvSpPr>
        <p:spPr>
          <a:xfrm>
            <a:off x="5349875" y="1906588"/>
            <a:ext cx="3236913" cy="3825875"/>
          </a:xfrm>
        </p:spPr>
        <p:txBody>
          <a:bodyPr/>
          <a:lstStyle/>
          <a:p>
            <a:pPr eaLnBrk="1" hangingPunct="1">
              <a:spcBef>
                <a:spcPct val="0"/>
              </a:spcBef>
              <a:buClr>
                <a:srgbClr val="4A4A4B"/>
              </a:buClr>
            </a:pPr>
            <a:r>
              <a:rPr lang="en-GB" sz="1800" dirty="0" smtClean="0">
                <a:solidFill>
                  <a:schemeClr val="bg1"/>
                </a:solidFill>
                <a:latin typeface="Questrial"/>
                <a:cs typeface="Arial" charset="0"/>
              </a:rPr>
              <a:t>Functions </a:t>
            </a:r>
            <a:r>
              <a:rPr lang="en-GB" sz="1800" dirty="0">
                <a:solidFill>
                  <a:schemeClr val="bg1"/>
                </a:solidFill>
                <a:latin typeface="Questrial"/>
                <a:cs typeface="Arial" charset="0"/>
              </a:rPr>
              <a:t>actively involved </a:t>
            </a:r>
            <a:r>
              <a:rPr lang="en-GB" sz="1800" dirty="0" smtClean="0">
                <a:solidFill>
                  <a:schemeClr val="bg1"/>
                </a:solidFill>
                <a:latin typeface="Questrial"/>
                <a:cs typeface="Arial" charset="0"/>
              </a:rPr>
              <a:t>in </a:t>
            </a:r>
            <a:r>
              <a:rPr lang="en-GB" sz="1800" dirty="0">
                <a:solidFill>
                  <a:schemeClr val="bg1"/>
                </a:solidFill>
                <a:latin typeface="Questrial"/>
                <a:cs typeface="Arial" charset="0"/>
              </a:rPr>
              <a:t>meeting the company’s responsibility to respect human rights:</a:t>
            </a:r>
            <a:endParaRPr lang="en-GB" sz="1800" dirty="0" smtClean="0">
              <a:solidFill>
                <a:schemeClr val="bg1"/>
              </a:solidFill>
              <a:latin typeface="Questrial"/>
              <a:cs typeface="Arial" charset="0"/>
            </a:endParaRPr>
          </a:p>
          <a:p>
            <a:pPr eaLnBrk="1" hangingPunct="1">
              <a:spcBef>
                <a:spcPct val="0"/>
              </a:spcBef>
              <a:buClr>
                <a:srgbClr val="4A4A4B"/>
              </a:buClr>
            </a:pPr>
            <a:endParaRPr lang="en-GB" sz="1800" dirty="0">
              <a:solidFill>
                <a:schemeClr val="bg1"/>
              </a:solidFill>
              <a:latin typeface="Questrial"/>
              <a:cs typeface="Arial" charset="0"/>
            </a:endParaRPr>
          </a:p>
          <a:p>
            <a:pPr eaLnBrk="1" hangingPunct="1">
              <a:spcBef>
                <a:spcPct val="0"/>
              </a:spcBef>
              <a:buClr>
                <a:srgbClr val="4A4A4B"/>
              </a:buClr>
            </a:pPr>
            <a:r>
              <a:rPr lang="en-GB" sz="1800" dirty="0" smtClean="0">
                <a:solidFill>
                  <a:schemeClr val="bg1"/>
                </a:solidFill>
                <a:latin typeface="Questrial"/>
                <a:cs typeface="Arial" charset="0"/>
              </a:rPr>
              <a:t>CSR</a:t>
            </a:r>
          </a:p>
          <a:p>
            <a:pPr eaLnBrk="1" hangingPunct="1">
              <a:spcBef>
                <a:spcPct val="0"/>
              </a:spcBef>
              <a:buClr>
                <a:srgbClr val="4A4A4B"/>
              </a:buClr>
            </a:pPr>
            <a:r>
              <a:rPr lang="en-GB" sz="1800" dirty="0" smtClean="0">
                <a:solidFill>
                  <a:schemeClr val="bg1"/>
                </a:solidFill>
                <a:latin typeface="Questrial"/>
                <a:cs typeface="Arial" charset="0"/>
              </a:rPr>
              <a:t>HR</a:t>
            </a:r>
          </a:p>
          <a:p>
            <a:pPr eaLnBrk="1" hangingPunct="1">
              <a:spcBef>
                <a:spcPct val="0"/>
              </a:spcBef>
              <a:buClr>
                <a:srgbClr val="4A4A4B"/>
              </a:buClr>
            </a:pPr>
            <a:r>
              <a:rPr lang="en-GB" sz="1800" dirty="0" smtClean="0">
                <a:solidFill>
                  <a:schemeClr val="bg1"/>
                </a:solidFill>
                <a:latin typeface="Questrial"/>
                <a:cs typeface="Arial" charset="0"/>
              </a:rPr>
              <a:t>Legal</a:t>
            </a:r>
          </a:p>
          <a:p>
            <a:pPr eaLnBrk="1" hangingPunct="1">
              <a:spcBef>
                <a:spcPct val="0"/>
              </a:spcBef>
              <a:buClr>
                <a:srgbClr val="4A4A4B"/>
              </a:buClr>
            </a:pPr>
            <a:r>
              <a:rPr lang="en-GB" sz="1800" dirty="0" smtClean="0">
                <a:solidFill>
                  <a:schemeClr val="bg1"/>
                </a:solidFill>
                <a:latin typeface="Questrial"/>
                <a:cs typeface="Arial" charset="0"/>
              </a:rPr>
              <a:t>Public Affairs</a:t>
            </a:r>
          </a:p>
          <a:p>
            <a:pPr eaLnBrk="1" hangingPunct="1">
              <a:spcBef>
                <a:spcPct val="0"/>
              </a:spcBef>
              <a:buClr>
                <a:srgbClr val="4A4A4B"/>
              </a:buClr>
            </a:pPr>
            <a:r>
              <a:rPr lang="en-GB" sz="1800" dirty="0" smtClean="0">
                <a:solidFill>
                  <a:schemeClr val="bg1"/>
                </a:solidFill>
                <a:latin typeface="Questrial"/>
                <a:cs typeface="Arial" charset="0"/>
              </a:rPr>
              <a:t>Operations</a:t>
            </a:r>
          </a:p>
          <a:p>
            <a:pPr eaLnBrk="1" hangingPunct="1">
              <a:spcBef>
                <a:spcPct val="0"/>
              </a:spcBef>
              <a:buClr>
                <a:srgbClr val="4A4A4B"/>
              </a:buClr>
            </a:pPr>
            <a:r>
              <a:rPr lang="en-GB" sz="1800" dirty="0" smtClean="0">
                <a:solidFill>
                  <a:schemeClr val="bg1"/>
                </a:solidFill>
                <a:latin typeface="Questrial"/>
                <a:cs typeface="Arial" charset="0"/>
              </a:rPr>
              <a:t>Strategy </a:t>
            </a:r>
          </a:p>
          <a:p>
            <a:pPr eaLnBrk="1" hangingPunct="1">
              <a:spcBef>
                <a:spcPct val="0"/>
              </a:spcBef>
              <a:buClr>
                <a:srgbClr val="4A4A4B"/>
              </a:buClr>
            </a:pPr>
            <a:r>
              <a:rPr lang="en-GB" sz="1800" dirty="0" smtClean="0">
                <a:solidFill>
                  <a:schemeClr val="bg1"/>
                </a:solidFill>
                <a:latin typeface="Questrial"/>
                <a:cs typeface="Arial" charset="0"/>
              </a:rPr>
              <a:t>The CEO</a:t>
            </a:r>
            <a:endParaRPr lang="en-GB" sz="1800" dirty="0">
              <a:solidFill>
                <a:schemeClr val="bg1"/>
              </a:solidFill>
              <a:latin typeface="Questrial"/>
              <a:cs typeface="Arial" charset="0"/>
            </a:endParaRPr>
          </a:p>
          <a:p>
            <a:pPr eaLnBrk="1" hangingPunct="1">
              <a:spcBef>
                <a:spcPct val="0"/>
              </a:spcBef>
              <a:buClr>
                <a:srgbClr val="4A4A4B"/>
              </a:buClr>
            </a:pPr>
            <a:endParaRPr lang="en-GB" sz="1800" dirty="0" smtClean="0">
              <a:solidFill>
                <a:schemeClr val="bg1"/>
              </a:solidFill>
              <a:latin typeface="Questrial"/>
              <a:cs typeface="Arial" charset="0"/>
            </a:endParaRPr>
          </a:p>
        </p:txBody>
      </p:sp>
      <p:sp>
        <p:nvSpPr>
          <p:cNvPr id="49155" name="Shape 566"/>
          <p:cNvSpPr txBox="1">
            <a:spLocks noGrp="1"/>
          </p:cNvSpPr>
          <p:nvPr>
            <p:ph type="title"/>
          </p:nvPr>
        </p:nvSpPr>
        <p:spPr>
          <a:xfrm>
            <a:off x="457200" y="301625"/>
            <a:ext cx="7389813" cy="1203325"/>
          </a:xfrm>
        </p:spPr>
        <p:txBody>
          <a:bodyPr tIns="45700" bIns="45700"/>
          <a:lstStyle/>
          <a:p>
            <a:pPr eaLnBrk="1" hangingPunct="1">
              <a:spcBef>
                <a:spcPct val="0"/>
              </a:spcBef>
              <a:buClr>
                <a:srgbClr val="FFFFFF"/>
              </a:buClr>
              <a:buSzPct val="25000"/>
              <a:buFont typeface="Questrial"/>
              <a:buNone/>
            </a:pPr>
            <a:r>
              <a:rPr lang="en-US" sz="3000" b="1" dirty="0" smtClean="0">
                <a:solidFill>
                  <a:srgbClr val="FFFFFF"/>
                </a:solidFill>
                <a:latin typeface="Questrial"/>
                <a:ea typeface="Questrial"/>
                <a:cs typeface="Questrial"/>
                <a:sym typeface="Questrial"/>
              </a:rPr>
              <a:t>RESPONSIBILITY HAS SPREAD</a:t>
            </a:r>
            <a:endParaRPr lang="en-US" sz="3000" b="1" dirty="0" smtClean="0">
              <a:solidFill>
                <a:srgbClr val="FFFFFF"/>
              </a:solidFill>
              <a:latin typeface="Questrial"/>
              <a:ea typeface="Questrial"/>
              <a:cs typeface="Questrial"/>
              <a:sym typeface="Questrial"/>
            </a:endParaRPr>
          </a:p>
        </p:txBody>
      </p:sp>
      <p:sp>
        <p:nvSpPr>
          <p:cNvPr id="49156" name="Shape 567"/>
          <p:cNvSpPr>
            <a:spLocks noGrp="1"/>
          </p:cNvSpPr>
          <p:nvPr>
            <p:ph type="sldNum" sz="quarter" idx="10"/>
          </p:nvPr>
        </p:nvSpPr>
        <p:spPr bwMode="auto">
          <a:noFill/>
          <a:ln>
            <a:miter lim="800000"/>
            <a:headEnd/>
            <a:tailEnd/>
          </a:ln>
        </p:spPr>
        <p:txBody>
          <a:bodyPr lIns="0" tIns="45700" rIns="0" bIns="45700"/>
          <a:lstStyle/>
          <a:p>
            <a:pPr algn="r">
              <a:buClrTx/>
              <a:buSzPct val="25000"/>
              <a:buFontTx/>
              <a:buNone/>
            </a:pPr>
            <a:r>
              <a:rPr lang="en-US"/>
              <a:t> </a:t>
            </a:r>
          </a:p>
        </p:txBody>
      </p:sp>
      <p:pic>
        <p:nvPicPr>
          <p:cNvPr id="49157" name="Shape 568"/>
          <p:cNvPicPr preferRelativeResize="0">
            <a:picLocks noChangeAspect="1" noChangeArrowheads="1"/>
          </p:cNvPicPr>
          <p:nvPr/>
        </p:nvPicPr>
        <p:blipFill>
          <a:blip r:embed="rId3"/>
          <a:srcRect/>
          <a:stretch>
            <a:fillRect/>
          </a:stretch>
        </p:blipFill>
        <p:spPr bwMode="auto">
          <a:xfrm>
            <a:off x="7442200" y="5868988"/>
            <a:ext cx="1169988" cy="396875"/>
          </a:xfrm>
          <a:prstGeom prst="rect">
            <a:avLst/>
          </a:prstGeom>
          <a:noFill/>
          <a:ln w="9525">
            <a:noFill/>
            <a:miter lim="800000"/>
            <a:headEnd/>
            <a:tailEnd/>
          </a:ln>
        </p:spPr>
      </p:pic>
      <p:pic>
        <p:nvPicPr>
          <p:cNvPr id="49158" name="Picture 2" descr="Displaying meeting room-empty-C Suite-conference-boardroom_box.jpg"/>
          <p:cNvPicPr>
            <a:picLocks noChangeAspect="1" noChangeArrowheads="1"/>
          </p:cNvPicPr>
          <p:nvPr/>
        </p:nvPicPr>
        <p:blipFill>
          <a:blip r:embed="rId4"/>
          <a:srcRect/>
          <a:stretch>
            <a:fillRect/>
          </a:stretch>
        </p:blipFill>
        <p:spPr bwMode="auto">
          <a:xfrm>
            <a:off x="523875" y="1819275"/>
            <a:ext cx="4422775" cy="4389438"/>
          </a:xfrm>
          <a:prstGeom prst="rect">
            <a:avLst/>
          </a:prstGeom>
          <a:noFill/>
          <a:ln w="9525">
            <a:noFill/>
            <a:miter lim="800000"/>
            <a:headEnd/>
            <a:tailEn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txBox="1">
            <a:spLocks noGrp="1"/>
          </p:cNvSpPr>
          <p:nvPr>
            <p:ph type="body" idx="1"/>
          </p:nvPr>
        </p:nvSpPr>
        <p:spPr>
          <a:xfrm>
            <a:off x="457200" y="1804988"/>
            <a:ext cx="3879850" cy="4367212"/>
          </a:xfrm>
        </p:spPr>
        <p:txBody>
          <a:bodyPr tIns="45700" bIns="45700">
            <a:noAutofit/>
          </a:bodyPr>
          <a:lstStyle/>
          <a:p>
            <a:pPr marL="342900" indent="-342900" eaLnBrk="1" fontAlgn="auto" hangingPunct="1">
              <a:lnSpc>
                <a:spcPct val="80000"/>
              </a:lnSpc>
              <a:spcBef>
                <a:spcPts val="340"/>
              </a:spcBef>
              <a:spcAft>
                <a:spcPts val="0"/>
              </a:spcAft>
              <a:buClr>
                <a:schemeClr val="lt1"/>
              </a:buClr>
              <a:buSzPct val="25000"/>
              <a:buFont typeface="Arial" panose="020B0604020202020204" pitchFamily="34" charset="0"/>
              <a:buChar char="•"/>
              <a:defRPr/>
            </a:pPr>
            <a:r>
              <a:rPr lang="en-GB" sz="2400" b="1" dirty="0" smtClean="0">
                <a:solidFill>
                  <a:schemeClr val="bg1"/>
                </a:solidFill>
                <a:latin typeface="Questrial"/>
                <a:sym typeface="Arial"/>
              </a:rPr>
              <a:t>56% </a:t>
            </a:r>
            <a:r>
              <a:rPr lang="en-GB" sz="1800" dirty="0" smtClean="0">
                <a:solidFill>
                  <a:schemeClr val="bg1"/>
                </a:solidFill>
                <a:latin typeface="Questrial"/>
                <a:sym typeface="Arial"/>
              </a:rPr>
              <a:t>of companies </a:t>
            </a:r>
            <a:r>
              <a:rPr lang="en-GB" sz="1800" dirty="0" smtClean="0">
                <a:solidFill>
                  <a:schemeClr val="bg1"/>
                </a:solidFill>
                <a:latin typeface="Questrial"/>
                <a:sym typeface="Arial"/>
              </a:rPr>
              <a:t>do not have a </a:t>
            </a:r>
            <a:r>
              <a:rPr lang="en-GB" sz="1800" dirty="0">
                <a:solidFill>
                  <a:schemeClr val="bg1"/>
                </a:solidFill>
                <a:latin typeface="Questrial"/>
                <a:sym typeface="Arial"/>
              </a:rPr>
              <a:t>specific policy that references human rights </a:t>
            </a:r>
            <a:endParaRPr lang="en-GB" sz="1800" dirty="0" smtClean="0">
              <a:solidFill>
                <a:schemeClr val="bg1"/>
              </a:solidFill>
              <a:latin typeface="Questrial"/>
              <a:sym typeface="Arial"/>
            </a:endParaRPr>
          </a:p>
          <a:p>
            <a:pPr eaLnBrk="1" fontAlgn="auto" hangingPunct="1">
              <a:lnSpc>
                <a:spcPct val="80000"/>
              </a:lnSpc>
              <a:spcBef>
                <a:spcPts val="340"/>
              </a:spcBef>
              <a:spcAft>
                <a:spcPts val="0"/>
              </a:spcAft>
              <a:buClr>
                <a:schemeClr val="lt1"/>
              </a:buClr>
              <a:buSzPct val="25000"/>
              <a:buFont typeface="Arial"/>
              <a:buNone/>
              <a:defRPr/>
            </a:pPr>
            <a:endParaRPr sz="1800" dirty="0">
              <a:solidFill>
                <a:schemeClr val="bg1"/>
              </a:solidFill>
              <a:latin typeface="Questrial"/>
              <a:ea typeface="Questrial"/>
              <a:cs typeface="Questrial"/>
              <a:sym typeface="Questrial"/>
            </a:endParaRPr>
          </a:p>
          <a:p>
            <a:pPr marL="285750" indent="-285750" eaLnBrk="1" fontAlgn="auto" hangingPunct="1">
              <a:lnSpc>
                <a:spcPct val="80000"/>
              </a:lnSpc>
              <a:spcBef>
                <a:spcPts val="340"/>
              </a:spcBef>
              <a:spcAft>
                <a:spcPts val="0"/>
              </a:spcAft>
              <a:buClr>
                <a:schemeClr val="lt1"/>
              </a:buClr>
              <a:buSzPct val="25000"/>
              <a:buFont typeface="Arial" panose="020B0604020202020204" pitchFamily="34" charset="0"/>
              <a:buChar char="•"/>
              <a:defRPr/>
            </a:pPr>
            <a:r>
              <a:rPr lang="en-US" sz="1700" dirty="0">
                <a:solidFill>
                  <a:schemeClr val="lt1"/>
                </a:solidFill>
                <a:latin typeface="Questrial"/>
                <a:ea typeface="Questrial"/>
                <a:cs typeface="Questrial"/>
                <a:sym typeface="Questrial"/>
              </a:rPr>
              <a:t/>
            </a:r>
            <a:br>
              <a:rPr lang="en-US" sz="1700" dirty="0">
                <a:solidFill>
                  <a:schemeClr val="lt1"/>
                </a:solidFill>
                <a:latin typeface="Questrial"/>
                <a:ea typeface="Questrial"/>
                <a:cs typeface="Questrial"/>
                <a:sym typeface="Questrial"/>
              </a:rPr>
            </a:br>
            <a:r>
              <a:rPr lang="en-GB" sz="2400" b="1" dirty="0">
                <a:solidFill>
                  <a:schemeClr val="bg1"/>
                </a:solidFill>
                <a:latin typeface="Questrial"/>
                <a:sym typeface="Arial"/>
              </a:rPr>
              <a:t>11% </a:t>
            </a:r>
            <a:r>
              <a:rPr lang="en-GB" sz="1800" dirty="0">
                <a:solidFill>
                  <a:schemeClr val="bg1"/>
                </a:solidFill>
                <a:latin typeface="Questrial"/>
                <a:sym typeface="Arial"/>
              </a:rPr>
              <a:t>of businesses do not </a:t>
            </a:r>
            <a:r>
              <a:rPr lang="en-GB" sz="1800" dirty="0" smtClean="0">
                <a:solidFill>
                  <a:schemeClr val="bg1"/>
                </a:solidFill>
                <a:latin typeface="Questrial"/>
                <a:sym typeface="Arial"/>
              </a:rPr>
              <a:t>address </a:t>
            </a:r>
            <a:r>
              <a:rPr lang="en-GB" sz="1800" dirty="0">
                <a:solidFill>
                  <a:schemeClr val="bg1"/>
                </a:solidFill>
                <a:latin typeface="Questrial"/>
                <a:sym typeface="Arial"/>
              </a:rPr>
              <a:t>human </a:t>
            </a:r>
            <a:r>
              <a:rPr lang="en-GB" sz="1800" dirty="0" smtClean="0">
                <a:solidFill>
                  <a:schemeClr val="bg1"/>
                </a:solidFill>
                <a:latin typeface="Questrial"/>
                <a:sym typeface="Arial"/>
              </a:rPr>
              <a:t>rights at all </a:t>
            </a:r>
          </a:p>
          <a:p>
            <a:pPr marL="285750" indent="-285750" eaLnBrk="1" fontAlgn="auto" hangingPunct="1">
              <a:lnSpc>
                <a:spcPct val="80000"/>
              </a:lnSpc>
              <a:spcBef>
                <a:spcPts val="340"/>
              </a:spcBef>
              <a:spcAft>
                <a:spcPts val="0"/>
              </a:spcAft>
              <a:buClr>
                <a:schemeClr val="lt1"/>
              </a:buClr>
              <a:buSzPct val="25000"/>
              <a:buFont typeface="Arial" panose="020B0604020202020204" pitchFamily="34" charset="0"/>
              <a:buChar char="•"/>
              <a:defRPr/>
            </a:pPr>
            <a:endParaRPr lang="en-GB" sz="1800" dirty="0" smtClean="0">
              <a:solidFill>
                <a:schemeClr val="bg1"/>
              </a:solidFill>
              <a:latin typeface="Questrial"/>
              <a:ea typeface="Questrial"/>
              <a:cs typeface="Questrial"/>
              <a:sym typeface="Questrial"/>
            </a:endParaRPr>
          </a:p>
          <a:p>
            <a:pPr marL="285750" indent="-285750" eaLnBrk="1" fontAlgn="auto" hangingPunct="1">
              <a:lnSpc>
                <a:spcPct val="80000"/>
              </a:lnSpc>
              <a:spcBef>
                <a:spcPts val="340"/>
              </a:spcBef>
              <a:spcAft>
                <a:spcPts val="0"/>
              </a:spcAft>
              <a:buClr>
                <a:schemeClr val="lt1"/>
              </a:buClr>
              <a:buSzPct val="25000"/>
              <a:buFont typeface="Arial" panose="020B0604020202020204" pitchFamily="34" charset="0"/>
              <a:buChar char="•"/>
              <a:defRPr/>
            </a:pPr>
            <a:r>
              <a:rPr lang="en-GB" sz="2400" b="1" dirty="0" smtClean="0">
                <a:solidFill>
                  <a:schemeClr val="bg1"/>
                </a:solidFill>
                <a:latin typeface="Questrial"/>
                <a:sym typeface="Arial"/>
              </a:rPr>
              <a:t>41</a:t>
            </a:r>
            <a:r>
              <a:rPr lang="en-GB" sz="2400" b="1" dirty="0">
                <a:solidFill>
                  <a:schemeClr val="bg1"/>
                </a:solidFill>
                <a:latin typeface="Questrial"/>
                <a:sym typeface="Arial"/>
              </a:rPr>
              <a:t>% </a:t>
            </a:r>
            <a:r>
              <a:rPr lang="en-GB" sz="1800" dirty="0">
                <a:solidFill>
                  <a:schemeClr val="bg1"/>
                </a:solidFill>
                <a:latin typeface="Questrial"/>
                <a:sym typeface="Arial"/>
              </a:rPr>
              <a:t>of companies communicate with internal stakeholders about human rights </a:t>
            </a:r>
            <a:r>
              <a:rPr lang="en-GB" sz="1800" dirty="0" smtClean="0">
                <a:solidFill>
                  <a:schemeClr val="bg1"/>
                </a:solidFill>
                <a:latin typeface="Questrial"/>
                <a:sym typeface="Arial"/>
              </a:rPr>
              <a:t>issues</a:t>
            </a:r>
          </a:p>
          <a:p>
            <a:pPr marL="285750" indent="-285750" eaLnBrk="1" fontAlgn="auto" hangingPunct="1">
              <a:lnSpc>
                <a:spcPct val="80000"/>
              </a:lnSpc>
              <a:spcBef>
                <a:spcPts val="340"/>
              </a:spcBef>
              <a:spcAft>
                <a:spcPts val="0"/>
              </a:spcAft>
              <a:buClr>
                <a:schemeClr val="lt1"/>
              </a:buClr>
              <a:buSzPct val="25000"/>
              <a:buFont typeface="Arial" panose="020B0604020202020204" pitchFamily="34" charset="0"/>
              <a:buChar char="•"/>
              <a:defRPr/>
            </a:pPr>
            <a:endParaRPr lang="en-GB" sz="1800" dirty="0">
              <a:solidFill>
                <a:schemeClr val="bg1"/>
              </a:solidFill>
              <a:latin typeface="Questrial"/>
              <a:ea typeface="Questrial"/>
              <a:cs typeface="Questrial"/>
              <a:sym typeface="Arial"/>
            </a:endParaRPr>
          </a:p>
          <a:p>
            <a:pPr marL="285750" indent="-285750" eaLnBrk="1" fontAlgn="auto" hangingPunct="1">
              <a:lnSpc>
                <a:spcPct val="80000"/>
              </a:lnSpc>
              <a:spcBef>
                <a:spcPts val="340"/>
              </a:spcBef>
              <a:spcAft>
                <a:spcPts val="0"/>
              </a:spcAft>
              <a:buClr>
                <a:schemeClr val="lt1"/>
              </a:buClr>
              <a:buSzPct val="25000"/>
              <a:buFont typeface="Arial" panose="020B0604020202020204" pitchFamily="34" charset="0"/>
              <a:buChar char="•"/>
              <a:defRPr/>
            </a:pPr>
            <a:r>
              <a:rPr lang="en-GB" sz="2400" b="1" dirty="0" smtClean="0">
                <a:solidFill>
                  <a:schemeClr val="bg1"/>
                </a:solidFill>
                <a:latin typeface="Questrial"/>
                <a:ea typeface="Questrial"/>
                <a:cs typeface="Questrial"/>
                <a:sym typeface="Arial"/>
              </a:rPr>
              <a:t>27%</a:t>
            </a:r>
            <a:r>
              <a:rPr lang="en-GB" sz="2400" dirty="0" smtClean="0">
                <a:solidFill>
                  <a:schemeClr val="bg1"/>
                </a:solidFill>
                <a:latin typeface="Questrial"/>
                <a:ea typeface="Questrial"/>
                <a:cs typeface="Questrial"/>
                <a:sym typeface="Arial"/>
              </a:rPr>
              <a:t> </a:t>
            </a:r>
            <a:r>
              <a:rPr lang="en-GB" sz="1800" dirty="0">
                <a:solidFill>
                  <a:schemeClr val="bg1"/>
                </a:solidFill>
                <a:latin typeface="Questrial"/>
                <a:sym typeface="Arial"/>
              </a:rPr>
              <a:t>of companies communicate with </a:t>
            </a:r>
            <a:r>
              <a:rPr lang="en-GB" sz="1800" dirty="0" smtClean="0">
                <a:solidFill>
                  <a:schemeClr val="bg1"/>
                </a:solidFill>
                <a:latin typeface="Questrial"/>
                <a:sym typeface="Arial"/>
              </a:rPr>
              <a:t>external stakeholders </a:t>
            </a:r>
            <a:r>
              <a:rPr lang="en-GB" sz="1800" dirty="0">
                <a:solidFill>
                  <a:schemeClr val="bg1"/>
                </a:solidFill>
                <a:latin typeface="Questrial"/>
                <a:sym typeface="Arial"/>
              </a:rPr>
              <a:t>about human rights issues</a:t>
            </a:r>
            <a:endParaRPr lang="en-GB" sz="1800" dirty="0">
              <a:solidFill>
                <a:schemeClr val="bg1"/>
              </a:solidFill>
              <a:latin typeface="Questrial"/>
              <a:ea typeface="Questrial"/>
              <a:cs typeface="Questrial"/>
              <a:sym typeface="Questrial"/>
            </a:endParaRPr>
          </a:p>
          <a:p>
            <a:pPr marL="285750" indent="-285750" eaLnBrk="1" fontAlgn="auto" hangingPunct="1">
              <a:lnSpc>
                <a:spcPct val="80000"/>
              </a:lnSpc>
              <a:spcBef>
                <a:spcPts val="340"/>
              </a:spcBef>
              <a:spcAft>
                <a:spcPts val="0"/>
              </a:spcAft>
              <a:buClr>
                <a:schemeClr val="lt1"/>
              </a:buClr>
              <a:buSzPct val="25000"/>
              <a:buFont typeface="Arial" panose="020B0604020202020204" pitchFamily="34" charset="0"/>
              <a:buChar char="•"/>
              <a:defRPr/>
            </a:pPr>
            <a:endParaRPr sz="1800" dirty="0">
              <a:solidFill>
                <a:schemeClr val="bg1"/>
              </a:solidFill>
              <a:latin typeface="Questrial"/>
              <a:ea typeface="Questrial"/>
              <a:cs typeface="Questrial"/>
              <a:sym typeface="Questrial"/>
            </a:endParaRPr>
          </a:p>
        </p:txBody>
      </p:sp>
      <p:sp>
        <p:nvSpPr>
          <p:cNvPr id="51202" name="Shape 574"/>
          <p:cNvSpPr txBox="1">
            <a:spLocks noGrp="1"/>
          </p:cNvSpPr>
          <p:nvPr>
            <p:ph type="title"/>
          </p:nvPr>
        </p:nvSpPr>
        <p:spPr>
          <a:xfrm>
            <a:off x="457200" y="301625"/>
            <a:ext cx="7069138" cy="1203325"/>
          </a:xfrm>
        </p:spPr>
        <p:txBody>
          <a:bodyPr tIns="45700" bIns="45700"/>
          <a:lstStyle/>
          <a:p>
            <a:pPr eaLnBrk="1" hangingPunct="1">
              <a:spcBef>
                <a:spcPct val="0"/>
              </a:spcBef>
              <a:buClr>
                <a:srgbClr val="FFFFFF"/>
              </a:buClr>
              <a:buSzPct val="25000"/>
              <a:buFont typeface="Questrial"/>
              <a:buNone/>
            </a:pPr>
            <a:r>
              <a:rPr lang="en-US" sz="3000" b="1" dirty="0" smtClean="0">
                <a:solidFill>
                  <a:srgbClr val="FFFFFF"/>
                </a:solidFill>
                <a:latin typeface="Questrial"/>
                <a:ea typeface="Questrial"/>
                <a:cs typeface="Questrial"/>
                <a:sym typeface="Questrial"/>
              </a:rPr>
              <a:t>ADDRESSING HUMAN RIGHTS</a:t>
            </a:r>
          </a:p>
        </p:txBody>
      </p:sp>
      <p:sp>
        <p:nvSpPr>
          <p:cNvPr id="51203" name="Shape 575"/>
          <p:cNvSpPr>
            <a:spLocks noGrp="1"/>
          </p:cNvSpPr>
          <p:nvPr>
            <p:ph type="sldNum" sz="quarter" idx="10"/>
          </p:nvPr>
        </p:nvSpPr>
        <p:spPr bwMode="auto">
          <a:noFill/>
          <a:ln>
            <a:miter lim="800000"/>
            <a:headEnd/>
            <a:tailEnd/>
          </a:ln>
        </p:spPr>
        <p:txBody>
          <a:bodyPr lIns="0" tIns="45700" rIns="0" bIns="45700"/>
          <a:lstStyle/>
          <a:p>
            <a:pPr algn="r">
              <a:buClrTx/>
              <a:buSzPct val="25000"/>
              <a:buFontTx/>
              <a:buNone/>
            </a:pPr>
            <a:r>
              <a:rPr lang="en-US"/>
              <a:t> </a:t>
            </a:r>
          </a:p>
        </p:txBody>
      </p:sp>
      <p:pic>
        <p:nvPicPr>
          <p:cNvPr id="51204" name="Picture 4" descr="Displaying amplify-white_FULL.png"/>
          <p:cNvPicPr>
            <a:picLocks noChangeAspect="1" noChangeArrowheads="1"/>
          </p:cNvPicPr>
          <p:nvPr/>
        </p:nvPicPr>
        <p:blipFill>
          <a:blip r:embed="rId3"/>
          <a:srcRect/>
          <a:stretch>
            <a:fillRect/>
          </a:stretch>
        </p:blipFill>
        <p:spPr bwMode="auto">
          <a:xfrm>
            <a:off x="5330825" y="2305050"/>
            <a:ext cx="2690813" cy="2689225"/>
          </a:xfrm>
          <a:prstGeom prst="rect">
            <a:avLst/>
          </a:prstGeom>
          <a:noFill/>
          <a:ln w="9525">
            <a:noFill/>
            <a:miter lim="800000"/>
            <a:headEnd/>
            <a:tailEn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566"/>
          <p:cNvSpPr txBox="1">
            <a:spLocks noGrp="1"/>
          </p:cNvSpPr>
          <p:nvPr>
            <p:ph type="title"/>
          </p:nvPr>
        </p:nvSpPr>
        <p:spPr>
          <a:xfrm>
            <a:off x="122238" y="430213"/>
            <a:ext cx="8839200" cy="1203325"/>
          </a:xfrm>
        </p:spPr>
        <p:txBody>
          <a:bodyPr tIns="45700" bIns="45700"/>
          <a:lstStyle/>
          <a:p>
            <a:pPr eaLnBrk="1" hangingPunct="1">
              <a:spcBef>
                <a:spcPct val="0"/>
              </a:spcBef>
              <a:buClr>
                <a:srgbClr val="FFFFFF"/>
              </a:buClr>
              <a:buSzPct val="25000"/>
              <a:buFont typeface="Questrial"/>
              <a:buNone/>
            </a:pPr>
            <a:r>
              <a:rPr lang="en-US" sz="3000" b="1" dirty="0" smtClean="0">
                <a:solidFill>
                  <a:srgbClr val="FFFFFF"/>
                </a:solidFill>
                <a:latin typeface="Questrial"/>
                <a:ea typeface="Questrial"/>
                <a:cs typeface="Questrial"/>
                <a:sym typeface="Questrial"/>
              </a:rPr>
              <a:t>BARRIERS TO ADDRESSING HUMAN RIGHTS</a:t>
            </a:r>
          </a:p>
        </p:txBody>
      </p:sp>
      <p:sp>
        <p:nvSpPr>
          <p:cNvPr id="53250" name="Shape 567"/>
          <p:cNvSpPr>
            <a:spLocks noGrp="1"/>
          </p:cNvSpPr>
          <p:nvPr>
            <p:ph type="sldNum" sz="quarter" idx="10"/>
          </p:nvPr>
        </p:nvSpPr>
        <p:spPr bwMode="auto">
          <a:noFill/>
          <a:ln>
            <a:miter lim="800000"/>
            <a:headEnd/>
            <a:tailEnd/>
          </a:ln>
        </p:spPr>
        <p:txBody>
          <a:bodyPr lIns="0" tIns="45700" rIns="0" bIns="45700"/>
          <a:lstStyle/>
          <a:p>
            <a:pPr algn="r">
              <a:buClrTx/>
              <a:buSzPct val="25000"/>
              <a:buFontTx/>
              <a:buNone/>
            </a:pPr>
            <a:r>
              <a:rPr lang="en-US"/>
              <a:t> </a:t>
            </a:r>
          </a:p>
        </p:txBody>
      </p:sp>
      <p:pic>
        <p:nvPicPr>
          <p:cNvPr id="53251" name="Shape 568"/>
          <p:cNvPicPr preferRelativeResize="0">
            <a:picLocks noChangeAspect="1" noChangeArrowheads="1"/>
          </p:cNvPicPr>
          <p:nvPr/>
        </p:nvPicPr>
        <p:blipFill>
          <a:blip r:embed="rId4"/>
          <a:srcRect/>
          <a:stretch>
            <a:fillRect/>
          </a:stretch>
        </p:blipFill>
        <p:spPr bwMode="auto">
          <a:xfrm>
            <a:off x="7442200" y="5868988"/>
            <a:ext cx="1169988" cy="396875"/>
          </a:xfrm>
          <a:prstGeom prst="rect">
            <a:avLst/>
          </a:prstGeom>
          <a:noFill/>
          <a:ln w="9525">
            <a:noFill/>
            <a:miter lim="800000"/>
            <a:headEnd/>
            <a:tailEnd/>
          </a:ln>
        </p:spPr>
      </p:pic>
      <p:graphicFrame>
        <p:nvGraphicFramePr>
          <p:cNvPr id="53252" name="Picture Placeholder 7"/>
          <p:cNvGraphicFramePr>
            <a:graphicFrameLocks/>
          </p:cNvGraphicFramePr>
          <p:nvPr/>
        </p:nvGraphicFramePr>
        <p:xfrm>
          <a:off x="919163" y="1751013"/>
          <a:ext cx="6804025" cy="4413250"/>
        </p:xfrm>
        <a:graphic>
          <a:graphicData uri="http://schemas.openxmlformats.org/presentationml/2006/ole">
            <mc:AlternateContent xmlns:mc="http://schemas.openxmlformats.org/markup-compatibility/2006">
              <mc:Choice xmlns:v="urn:schemas-microsoft-com:vml" Requires="v">
                <p:oleObj spid="_x0000_s53265" r:id="rId5" imgW="6803726" imgH="4413887" progId="Excel.Chart.8">
                  <p:embed/>
                </p:oleObj>
              </mc:Choice>
              <mc:Fallback>
                <p:oleObj r:id="rId5" imgW="6803726" imgH="4413887" progId="Excel.Chart.8">
                  <p:embed/>
                  <p:pic>
                    <p:nvPicPr>
                      <p:cNvPr id="0" name="Picture Placeholder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63" y="1751013"/>
                        <a:ext cx="6804025" cy="441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Shape 583"/>
          <p:cNvPicPr preferRelativeResize="0">
            <a:picLocks noChangeAspect="1" noChangeArrowheads="1"/>
          </p:cNvPicPr>
          <p:nvPr/>
        </p:nvPicPr>
        <p:blipFill>
          <a:blip r:embed="rId3"/>
          <a:srcRect/>
          <a:stretch>
            <a:fillRect/>
          </a:stretch>
        </p:blipFill>
        <p:spPr bwMode="auto">
          <a:xfrm>
            <a:off x="7442200" y="5868988"/>
            <a:ext cx="1169988" cy="396875"/>
          </a:xfrm>
          <a:prstGeom prst="rect">
            <a:avLst/>
          </a:prstGeom>
          <a:noFill/>
          <a:ln w="9525">
            <a:noFill/>
            <a:miter lim="800000"/>
            <a:headEnd/>
            <a:tailEnd/>
          </a:ln>
        </p:spPr>
      </p:pic>
      <p:pic>
        <p:nvPicPr>
          <p:cNvPr id="55298" name="Picture 4" descr="Displaying graph-digital-stocks-accuracy-data_FULL.jpg"/>
          <p:cNvPicPr>
            <a:picLocks noGrp="1" noChangeAspect="1" noChangeArrowheads="1"/>
          </p:cNvPicPr>
          <p:nvPr>
            <p:ph type="pic" idx="2"/>
          </p:nvPr>
        </p:nvPicPr>
        <p:blipFill>
          <a:blip r:embed="rId4"/>
          <a:srcRect t="17" b="17"/>
          <a:stretch>
            <a:fillRect/>
          </a:stretch>
        </p:blipFill>
        <p:spPr/>
      </p:pic>
      <p:sp>
        <p:nvSpPr>
          <p:cNvPr id="55299" name="Shape 607"/>
          <p:cNvSpPr txBox="1">
            <a:spLocks/>
          </p:cNvSpPr>
          <p:nvPr/>
        </p:nvSpPr>
        <p:spPr bwMode="auto">
          <a:xfrm>
            <a:off x="6272213" y="1290638"/>
            <a:ext cx="2871787" cy="1203325"/>
          </a:xfrm>
          <a:prstGeom prst="rect">
            <a:avLst/>
          </a:prstGeom>
          <a:noFill/>
          <a:ln w="9525">
            <a:noFill/>
            <a:miter lim="800000"/>
            <a:headEnd/>
            <a:tailEnd/>
          </a:ln>
        </p:spPr>
        <p:txBody>
          <a:bodyPr lIns="91425" tIns="45700" rIns="91425" bIns="45700" anchor="ctr"/>
          <a:lstStyle/>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8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0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0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000" b="1" dirty="0">
              <a:solidFill>
                <a:schemeClr val="tx1"/>
              </a:solidFill>
              <a:latin typeface="Questrial"/>
              <a:ea typeface="Questrial"/>
              <a:cs typeface="Questrial"/>
              <a:sym typeface="Questrial"/>
            </a:endParaRPr>
          </a:p>
          <a:p>
            <a:pPr>
              <a:buClr>
                <a:srgbClr val="FFFFFF"/>
              </a:buClr>
              <a:buSzPct val="25000"/>
              <a:buFont typeface="Questrial"/>
              <a:buNone/>
            </a:pPr>
            <a:endParaRPr lang="en-US" sz="2000" b="1" dirty="0">
              <a:solidFill>
                <a:schemeClr val="tx1"/>
              </a:solidFill>
              <a:latin typeface="Questrial"/>
              <a:ea typeface="Questrial"/>
              <a:cs typeface="Questrial"/>
              <a:sym typeface="Questrial"/>
            </a:endParaRPr>
          </a:p>
          <a:p>
            <a:pPr>
              <a:buClr>
                <a:srgbClr val="FFFFFF"/>
              </a:buClr>
              <a:buSzPct val="25000"/>
              <a:buFont typeface="Questrial"/>
              <a:buNone/>
            </a:pPr>
            <a:r>
              <a:rPr lang="en-GB" sz="2400" b="1" dirty="0" smtClean="0">
                <a:latin typeface="Questrial"/>
              </a:rPr>
              <a:t>20</a:t>
            </a:r>
            <a:r>
              <a:rPr lang="en-GB" sz="2400" b="1" dirty="0">
                <a:latin typeface="Questrial"/>
              </a:rPr>
              <a:t>% of corporate commitments to human rights are driven by a clear business case</a:t>
            </a:r>
            <a:endParaRPr lang="en-US" sz="2400" b="1" dirty="0">
              <a:solidFill>
                <a:schemeClr val="tx1"/>
              </a:solidFill>
              <a:latin typeface="Questrial"/>
              <a:ea typeface="Questrial"/>
              <a:cs typeface="Questrial"/>
              <a:sym typeface="Quest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Shape 612"/>
          <p:cNvPicPr preferRelativeResize="0">
            <a:picLocks noGrp="1"/>
          </p:cNvPicPr>
          <p:nvPr>
            <p:ph type="pic" idx="2"/>
          </p:nvPr>
        </p:nvPicPr>
        <p:blipFill>
          <a:blip r:embed="rId3"/>
          <a:srcRect/>
          <a:stretch>
            <a:fillRect/>
          </a:stretch>
        </p:blipFill>
        <p:spPr>
          <a:xfrm>
            <a:off x="0" y="0"/>
            <a:ext cx="9097963" cy="6802438"/>
          </a:xfrm>
        </p:spPr>
      </p:pic>
      <p:sp>
        <p:nvSpPr>
          <p:cNvPr id="59394" name="Shape 613"/>
          <p:cNvSpPr txBox="1">
            <a:spLocks noGrp="1"/>
          </p:cNvSpPr>
          <p:nvPr>
            <p:ph type="body" idx="1"/>
          </p:nvPr>
        </p:nvSpPr>
        <p:spPr>
          <a:xfrm>
            <a:off x="2124075" y="3546475"/>
            <a:ext cx="6584950" cy="1422400"/>
          </a:xfrm>
        </p:spPr>
        <p:txBody>
          <a:bodyPr tIns="45700" bIns="45700"/>
          <a:lstStyle/>
          <a:p>
            <a:pPr eaLnBrk="1" hangingPunct="1">
              <a:spcBef>
                <a:spcPct val="0"/>
              </a:spcBef>
              <a:buClr>
                <a:srgbClr val="FFFFFF"/>
              </a:buClr>
              <a:buSzPct val="25000"/>
            </a:pPr>
            <a:r>
              <a:rPr lang="en-US" sz="4000" b="1" dirty="0" smtClean="0">
                <a:solidFill>
                  <a:srgbClr val="FFFFFF"/>
                </a:solidFill>
                <a:latin typeface="Questrial"/>
                <a:ea typeface="Questrial"/>
                <a:cs typeface="Questrial"/>
                <a:sym typeface="Questrial"/>
              </a:rPr>
              <a:t>NEXT STEPS</a:t>
            </a:r>
          </a:p>
          <a:p>
            <a:pPr eaLnBrk="1" hangingPunct="1">
              <a:spcBef>
                <a:spcPts val="800"/>
              </a:spcBef>
              <a:buClr>
                <a:srgbClr val="FFFFFF"/>
              </a:buClr>
            </a:pPr>
            <a:endParaRPr lang="en-US" sz="4000" b="1" dirty="0" smtClean="0">
              <a:solidFill>
                <a:srgbClr val="FFFFFF"/>
              </a:solidFill>
              <a:latin typeface="Questrial"/>
              <a:ea typeface="Questrial"/>
              <a:cs typeface="Questrial"/>
              <a:sym typeface="Questrial"/>
            </a:endParaRPr>
          </a:p>
        </p:txBody>
      </p:sp>
    </p:spTree>
  </p:cSld>
  <p:clrMapOvr>
    <a:masterClrMapping/>
  </p:clrMapOvr>
  <p:transition spd="slow">
    <p:cut/>
  </p:transition>
</p:sld>
</file>

<file path=ppt/theme/theme1.xml><?xml version="1.0" encoding="utf-8"?>
<a:theme xmlns:a="http://schemas.openxmlformats.org/drawingml/2006/main" name="E_Template_2014">
  <a:themeElements>
    <a:clrScheme name="Economist-2014">
      <a:dk1>
        <a:srgbClr val="000000"/>
      </a:dk1>
      <a:lt1>
        <a:srgbClr val="FFFFFF"/>
      </a:lt1>
      <a:dk2>
        <a:srgbClr val="4A4A4B"/>
      </a:dk2>
      <a:lt2>
        <a:srgbClr val="CECAC9"/>
      </a:lt2>
      <a:accent1>
        <a:srgbClr val="C0202B"/>
      </a:accent1>
      <a:accent2>
        <a:srgbClr val="193A53"/>
      </a:accent2>
      <a:accent3>
        <a:srgbClr val="4F6E6F"/>
      </a:accent3>
      <a:accent4>
        <a:srgbClr val="E6E6C4"/>
      </a:accent4>
      <a:accent5>
        <a:srgbClr val="8BABC6"/>
      </a:accent5>
      <a:accent6>
        <a:srgbClr val="2C85B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59FEED-5E41-4585-92D8-D154A4964B76}"/>
</file>

<file path=customXml/itemProps2.xml><?xml version="1.0" encoding="utf-8"?>
<ds:datastoreItem xmlns:ds="http://schemas.openxmlformats.org/officeDocument/2006/customXml" ds:itemID="{FE03961F-2DB1-41BE-84C3-2E8E4095A08A}"/>
</file>

<file path=customXml/itemProps3.xml><?xml version="1.0" encoding="utf-8"?>
<ds:datastoreItem xmlns:ds="http://schemas.openxmlformats.org/officeDocument/2006/customXml" ds:itemID="{12DA9102-A03B-49DF-A6A1-2FD9D7D3D00D}"/>
</file>

<file path=docProps/app.xml><?xml version="1.0" encoding="utf-8"?>
<Properties xmlns="http://schemas.openxmlformats.org/officeDocument/2006/extended-properties" xmlns:vt="http://schemas.openxmlformats.org/officeDocument/2006/docPropsVTypes">
  <TotalTime>1032</TotalTime>
  <Words>773</Words>
  <Application>Microsoft Office PowerPoint</Application>
  <PresentationFormat>On-screen Show (4:3)</PresentationFormat>
  <Paragraphs>114</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E_Template_2014</vt:lpstr>
      <vt:lpstr>Microsoft Excel Chart</vt:lpstr>
      <vt:lpstr>PowerPoint Presentation</vt:lpstr>
      <vt:lpstr>85% of executives believe human rights are a matter for business as well as the government   61% say human rights discussions have become more prevalent at their company</vt:lpstr>
      <vt:lpstr>PowerPoint Presentation</vt:lpstr>
      <vt:lpstr>RESPONSIBILITY HAS SPREAD</vt:lpstr>
      <vt:lpstr>ADDRESSING HUMAN RIGHTS</vt:lpstr>
      <vt:lpstr>BARRIERS TO ADDRESSING HUMAN RIGHTS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Tabary</dc:creator>
  <cp:lastModifiedBy>Monica Woodley</cp:lastModifiedBy>
  <cp:revision>44</cp:revision>
  <dcterms:modified xsi:type="dcterms:W3CDTF">2014-12-01T17:43:14Z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2608200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