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0"/>
  </p:notesMasterIdLst>
  <p:handoutMasterIdLst>
    <p:handoutMasterId r:id="rId21"/>
  </p:handoutMasterIdLst>
  <p:sldIdLst>
    <p:sldId id="256" r:id="rId6"/>
    <p:sldId id="259" r:id="rId7"/>
    <p:sldId id="303" r:id="rId8"/>
    <p:sldId id="307" r:id="rId9"/>
    <p:sldId id="304" r:id="rId10"/>
    <p:sldId id="310" r:id="rId11"/>
    <p:sldId id="313" r:id="rId12"/>
    <p:sldId id="311" r:id="rId13"/>
    <p:sldId id="312" r:id="rId14"/>
    <p:sldId id="281" r:id="rId15"/>
    <p:sldId id="277" r:id="rId16"/>
    <p:sldId id="286" r:id="rId17"/>
    <p:sldId id="314" r:id="rId18"/>
    <p:sldId id="273" r:id="rId19"/>
  </p:sldIdLst>
  <p:sldSz cx="9144000" cy="6858000" type="screen4x3"/>
  <p:notesSz cx="6797675" cy="9926638"/>
  <p:defaultTextStyle>
    <a:defPPr>
      <a:defRPr lang="fr-FR"/>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B7"/>
    <a:srgbClr val="0076C0"/>
    <a:srgbClr val="00589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96092" autoAdjust="0"/>
  </p:normalViewPr>
  <p:slideViewPr>
    <p:cSldViewPr snapToGrid="0" snapToObjects="1">
      <p:cViewPr>
        <p:scale>
          <a:sx n="100" d="100"/>
          <a:sy n="100" d="100"/>
        </p:scale>
        <p:origin x="-432" y="792"/>
      </p:cViewPr>
      <p:guideLst>
        <p:guide orient="horz" pos="4196"/>
        <p:guide pos="39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1992"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B16664-5636-4893-BAEA-84C0231BEDA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CD903583-C96E-4453-9637-471A94FB2441}">
      <dgm:prSet phldrT="[Text]"/>
      <dgm:spPr>
        <a:solidFill>
          <a:srgbClr val="00B0F0"/>
        </a:solidFill>
      </dgm:spPr>
      <dgm:t>
        <a:bodyPr/>
        <a:lstStyle/>
        <a:p>
          <a:r>
            <a:rPr lang="en-GB" b="1" dirty="0" smtClean="0"/>
            <a:t>The Committee</a:t>
          </a:r>
          <a:endParaRPr lang="en-GB" b="1" dirty="0"/>
        </a:p>
      </dgm:t>
    </dgm:pt>
    <dgm:pt modelId="{287FC2E0-43B2-4D53-A214-1EDAEFCADD2B}" type="parTrans" cxnId="{F4F47E0A-9C72-490E-8149-1B36B0735C07}">
      <dgm:prSet/>
      <dgm:spPr/>
      <dgm:t>
        <a:bodyPr/>
        <a:lstStyle/>
        <a:p>
          <a:endParaRPr lang="en-GB"/>
        </a:p>
      </dgm:t>
    </dgm:pt>
    <dgm:pt modelId="{916B6F7D-F0CF-41EE-A310-12F23AE9FF6C}" type="sibTrans" cxnId="{F4F47E0A-9C72-490E-8149-1B36B0735C07}">
      <dgm:prSet/>
      <dgm:spPr/>
      <dgm:t>
        <a:bodyPr/>
        <a:lstStyle/>
        <a:p>
          <a:endParaRPr lang="en-GB"/>
        </a:p>
      </dgm:t>
    </dgm:pt>
    <dgm:pt modelId="{E0B11607-7BC5-4C37-914D-AD37D213E967}" type="asst">
      <dgm:prSet phldrT="[Text]"/>
      <dgm:spPr>
        <a:solidFill>
          <a:schemeClr val="accent3"/>
        </a:solidFill>
      </dgm:spPr>
      <dgm:t>
        <a:bodyPr/>
        <a:lstStyle/>
        <a:p>
          <a:r>
            <a:rPr lang="en-GB" b="1" dirty="0" smtClean="0"/>
            <a:t>Administration</a:t>
          </a:r>
        </a:p>
      </dgm:t>
    </dgm:pt>
    <dgm:pt modelId="{A8FD2811-51CD-4D75-9339-B25E278BA1BC}" type="parTrans" cxnId="{6BEDA497-D914-470A-BE3D-BB0BCCE68B22}">
      <dgm:prSet/>
      <dgm:spPr/>
      <dgm:t>
        <a:bodyPr/>
        <a:lstStyle/>
        <a:p>
          <a:endParaRPr lang="en-GB"/>
        </a:p>
      </dgm:t>
    </dgm:pt>
    <dgm:pt modelId="{054D5971-4023-49C9-A236-D17CC66FC1C9}" type="sibTrans" cxnId="{6BEDA497-D914-470A-BE3D-BB0BCCE68B22}">
      <dgm:prSet/>
      <dgm:spPr/>
      <dgm:t>
        <a:bodyPr/>
        <a:lstStyle/>
        <a:p>
          <a:endParaRPr lang="en-GB"/>
        </a:p>
      </dgm:t>
    </dgm:pt>
    <dgm:pt modelId="{4B879E5C-F39D-49DB-89A2-964E77A590D0}">
      <dgm:prSet phldrT="[Text]"/>
      <dgm:spPr>
        <a:solidFill>
          <a:srgbClr val="92D050"/>
        </a:solidFill>
      </dgm:spPr>
      <dgm:t>
        <a:bodyPr/>
        <a:lstStyle/>
        <a:p>
          <a:pPr algn="ctr"/>
          <a:r>
            <a:rPr lang="en-GB" b="1" dirty="0" smtClean="0"/>
            <a:t>Reporting</a:t>
          </a:r>
        </a:p>
      </dgm:t>
    </dgm:pt>
    <dgm:pt modelId="{EE432B48-CCE7-4D42-91F1-E41B5E50FE9A}" type="parTrans" cxnId="{E3BDF878-64D5-478C-B86C-1E4EC1785D0A}">
      <dgm:prSet/>
      <dgm:spPr/>
      <dgm:t>
        <a:bodyPr/>
        <a:lstStyle/>
        <a:p>
          <a:endParaRPr lang="en-GB"/>
        </a:p>
      </dgm:t>
    </dgm:pt>
    <dgm:pt modelId="{9555D269-7E11-4FD6-9C19-842A70A89CB4}" type="sibTrans" cxnId="{E3BDF878-64D5-478C-B86C-1E4EC1785D0A}">
      <dgm:prSet/>
      <dgm:spPr/>
      <dgm:t>
        <a:bodyPr/>
        <a:lstStyle/>
        <a:p>
          <a:endParaRPr lang="en-GB"/>
        </a:p>
      </dgm:t>
    </dgm:pt>
    <dgm:pt modelId="{32870A39-BD5E-4D86-8C48-4984F9C8BB8C}">
      <dgm:prSet phldrT="[Text]"/>
      <dgm:spPr>
        <a:solidFill>
          <a:srgbClr val="7030A0"/>
        </a:solidFill>
      </dgm:spPr>
      <dgm:t>
        <a:bodyPr/>
        <a:lstStyle/>
        <a:p>
          <a:pPr algn="ctr"/>
          <a:endParaRPr lang="en-GB" b="1" dirty="0" smtClean="0"/>
        </a:p>
        <a:p>
          <a:pPr algn="ctr"/>
          <a:r>
            <a:rPr lang="en-GB" b="1" dirty="0" smtClean="0"/>
            <a:t>Thematic work</a:t>
          </a:r>
        </a:p>
        <a:p>
          <a:pPr algn="l"/>
          <a:endParaRPr lang="en-GB" b="1" dirty="0"/>
        </a:p>
      </dgm:t>
    </dgm:pt>
    <dgm:pt modelId="{EE24CD92-D0FD-4D74-A120-1BD086527C89}" type="parTrans" cxnId="{F9DFC201-3E09-42F9-8DA9-08AF92612E8D}">
      <dgm:prSet/>
      <dgm:spPr/>
      <dgm:t>
        <a:bodyPr/>
        <a:lstStyle/>
        <a:p>
          <a:endParaRPr lang="en-GB"/>
        </a:p>
      </dgm:t>
    </dgm:pt>
    <dgm:pt modelId="{D55C02ED-67AB-4E4C-AD60-CF313C12E602}" type="sibTrans" cxnId="{F9DFC201-3E09-42F9-8DA9-08AF92612E8D}">
      <dgm:prSet/>
      <dgm:spPr/>
      <dgm:t>
        <a:bodyPr/>
        <a:lstStyle/>
        <a:p>
          <a:endParaRPr lang="en-GB"/>
        </a:p>
      </dgm:t>
    </dgm:pt>
    <dgm:pt modelId="{4855FE2D-F59B-45D4-9B94-6754A161689F}">
      <dgm:prSet phldrT="[Text]"/>
      <dgm:spPr>
        <a:solidFill>
          <a:srgbClr val="FFC000"/>
        </a:solidFill>
      </dgm:spPr>
      <dgm:t>
        <a:bodyPr/>
        <a:lstStyle/>
        <a:p>
          <a:pPr algn="ctr"/>
          <a:r>
            <a:rPr lang="en-GB" b="1" dirty="0" smtClean="0"/>
            <a:t>Optional Protocol</a:t>
          </a:r>
        </a:p>
      </dgm:t>
    </dgm:pt>
    <dgm:pt modelId="{7E307577-1010-40FD-8358-86DFBF5692FB}" type="parTrans" cxnId="{572F21AA-275C-4D35-B3A3-B64D053A9EA3}">
      <dgm:prSet/>
      <dgm:spPr/>
      <dgm:t>
        <a:bodyPr/>
        <a:lstStyle/>
        <a:p>
          <a:endParaRPr lang="en-GB"/>
        </a:p>
      </dgm:t>
    </dgm:pt>
    <dgm:pt modelId="{4421D747-0ECA-4167-88BE-4BFF404081DF}" type="sibTrans" cxnId="{572F21AA-275C-4D35-B3A3-B64D053A9EA3}">
      <dgm:prSet/>
      <dgm:spPr/>
      <dgm:t>
        <a:bodyPr/>
        <a:lstStyle/>
        <a:p>
          <a:endParaRPr lang="en-GB"/>
        </a:p>
      </dgm:t>
    </dgm:pt>
    <dgm:pt modelId="{68E65BA2-ABB7-4697-B3BC-4735CFAAA3AB}" type="pres">
      <dgm:prSet presAssocID="{4DB16664-5636-4893-BAEA-84C0231BEDA2}" presName="hierChild1" presStyleCnt="0">
        <dgm:presLayoutVars>
          <dgm:orgChart val="1"/>
          <dgm:chPref val="1"/>
          <dgm:dir/>
          <dgm:animOne val="branch"/>
          <dgm:animLvl val="lvl"/>
          <dgm:resizeHandles/>
        </dgm:presLayoutVars>
      </dgm:prSet>
      <dgm:spPr/>
      <dgm:t>
        <a:bodyPr/>
        <a:lstStyle/>
        <a:p>
          <a:endParaRPr lang="en-GB"/>
        </a:p>
      </dgm:t>
    </dgm:pt>
    <dgm:pt modelId="{74BE5F0C-39A2-46D5-86A2-8C2EF00D5440}" type="pres">
      <dgm:prSet presAssocID="{CD903583-C96E-4453-9637-471A94FB2441}" presName="hierRoot1" presStyleCnt="0">
        <dgm:presLayoutVars>
          <dgm:hierBranch val="init"/>
        </dgm:presLayoutVars>
      </dgm:prSet>
      <dgm:spPr/>
      <dgm:t>
        <a:bodyPr/>
        <a:lstStyle/>
        <a:p>
          <a:endParaRPr lang="en-GB"/>
        </a:p>
      </dgm:t>
    </dgm:pt>
    <dgm:pt modelId="{1FAA3407-1BED-4879-A5A0-30D5A4B5D2DE}" type="pres">
      <dgm:prSet presAssocID="{CD903583-C96E-4453-9637-471A94FB2441}" presName="rootComposite1" presStyleCnt="0"/>
      <dgm:spPr/>
      <dgm:t>
        <a:bodyPr/>
        <a:lstStyle/>
        <a:p>
          <a:endParaRPr lang="en-GB"/>
        </a:p>
      </dgm:t>
    </dgm:pt>
    <dgm:pt modelId="{A3FE63E7-F385-4121-B204-E700CB67E82B}" type="pres">
      <dgm:prSet presAssocID="{CD903583-C96E-4453-9637-471A94FB2441}" presName="rootText1" presStyleLbl="node0" presStyleIdx="0" presStyleCnt="1" custScaleY="55770">
        <dgm:presLayoutVars>
          <dgm:chPref val="3"/>
        </dgm:presLayoutVars>
      </dgm:prSet>
      <dgm:spPr/>
      <dgm:t>
        <a:bodyPr/>
        <a:lstStyle/>
        <a:p>
          <a:endParaRPr lang="en-GB"/>
        </a:p>
      </dgm:t>
    </dgm:pt>
    <dgm:pt modelId="{0945392B-CAEF-4442-A8D2-97E0ADD13067}" type="pres">
      <dgm:prSet presAssocID="{CD903583-C96E-4453-9637-471A94FB2441}" presName="rootConnector1" presStyleLbl="node1" presStyleIdx="0" presStyleCnt="0"/>
      <dgm:spPr/>
      <dgm:t>
        <a:bodyPr/>
        <a:lstStyle/>
        <a:p>
          <a:endParaRPr lang="en-GB"/>
        </a:p>
      </dgm:t>
    </dgm:pt>
    <dgm:pt modelId="{03601800-994E-4C53-86BD-D778F83FA841}" type="pres">
      <dgm:prSet presAssocID="{CD903583-C96E-4453-9637-471A94FB2441}" presName="hierChild2" presStyleCnt="0"/>
      <dgm:spPr/>
      <dgm:t>
        <a:bodyPr/>
        <a:lstStyle/>
        <a:p>
          <a:endParaRPr lang="en-GB"/>
        </a:p>
      </dgm:t>
    </dgm:pt>
    <dgm:pt modelId="{AECFCE0E-2751-4EB0-8299-91B28D594625}" type="pres">
      <dgm:prSet presAssocID="{EE432B48-CCE7-4D42-91F1-E41B5E50FE9A}" presName="Name37" presStyleLbl="parChTrans1D2" presStyleIdx="0" presStyleCnt="4"/>
      <dgm:spPr/>
      <dgm:t>
        <a:bodyPr/>
        <a:lstStyle/>
        <a:p>
          <a:endParaRPr lang="en-GB"/>
        </a:p>
      </dgm:t>
    </dgm:pt>
    <dgm:pt modelId="{045FD917-DB01-4E44-96DE-A73130D43772}" type="pres">
      <dgm:prSet presAssocID="{4B879E5C-F39D-49DB-89A2-964E77A590D0}" presName="hierRoot2" presStyleCnt="0">
        <dgm:presLayoutVars>
          <dgm:hierBranch val="init"/>
        </dgm:presLayoutVars>
      </dgm:prSet>
      <dgm:spPr/>
      <dgm:t>
        <a:bodyPr/>
        <a:lstStyle/>
        <a:p>
          <a:endParaRPr lang="en-GB"/>
        </a:p>
      </dgm:t>
    </dgm:pt>
    <dgm:pt modelId="{099BD299-579F-4C9D-87F5-2B1074A2AC58}" type="pres">
      <dgm:prSet presAssocID="{4B879E5C-F39D-49DB-89A2-964E77A590D0}" presName="rootComposite" presStyleCnt="0"/>
      <dgm:spPr/>
      <dgm:t>
        <a:bodyPr/>
        <a:lstStyle/>
        <a:p>
          <a:endParaRPr lang="en-GB"/>
        </a:p>
      </dgm:t>
    </dgm:pt>
    <dgm:pt modelId="{D8DB9E22-602B-49DE-98F9-4B622F28B4DE}" type="pres">
      <dgm:prSet presAssocID="{4B879E5C-F39D-49DB-89A2-964E77A590D0}" presName="rootText" presStyleLbl="node2" presStyleIdx="0" presStyleCnt="3" custScaleX="102205" custScaleY="68928">
        <dgm:presLayoutVars>
          <dgm:chPref val="3"/>
        </dgm:presLayoutVars>
      </dgm:prSet>
      <dgm:spPr/>
      <dgm:t>
        <a:bodyPr/>
        <a:lstStyle/>
        <a:p>
          <a:endParaRPr lang="en-GB"/>
        </a:p>
      </dgm:t>
    </dgm:pt>
    <dgm:pt modelId="{E07433D5-E0C5-4EBD-9B7E-428AF6E130D0}" type="pres">
      <dgm:prSet presAssocID="{4B879E5C-F39D-49DB-89A2-964E77A590D0}" presName="rootConnector" presStyleLbl="node2" presStyleIdx="0" presStyleCnt="3"/>
      <dgm:spPr/>
      <dgm:t>
        <a:bodyPr/>
        <a:lstStyle/>
        <a:p>
          <a:endParaRPr lang="en-GB"/>
        </a:p>
      </dgm:t>
    </dgm:pt>
    <dgm:pt modelId="{6CE08EA4-7939-454E-94E7-44171FD0A1E7}" type="pres">
      <dgm:prSet presAssocID="{4B879E5C-F39D-49DB-89A2-964E77A590D0}" presName="hierChild4" presStyleCnt="0"/>
      <dgm:spPr/>
      <dgm:t>
        <a:bodyPr/>
        <a:lstStyle/>
        <a:p>
          <a:endParaRPr lang="en-GB"/>
        </a:p>
      </dgm:t>
    </dgm:pt>
    <dgm:pt modelId="{6C9C7C4B-49C1-4C51-95D5-A7268D183FE8}" type="pres">
      <dgm:prSet presAssocID="{4B879E5C-F39D-49DB-89A2-964E77A590D0}" presName="hierChild5" presStyleCnt="0"/>
      <dgm:spPr/>
      <dgm:t>
        <a:bodyPr/>
        <a:lstStyle/>
        <a:p>
          <a:endParaRPr lang="en-GB"/>
        </a:p>
      </dgm:t>
    </dgm:pt>
    <dgm:pt modelId="{B5C37D64-6F35-4D11-9BB8-1B3BFDDA2EB2}" type="pres">
      <dgm:prSet presAssocID="{EE24CD92-D0FD-4D74-A120-1BD086527C89}" presName="Name37" presStyleLbl="parChTrans1D2" presStyleIdx="1" presStyleCnt="4"/>
      <dgm:spPr/>
      <dgm:t>
        <a:bodyPr/>
        <a:lstStyle/>
        <a:p>
          <a:endParaRPr lang="en-GB"/>
        </a:p>
      </dgm:t>
    </dgm:pt>
    <dgm:pt modelId="{94B56C75-8838-4C0B-9C86-34547EDE3F3C}" type="pres">
      <dgm:prSet presAssocID="{32870A39-BD5E-4D86-8C48-4984F9C8BB8C}" presName="hierRoot2" presStyleCnt="0">
        <dgm:presLayoutVars>
          <dgm:hierBranch val="init"/>
        </dgm:presLayoutVars>
      </dgm:prSet>
      <dgm:spPr/>
      <dgm:t>
        <a:bodyPr/>
        <a:lstStyle/>
        <a:p>
          <a:endParaRPr lang="en-GB"/>
        </a:p>
      </dgm:t>
    </dgm:pt>
    <dgm:pt modelId="{340C2A52-8659-46E4-96E7-07BD2150708B}" type="pres">
      <dgm:prSet presAssocID="{32870A39-BD5E-4D86-8C48-4984F9C8BB8C}" presName="rootComposite" presStyleCnt="0"/>
      <dgm:spPr/>
      <dgm:t>
        <a:bodyPr/>
        <a:lstStyle/>
        <a:p>
          <a:endParaRPr lang="en-GB"/>
        </a:p>
      </dgm:t>
    </dgm:pt>
    <dgm:pt modelId="{B23C2402-2A38-4995-944C-DBCFA6A43FBC}" type="pres">
      <dgm:prSet presAssocID="{32870A39-BD5E-4D86-8C48-4984F9C8BB8C}" presName="rootText" presStyleLbl="node2" presStyleIdx="1" presStyleCnt="3" custScaleX="97823" custScaleY="73377">
        <dgm:presLayoutVars>
          <dgm:chPref val="3"/>
        </dgm:presLayoutVars>
      </dgm:prSet>
      <dgm:spPr/>
      <dgm:t>
        <a:bodyPr/>
        <a:lstStyle/>
        <a:p>
          <a:endParaRPr lang="en-GB"/>
        </a:p>
      </dgm:t>
    </dgm:pt>
    <dgm:pt modelId="{36044672-85A2-44A4-A05F-1BD5230D23A3}" type="pres">
      <dgm:prSet presAssocID="{32870A39-BD5E-4D86-8C48-4984F9C8BB8C}" presName="rootConnector" presStyleLbl="node2" presStyleIdx="1" presStyleCnt="3"/>
      <dgm:spPr/>
      <dgm:t>
        <a:bodyPr/>
        <a:lstStyle/>
        <a:p>
          <a:endParaRPr lang="en-GB"/>
        </a:p>
      </dgm:t>
    </dgm:pt>
    <dgm:pt modelId="{81851D5C-FD20-41F3-98A3-D86F5A1C56BA}" type="pres">
      <dgm:prSet presAssocID="{32870A39-BD5E-4D86-8C48-4984F9C8BB8C}" presName="hierChild4" presStyleCnt="0"/>
      <dgm:spPr/>
      <dgm:t>
        <a:bodyPr/>
        <a:lstStyle/>
        <a:p>
          <a:endParaRPr lang="en-GB"/>
        </a:p>
      </dgm:t>
    </dgm:pt>
    <dgm:pt modelId="{A0236888-A57F-467E-82EF-9331F8188309}" type="pres">
      <dgm:prSet presAssocID="{32870A39-BD5E-4D86-8C48-4984F9C8BB8C}" presName="hierChild5" presStyleCnt="0"/>
      <dgm:spPr/>
      <dgm:t>
        <a:bodyPr/>
        <a:lstStyle/>
        <a:p>
          <a:endParaRPr lang="en-GB"/>
        </a:p>
      </dgm:t>
    </dgm:pt>
    <dgm:pt modelId="{E249CF3A-47ED-4917-839C-16442FA60857}" type="pres">
      <dgm:prSet presAssocID="{7E307577-1010-40FD-8358-86DFBF5692FB}" presName="Name37" presStyleLbl="parChTrans1D2" presStyleIdx="2" presStyleCnt="4"/>
      <dgm:spPr/>
      <dgm:t>
        <a:bodyPr/>
        <a:lstStyle/>
        <a:p>
          <a:endParaRPr lang="en-GB"/>
        </a:p>
      </dgm:t>
    </dgm:pt>
    <dgm:pt modelId="{ABEDBC09-D8F0-4D2C-8D82-7B972E5282C7}" type="pres">
      <dgm:prSet presAssocID="{4855FE2D-F59B-45D4-9B94-6754A161689F}" presName="hierRoot2" presStyleCnt="0">
        <dgm:presLayoutVars>
          <dgm:hierBranch val="init"/>
        </dgm:presLayoutVars>
      </dgm:prSet>
      <dgm:spPr/>
      <dgm:t>
        <a:bodyPr/>
        <a:lstStyle/>
        <a:p>
          <a:endParaRPr lang="en-GB"/>
        </a:p>
      </dgm:t>
    </dgm:pt>
    <dgm:pt modelId="{2FC52A59-A9E2-4F8E-A9E9-EA7ED198B2E2}" type="pres">
      <dgm:prSet presAssocID="{4855FE2D-F59B-45D4-9B94-6754A161689F}" presName="rootComposite" presStyleCnt="0"/>
      <dgm:spPr/>
      <dgm:t>
        <a:bodyPr/>
        <a:lstStyle/>
        <a:p>
          <a:endParaRPr lang="en-GB"/>
        </a:p>
      </dgm:t>
    </dgm:pt>
    <dgm:pt modelId="{FB098FC3-EB81-42E8-8FD2-B0A40AD4BC53}" type="pres">
      <dgm:prSet presAssocID="{4855FE2D-F59B-45D4-9B94-6754A161689F}" presName="rootText" presStyleLbl="node2" presStyleIdx="2" presStyleCnt="3" custScaleX="95100" custScaleY="68926">
        <dgm:presLayoutVars>
          <dgm:chPref val="3"/>
        </dgm:presLayoutVars>
      </dgm:prSet>
      <dgm:spPr/>
      <dgm:t>
        <a:bodyPr/>
        <a:lstStyle/>
        <a:p>
          <a:endParaRPr lang="en-GB"/>
        </a:p>
      </dgm:t>
    </dgm:pt>
    <dgm:pt modelId="{32917BC8-4621-4E41-AAC5-C0FE17518D9B}" type="pres">
      <dgm:prSet presAssocID="{4855FE2D-F59B-45D4-9B94-6754A161689F}" presName="rootConnector" presStyleLbl="node2" presStyleIdx="2" presStyleCnt="3"/>
      <dgm:spPr/>
      <dgm:t>
        <a:bodyPr/>
        <a:lstStyle/>
        <a:p>
          <a:endParaRPr lang="en-GB"/>
        </a:p>
      </dgm:t>
    </dgm:pt>
    <dgm:pt modelId="{3FC0D9B8-B20D-4D81-9989-966AF55429EC}" type="pres">
      <dgm:prSet presAssocID="{4855FE2D-F59B-45D4-9B94-6754A161689F}" presName="hierChild4" presStyleCnt="0"/>
      <dgm:spPr/>
      <dgm:t>
        <a:bodyPr/>
        <a:lstStyle/>
        <a:p>
          <a:endParaRPr lang="en-GB"/>
        </a:p>
      </dgm:t>
    </dgm:pt>
    <dgm:pt modelId="{B66E51E8-63E1-4508-A981-FE20B65DCB0F}" type="pres">
      <dgm:prSet presAssocID="{4855FE2D-F59B-45D4-9B94-6754A161689F}" presName="hierChild5" presStyleCnt="0"/>
      <dgm:spPr/>
      <dgm:t>
        <a:bodyPr/>
        <a:lstStyle/>
        <a:p>
          <a:endParaRPr lang="en-GB"/>
        </a:p>
      </dgm:t>
    </dgm:pt>
    <dgm:pt modelId="{838D8D5C-6AD6-4A93-9C9A-5B8ED69FE373}" type="pres">
      <dgm:prSet presAssocID="{CD903583-C96E-4453-9637-471A94FB2441}" presName="hierChild3" presStyleCnt="0"/>
      <dgm:spPr/>
      <dgm:t>
        <a:bodyPr/>
        <a:lstStyle/>
        <a:p>
          <a:endParaRPr lang="en-GB"/>
        </a:p>
      </dgm:t>
    </dgm:pt>
    <dgm:pt modelId="{8A53C6B5-3C42-48C4-B518-D13B24D8737F}" type="pres">
      <dgm:prSet presAssocID="{A8FD2811-51CD-4D75-9339-B25E278BA1BC}" presName="Name111" presStyleLbl="parChTrans1D2" presStyleIdx="3" presStyleCnt="4"/>
      <dgm:spPr/>
      <dgm:t>
        <a:bodyPr/>
        <a:lstStyle/>
        <a:p>
          <a:endParaRPr lang="en-GB"/>
        </a:p>
      </dgm:t>
    </dgm:pt>
    <dgm:pt modelId="{E7EA1447-719A-4F9E-9EE8-1CF03CBC8D0E}" type="pres">
      <dgm:prSet presAssocID="{E0B11607-7BC5-4C37-914D-AD37D213E967}" presName="hierRoot3" presStyleCnt="0">
        <dgm:presLayoutVars>
          <dgm:hierBranch val="init"/>
        </dgm:presLayoutVars>
      </dgm:prSet>
      <dgm:spPr/>
      <dgm:t>
        <a:bodyPr/>
        <a:lstStyle/>
        <a:p>
          <a:endParaRPr lang="en-GB"/>
        </a:p>
      </dgm:t>
    </dgm:pt>
    <dgm:pt modelId="{52796C3E-0583-45BE-8F97-1AEE1507639F}" type="pres">
      <dgm:prSet presAssocID="{E0B11607-7BC5-4C37-914D-AD37D213E967}" presName="rootComposite3" presStyleCnt="0"/>
      <dgm:spPr/>
      <dgm:t>
        <a:bodyPr/>
        <a:lstStyle/>
        <a:p>
          <a:endParaRPr lang="en-GB"/>
        </a:p>
      </dgm:t>
    </dgm:pt>
    <dgm:pt modelId="{F858A1A2-38D6-452B-872D-27F416D18116}" type="pres">
      <dgm:prSet presAssocID="{E0B11607-7BC5-4C37-914D-AD37D213E967}" presName="rootText3" presStyleLbl="asst1" presStyleIdx="0" presStyleCnt="1" custScaleX="99694" custScaleY="59459">
        <dgm:presLayoutVars>
          <dgm:chPref val="3"/>
        </dgm:presLayoutVars>
      </dgm:prSet>
      <dgm:spPr/>
      <dgm:t>
        <a:bodyPr/>
        <a:lstStyle/>
        <a:p>
          <a:endParaRPr lang="en-GB"/>
        </a:p>
      </dgm:t>
    </dgm:pt>
    <dgm:pt modelId="{7959DF1D-377E-4246-B2C2-CA87478538C3}" type="pres">
      <dgm:prSet presAssocID="{E0B11607-7BC5-4C37-914D-AD37D213E967}" presName="rootConnector3" presStyleLbl="asst1" presStyleIdx="0" presStyleCnt="1"/>
      <dgm:spPr/>
      <dgm:t>
        <a:bodyPr/>
        <a:lstStyle/>
        <a:p>
          <a:endParaRPr lang="en-GB"/>
        </a:p>
      </dgm:t>
    </dgm:pt>
    <dgm:pt modelId="{DF238C7F-FC82-4FDB-A984-6D97FF9BC79E}" type="pres">
      <dgm:prSet presAssocID="{E0B11607-7BC5-4C37-914D-AD37D213E967}" presName="hierChild6" presStyleCnt="0"/>
      <dgm:spPr/>
      <dgm:t>
        <a:bodyPr/>
        <a:lstStyle/>
        <a:p>
          <a:endParaRPr lang="en-GB"/>
        </a:p>
      </dgm:t>
    </dgm:pt>
    <dgm:pt modelId="{60E897A7-4F93-4008-8900-061C0D228DFA}" type="pres">
      <dgm:prSet presAssocID="{E0B11607-7BC5-4C37-914D-AD37D213E967}" presName="hierChild7" presStyleCnt="0"/>
      <dgm:spPr/>
      <dgm:t>
        <a:bodyPr/>
        <a:lstStyle/>
        <a:p>
          <a:endParaRPr lang="en-GB"/>
        </a:p>
      </dgm:t>
    </dgm:pt>
  </dgm:ptLst>
  <dgm:cxnLst>
    <dgm:cxn modelId="{91C04885-5A5B-4CFD-A725-CE74CA923E04}" type="presOf" srcId="{CD903583-C96E-4453-9637-471A94FB2441}" destId="{A3FE63E7-F385-4121-B204-E700CB67E82B}" srcOrd="0" destOrd="0" presId="urn:microsoft.com/office/officeart/2005/8/layout/orgChart1"/>
    <dgm:cxn modelId="{FB0F50D0-5333-44D9-9D24-A1F19A0267BB}" type="presOf" srcId="{E0B11607-7BC5-4C37-914D-AD37D213E967}" destId="{F858A1A2-38D6-452B-872D-27F416D18116}" srcOrd="0" destOrd="0" presId="urn:microsoft.com/office/officeart/2005/8/layout/orgChart1"/>
    <dgm:cxn modelId="{F4F47E0A-9C72-490E-8149-1B36B0735C07}" srcId="{4DB16664-5636-4893-BAEA-84C0231BEDA2}" destId="{CD903583-C96E-4453-9637-471A94FB2441}" srcOrd="0" destOrd="0" parTransId="{287FC2E0-43B2-4D53-A214-1EDAEFCADD2B}" sibTransId="{916B6F7D-F0CF-41EE-A310-12F23AE9FF6C}"/>
    <dgm:cxn modelId="{59969656-ACED-4244-8F9B-0B75A2D1F56A}" type="presOf" srcId="{A8FD2811-51CD-4D75-9339-B25E278BA1BC}" destId="{8A53C6B5-3C42-48C4-B518-D13B24D8737F}" srcOrd="0" destOrd="0" presId="urn:microsoft.com/office/officeart/2005/8/layout/orgChart1"/>
    <dgm:cxn modelId="{B29945F7-7BEC-4E29-9500-75BB99653D8C}" type="presOf" srcId="{4B879E5C-F39D-49DB-89A2-964E77A590D0}" destId="{E07433D5-E0C5-4EBD-9B7E-428AF6E130D0}" srcOrd="1" destOrd="0" presId="urn:microsoft.com/office/officeart/2005/8/layout/orgChart1"/>
    <dgm:cxn modelId="{F3927BD7-A9D1-4358-889F-C42A19CA8C8D}" type="presOf" srcId="{4B879E5C-F39D-49DB-89A2-964E77A590D0}" destId="{D8DB9E22-602B-49DE-98F9-4B622F28B4DE}" srcOrd="0" destOrd="0" presId="urn:microsoft.com/office/officeart/2005/8/layout/orgChart1"/>
    <dgm:cxn modelId="{690309CD-765F-404B-8920-CD79C1B64858}" type="presOf" srcId="{E0B11607-7BC5-4C37-914D-AD37D213E967}" destId="{7959DF1D-377E-4246-B2C2-CA87478538C3}" srcOrd="1" destOrd="0" presId="urn:microsoft.com/office/officeart/2005/8/layout/orgChart1"/>
    <dgm:cxn modelId="{C23A8B0C-98D3-4071-8D8E-4000342B10FD}" type="presOf" srcId="{7E307577-1010-40FD-8358-86DFBF5692FB}" destId="{E249CF3A-47ED-4917-839C-16442FA60857}" srcOrd="0" destOrd="0" presId="urn:microsoft.com/office/officeart/2005/8/layout/orgChart1"/>
    <dgm:cxn modelId="{E3BDF878-64D5-478C-B86C-1E4EC1785D0A}" srcId="{CD903583-C96E-4453-9637-471A94FB2441}" destId="{4B879E5C-F39D-49DB-89A2-964E77A590D0}" srcOrd="1" destOrd="0" parTransId="{EE432B48-CCE7-4D42-91F1-E41B5E50FE9A}" sibTransId="{9555D269-7E11-4FD6-9C19-842A70A89CB4}"/>
    <dgm:cxn modelId="{F9DFC201-3E09-42F9-8DA9-08AF92612E8D}" srcId="{CD903583-C96E-4453-9637-471A94FB2441}" destId="{32870A39-BD5E-4D86-8C48-4984F9C8BB8C}" srcOrd="2" destOrd="0" parTransId="{EE24CD92-D0FD-4D74-A120-1BD086527C89}" sibTransId="{D55C02ED-67AB-4E4C-AD60-CF313C12E602}"/>
    <dgm:cxn modelId="{ED8EB201-5C37-43C9-8DB2-964E9BE63B7F}" type="presOf" srcId="{EE432B48-CCE7-4D42-91F1-E41B5E50FE9A}" destId="{AECFCE0E-2751-4EB0-8299-91B28D594625}" srcOrd="0" destOrd="0" presId="urn:microsoft.com/office/officeart/2005/8/layout/orgChart1"/>
    <dgm:cxn modelId="{572F21AA-275C-4D35-B3A3-B64D053A9EA3}" srcId="{CD903583-C96E-4453-9637-471A94FB2441}" destId="{4855FE2D-F59B-45D4-9B94-6754A161689F}" srcOrd="3" destOrd="0" parTransId="{7E307577-1010-40FD-8358-86DFBF5692FB}" sibTransId="{4421D747-0ECA-4167-88BE-4BFF404081DF}"/>
    <dgm:cxn modelId="{0CAC8B0E-CAEC-4196-B053-A1467AB93BF0}" type="presOf" srcId="{4855FE2D-F59B-45D4-9B94-6754A161689F}" destId="{FB098FC3-EB81-42E8-8FD2-B0A40AD4BC53}" srcOrd="0" destOrd="0" presId="urn:microsoft.com/office/officeart/2005/8/layout/orgChart1"/>
    <dgm:cxn modelId="{411E132A-B5C9-4494-88CE-A643FCEE2102}" type="presOf" srcId="{4DB16664-5636-4893-BAEA-84C0231BEDA2}" destId="{68E65BA2-ABB7-4697-B3BC-4735CFAAA3AB}" srcOrd="0" destOrd="0" presId="urn:microsoft.com/office/officeart/2005/8/layout/orgChart1"/>
    <dgm:cxn modelId="{23D6AB65-C4E5-4238-AAC8-87F911D09CAE}" type="presOf" srcId="{32870A39-BD5E-4D86-8C48-4984F9C8BB8C}" destId="{36044672-85A2-44A4-A05F-1BD5230D23A3}" srcOrd="1" destOrd="0" presId="urn:microsoft.com/office/officeart/2005/8/layout/orgChart1"/>
    <dgm:cxn modelId="{425ED1E5-F568-4ACB-8E04-E75FB7909F63}" type="presOf" srcId="{32870A39-BD5E-4D86-8C48-4984F9C8BB8C}" destId="{B23C2402-2A38-4995-944C-DBCFA6A43FBC}" srcOrd="0" destOrd="0" presId="urn:microsoft.com/office/officeart/2005/8/layout/orgChart1"/>
    <dgm:cxn modelId="{F8160DA7-7ED8-4B85-AA57-EBD7381DB52B}" type="presOf" srcId="{EE24CD92-D0FD-4D74-A120-1BD086527C89}" destId="{B5C37D64-6F35-4D11-9BB8-1B3BFDDA2EB2}" srcOrd="0" destOrd="0" presId="urn:microsoft.com/office/officeart/2005/8/layout/orgChart1"/>
    <dgm:cxn modelId="{BF197D8F-FE1E-4B80-BBFF-98D8A3EA6D5E}" type="presOf" srcId="{CD903583-C96E-4453-9637-471A94FB2441}" destId="{0945392B-CAEF-4442-A8D2-97E0ADD13067}" srcOrd="1" destOrd="0" presId="urn:microsoft.com/office/officeart/2005/8/layout/orgChart1"/>
    <dgm:cxn modelId="{6BEDA497-D914-470A-BE3D-BB0BCCE68B22}" srcId="{CD903583-C96E-4453-9637-471A94FB2441}" destId="{E0B11607-7BC5-4C37-914D-AD37D213E967}" srcOrd="0" destOrd="0" parTransId="{A8FD2811-51CD-4D75-9339-B25E278BA1BC}" sibTransId="{054D5971-4023-49C9-A236-D17CC66FC1C9}"/>
    <dgm:cxn modelId="{45277E2F-4EBD-41EB-974F-416B37601D20}" type="presOf" srcId="{4855FE2D-F59B-45D4-9B94-6754A161689F}" destId="{32917BC8-4621-4E41-AAC5-C0FE17518D9B}" srcOrd="1" destOrd="0" presId="urn:microsoft.com/office/officeart/2005/8/layout/orgChart1"/>
    <dgm:cxn modelId="{5DC467C9-6D57-428D-BD42-6B062B758D32}" type="presParOf" srcId="{68E65BA2-ABB7-4697-B3BC-4735CFAAA3AB}" destId="{74BE5F0C-39A2-46D5-86A2-8C2EF00D5440}" srcOrd="0" destOrd="0" presId="urn:microsoft.com/office/officeart/2005/8/layout/orgChart1"/>
    <dgm:cxn modelId="{F16F268E-B1F9-47F7-BE46-8C103F97494B}" type="presParOf" srcId="{74BE5F0C-39A2-46D5-86A2-8C2EF00D5440}" destId="{1FAA3407-1BED-4879-A5A0-30D5A4B5D2DE}" srcOrd="0" destOrd="0" presId="urn:microsoft.com/office/officeart/2005/8/layout/orgChart1"/>
    <dgm:cxn modelId="{C81F5737-6CD3-428B-910A-0B146D8C4C21}" type="presParOf" srcId="{1FAA3407-1BED-4879-A5A0-30D5A4B5D2DE}" destId="{A3FE63E7-F385-4121-B204-E700CB67E82B}" srcOrd="0" destOrd="0" presId="urn:microsoft.com/office/officeart/2005/8/layout/orgChart1"/>
    <dgm:cxn modelId="{E971DD6E-AFF7-476D-990E-26666FD53D08}" type="presParOf" srcId="{1FAA3407-1BED-4879-A5A0-30D5A4B5D2DE}" destId="{0945392B-CAEF-4442-A8D2-97E0ADD13067}" srcOrd="1" destOrd="0" presId="urn:microsoft.com/office/officeart/2005/8/layout/orgChart1"/>
    <dgm:cxn modelId="{F4507484-12CF-4417-ADDF-D37B86C448D8}" type="presParOf" srcId="{74BE5F0C-39A2-46D5-86A2-8C2EF00D5440}" destId="{03601800-994E-4C53-86BD-D778F83FA841}" srcOrd="1" destOrd="0" presId="urn:microsoft.com/office/officeart/2005/8/layout/orgChart1"/>
    <dgm:cxn modelId="{F5ED4F98-3916-4D90-ADF7-A702439C5FD3}" type="presParOf" srcId="{03601800-994E-4C53-86BD-D778F83FA841}" destId="{AECFCE0E-2751-4EB0-8299-91B28D594625}" srcOrd="0" destOrd="0" presId="urn:microsoft.com/office/officeart/2005/8/layout/orgChart1"/>
    <dgm:cxn modelId="{EF635FED-E3B5-48C5-86E0-33B43FAD7AF5}" type="presParOf" srcId="{03601800-994E-4C53-86BD-D778F83FA841}" destId="{045FD917-DB01-4E44-96DE-A73130D43772}" srcOrd="1" destOrd="0" presId="urn:microsoft.com/office/officeart/2005/8/layout/orgChart1"/>
    <dgm:cxn modelId="{1B0E3D0B-B110-4E7E-851E-973158EA8ADC}" type="presParOf" srcId="{045FD917-DB01-4E44-96DE-A73130D43772}" destId="{099BD299-579F-4C9D-87F5-2B1074A2AC58}" srcOrd="0" destOrd="0" presId="urn:microsoft.com/office/officeart/2005/8/layout/orgChart1"/>
    <dgm:cxn modelId="{E1C58FF9-79F9-41E2-8520-AA407EB788E0}" type="presParOf" srcId="{099BD299-579F-4C9D-87F5-2B1074A2AC58}" destId="{D8DB9E22-602B-49DE-98F9-4B622F28B4DE}" srcOrd="0" destOrd="0" presId="urn:microsoft.com/office/officeart/2005/8/layout/orgChart1"/>
    <dgm:cxn modelId="{11FBE81F-6621-44CA-8A4B-13F8630D985C}" type="presParOf" srcId="{099BD299-579F-4C9D-87F5-2B1074A2AC58}" destId="{E07433D5-E0C5-4EBD-9B7E-428AF6E130D0}" srcOrd="1" destOrd="0" presId="urn:microsoft.com/office/officeart/2005/8/layout/orgChart1"/>
    <dgm:cxn modelId="{DE97EE3A-8CDC-405F-99A3-3D467B45EC24}" type="presParOf" srcId="{045FD917-DB01-4E44-96DE-A73130D43772}" destId="{6CE08EA4-7939-454E-94E7-44171FD0A1E7}" srcOrd="1" destOrd="0" presId="urn:microsoft.com/office/officeart/2005/8/layout/orgChart1"/>
    <dgm:cxn modelId="{D22BAE58-43D2-42B0-AD68-3D9A7C433820}" type="presParOf" srcId="{045FD917-DB01-4E44-96DE-A73130D43772}" destId="{6C9C7C4B-49C1-4C51-95D5-A7268D183FE8}" srcOrd="2" destOrd="0" presId="urn:microsoft.com/office/officeart/2005/8/layout/orgChart1"/>
    <dgm:cxn modelId="{6573D10E-29B1-4C5D-BEFF-9F207165E57F}" type="presParOf" srcId="{03601800-994E-4C53-86BD-D778F83FA841}" destId="{B5C37D64-6F35-4D11-9BB8-1B3BFDDA2EB2}" srcOrd="2" destOrd="0" presId="urn:microsoft.com/office/officeart/2005/8/layout/orgChart1"/>
    <dgm:cxn modelId="{C5AE1E44-E5D0-41F7-91A3-5D525BBFD7BD}" type="presParOf" srcId="{03601800-994E-4C53-86BD-D778F83FA841}" destId="{94B56C75-8838-4C0B-9C86-34547EDE3F3C}" srcOrd="3" destOrd="0" presId="urn:microsoft.com/office/officeart/2005/8/layout/orgChart1"/>
    <dgm:cxn modelId="{F938613C-8559-454D-9486-D1E0FEE1AC3C}" type="presParOf" srcId="{94B56C75-8838-4C0B-9C86-34547EDE3F3C}" destId="{340C2A52-8659-46E4-96E7-07BD2150708B}" srcOrd="0" destOrd="0" presId="urn:microsoft.com/office/officeart/2005/8/layout/orgChart1"/>
    <dgm:cxn modelId="{955BCF69-5C70-42B6-9FDE-546651B0531F}" type="presParOf" srcId="{340C2A52-8659-46E4-96E7-07BD2150708B}" destId="{B23C2402-2A38-4995-944C-DBCFA6A43FBC}" srcOrd="0" destOrd="0" presId="urn:microsoft.com/office/officeart/2005/8/layout/orgChart1"/>
    <dgm:cxn modelId="{1B92E2BD-9CB3-4905-9A20-6D4DE096C8CF}" type="presParOf" srcId="{340C2A52-8659-46E4-96E7-07BD2150708B}" destId="{36044672-85A2-44A4-A05F-1BD5230D23A3}" srcOrd="1" destOrd="0" presId="urn:microsoft.com/office/officeart/2005/8/layout/orgChart1"/>
    <dgm:cxn modelId="{F18D607D-D474-4E50-8AC6-C12C6A14A4C2}" type="presParOf" srcId="{94B56C75-8838-4C0B-9C86-34547EDE3F3C}" destId="{81851D5C-FD20-41F3-98A3-D86F5A1C56BA}" srcOrd="1" destOrd="0" presId="urn:microsoft.com/office/officeart/2005/8/layout/orgChart1"/>
    <dgm:cxn modelId="{2D85B26D-A208-468C-B42C-915FE230894C}" type="presParOf" srcId="{94B56C75-8838-4C0B-9C86-34547EDE3F3C}" destId="{A0236888-A57F-467E-82EF-9331F8188309}" srcOrd="2" destOrd="0" presId="urn:microsoft.com/office/officeart/2005/8/layout/orgChart1"/>
    <dgm:cxn modelId="{BFE82D06-8BF7-434C-9C97-8B4DC9DB4E59}" type="presParOf" srcId="{03601800-994E-4C53-86BD-D778F83FA841}" destId="{E249CF3A-47ED-4917-839C-16442FA60857}" srcOrd="4" destOrd="0" presId="urn:microsoft.com/office/officeart/2005/8/layout/orgChart1"/>
    <dgm:cxn modelId="{A727052C-9582-45B1-A6AD-260290306E08}" type="presParOf" srcId="{03601800-994E-4C53-86BD-D778F83FA841}" destId="{ABEDBC09-D8F0-4D2C-8D82-7B972E5282C7}" srcOrd="5" destOrd="0" presId="urn:microsoft.com/office/officeart/2005/8/layout/orgChart1"/>
    <dgm:cxn modelId="{AC44E3F0-F05A-4DB6-BEC2-91285A1036D1}" type="presParOf" srcId="{ABEDBC09-D8F0-4D2C-8D82-7B972E5282C7}" destId="{2FC52A59-A9E2-4F8E-A9E9-EA7ED198B2E2}" srcOrd="0" destOrd="0" presId="urn:microsoft.com/office/officeart/2005/8/layout/orgChart1"/>
    <dgm:cxn modelId="{3F11CA69-3923-4D49-91D8-E14937D6F231}" type="presParOf" srcId="{2FC52A59-A9E2-4F8E-A9E9-EA7ED198B2E2}" destId="{FB098FC3-EB81-42E8-8FD2-B0A40AD4BC53}" srcOrd="0" destOrd="0" presId="urn:microsoft.com/office/officeart/2005/8/layout/orgChart1"/>
    <dgm:cxn modelId="{15EE09FF-403A-4AED-AC2D-B58117C08C6B}" type="presParOf" srcId="{2FC52A59-A9E2-4F8E-A9E9-EA7ED198B2E2}" destId="{32917BC8-4621-4E41-AAC5-C0FE17518D9B}" srcOrd="1" destOrd="0" presId="urn:microsoft.com/office/officeart/2005/8/layout/orgChart1"/>
    <dgm:cxn modelId="{5F0BD74F-D28D-4461-AA9F-FB66D380DCD6}" type="presParOf" srcId="{ABEDBC09-D8F0-4D2C-8D82-7B972E5282C7}" destId="{3FC0D9B8-B20D-4D81-9989-966AF55429EC}" srcOrd="1" destOrd="0" presId="urn:microsoft.com/office/officeart/2005/8/layout/orgChart1"/>
    <dgm:cxn modelId="{98D6E8D6-6A9A-4B24-B471-45D052F52367}" type="presParOf" srcId="{ABEDBC09-D8F0-4D2C-8D82-7B972E5282C7}" destId="{B66E51E8-63E1-4508-A981-FE20B65DCB0F}" srcOrd="2" destOrd="0" presId="urn:microsoft.com/office/officeart/2005/8/layout/orgChart1"/>
    <dgm:cxn modelId="{227E31AC-9451-4FAF-AC15-689FCDBDCFDB}" type="presParOf" srcId="{74BE5F0C-39A2-46D5-86A2-8C2EF00D5440}" destId="{838D8D5C-6AD6-4A93-9C9A-5B8ED69FE373}" srcOrd="2" destOrd="0" presId="urn:microsoft.com/office/officeart/2005/8/layout/orgChart1"/>
    <dgm:cxn modelId="{5A5EF63D-E4DA-4D86-BFF2-70EB0D267D02}" type="presParOf" srcId="{838D8D5C-6AD6-4A93-9C9A-5B8ED69FE373}" destId="{8A53C6B5-3C42-48C4-B518-D13B24D8737F}" srcOrd="0" destOrd="0" presId="urn:microsoft.com/office/officeart/2005/8/layout/orgChart1"/>
    <dgm:cxn modelId="{1A025FC8-EB3D-4842-9813-FF0822CFC40D}" type="presParOf" srcId="{838D8D5C-6AD6-4A93-9C9A-5B8ED69FE373}" destId="{E7EA1447-719A-4F9E-9EE8-1CF03CBC8D0E}" srcOrd="1" destOrd="0" presId="urn:microsoft.com/office/officeart/2005/8/layout/orgChart1"/>
    <dgm:cxn modelId="{2F9FD7EB-F3A7-4042-9621-B8D3F56362AD}" type="presParOf" srcId="{E7EA1447-719A-4F9E-9EE8-1CF03CBC8D0E}" destId="{52796C3E-0583-45BE-8F97-1AEE1507639F}" srcOrd="0" destOrd="0" presId="urn:microsoft.com/office/officeart/2005/8/layout/orgChart1"/>
    <dgm:cxn modelId="{356D485C-1BCF-4544-AF46-516822D8237E}" type="presParOf" srcId="{52796C3E-0583-45BE-8F97-1AEE1507639F}" destId="{F858A1A2-38D6-452B-872D-27F416D18116}" srcOrd="0" destOrd="0" presId="urn:microsoft.com/office/officeart/2005/8/layout/orgChart1"/>
    <dgm:cxn modelId="{BD654EE4-65FC-4B7B-8561-69488EFCF0BF}" type="presParOf" srcId="{52796C3E-0583-45BE-8F97-1AEE1507639F}" destId="{7959DF1D-377E-4246-B2C2-CA87478538C3}" srcOrd="1" destOrd="0" presId="urn:microsoft.com/office/officeart/2005/8/layout/orgChart1"/>
    <dgm:cxn modelId="{02B79C80-E2F5-4C01-83C4-2C01F3EECF8C}" type="presParOf" srcId="{E7EA1447-719A-4F9E-9EE8-1CF03CBC8D0E}" destId="{DF238C7F-FC82-4FDB-A984-6D97FF9BC79E}" srcOrd="1" destOrd="0" presId="urn:microsoft.com/office/officeart/2005/8/layout/orgChart1"/>
    <dgm:cxn modelId="{1BA394C9-326C-4563-9367-2B22348BEC1B}" type="presParOf" srcId="{E7EA1447-719A-4F9E-9EE8-1CF03CBC8D0E}" destId="{60E897A7-4F93-4008-8900-061C0D228DF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53C6B5-3C42-48C4-B518-D13B24D8737F}">
      <dsp:nvSpPr>
        <dsp:cNvPr id="0" name=""/>
        <dsp:cNvSpPr/>
      </dsp:nvSpPr>
      <dsp:spPr>
        <a:xfrm>
          <a:off x="3872852" y="1300864"/>
          <a:ext cx="256993" cy="1125877"/>
        </a:xfrm>
        <a:custGeom>
          <a:avLst/>
          <a:gdLst/>
          <a:ahLst/>
          <a:cxnLst/>
          <a:rect l="0" t="0" r="0" b="0"/>
          <a:pathLst>
            <a:path>
              <a:moveTo>
                <a:pt x="256993" y="0"/>
              </a:moveTo>
              <a:lnTo>
                <a:pt x="256993" y="1125877"/>
              </a:lnTo>
              <a:lnTo>
                <a:pt x="0" y="11258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49CF3A-47ED-4917-839C-16442FA60857}">
      <dsp:nvSpPr>
        <dsp:cNvPr id="0" name=""/>
        <dsp:cNvSpPr/>
      </dsp:nvSpPr>
      <dsp:spPr>
        <a:xfrm>
          <a:off x="4129846" y="1300864"/>
          <a:ext cx="2961889" cy="2251754"/>
        </a:xfrm>
        <a:custGeom>
          <a:avLst/>
          <a:gdLst/>
          <a:ahLst/>
          <a:cxnLst/>
          <a:rect l="0" t="0" r="0" b="0"/>
          <a:pathLst>
            <a:path>
              <a:moveTo>
                <a:pt x="0" y="0"/>
              </a:moveTo>
              <a:lnTo>
                <a:pt x="0" y="1994760"/>
              </a:lnTo>
              <a:lnTo>
                <a:pt x="2961889" y="1994760"/>
              </a:lnTo>
              <a:lnTo>
                <a:pt x="2961889" y="22517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C37D64-6F35-4D11-9BB8-1B3BFDDA2EB2}">
      <dsp:nvSpPr>
        <dsp:cNvPr id="0" name=""/>
        <dsp:cNvSpPr/>
      </dsp:nvSpPr>
      <dsp:spPr>
        <a:xfrm>
          <a:off x="4084126" y="1300864"/>
          <a:ext cx="91440" cy="2251754"/>
        </a:xfrm>
        <a:custGeom>
          <a:avLst/>
          <a:gdLst/>
          <a:ahLst/>
          <a:cxnLst/>
          <a:rect l="0" t="0" r="0" b="0"/>
          <a:pathLst>
            <a:path>
              <a:moveTo>
                <a:pt x="45720" y="0"/>
              </a:moveTo>
              <a:lnTo>
                <a:pt x="45720" y="1994760"/>
              </a:lnTo>
              <a:lnTo>
                <a:pt x="132669" y="1994760"/>
              </a:lnTo>
              <a:lnTo>
                <a:pt x="132669" y="22517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CFCE0E-2751-4EB0-8299-91B28D594625}">
      <dsp:nvSpPr>
        <dsp:cNvPr id="0" name=""/>
        <dsp:cNvSpPr/>
      </dsp:nvSpPr>
      <dsp:spPr>
        <a:xfrm>
          <a:off x="1254906" y="1300864"/>
          <a:ext cx="2874939" cy="2251754"/>
        </a:xfrm>
        <a:custGeom>
          <a:avLst/>
          <a:gdLst/>
          <a:ahLst/>
          <a:cxnLst/>
          <a:rect l="0" t="0" r="0" b="0"/>
          <a:pathLst>
            <a:path>
              <a:moveTo>
                <a:pt x="2874939" y="0"/>
              </a:moveTo>
              <a:lnTo>
                <a:pt x="2874939" y="1994760"/>
              </a:lnTo>
              <a:lnTo>
                <a:pt x="0" y="1994760"/>
              </a:lnTo>
              <a:lnTo>
                <a:pt x="0" y="22517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FE63E7-F385-4121-B204-E700CB67E82B}">
      <dsp:nvSpPr>
        <dsp:cNvPr id="0" name=""/>
        <dsp:cNvSpPr/>
      </dsp:nvSpPr>
      <dsp:spPr>
        <a:xfrm>
          <a:off x="2906066" y="618362"/>
          <a:ext cx="2447559" cy="682501"/>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1" kern="1200" dirty="0" smtClean="0"/>
            <a:t>The Committee</a:t>
          </a:r>
          <a:endParaRPr lang="en-GB" sz="1600" b="1" kern="1200" dirty="0"/>
        </a:p>
      </dsp:txBody>
      <dsp:txXfrm>
        <a:off x="2906066" y="618362"/>
        <a:ext cx="2447559" cy="682501"/>
      </dsp:txXfrm>
    </dsp:sp>
    <dsp:sp modelId="{D8DB9E22-602B-49DE-98F9-4B622F28B4DE}">
      <dsp:nvSpPr>
        <dsp:cNvPr id="0" name=""/>
        <dsp:cNvSpPr/>
      </dsp:nvSpPr>
      <dsp:spPr>
        <a:xfrm>
          <a:off x="4142" y="3552619"/>
          <a:ext cx="2501527" cy="843526"/>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1" kern="1200" dirty="0" smtClean="0"/>
            <a:t>Reporting</a:t>
          </a:r>
        </a:p>
      </dsp:txBody>
      <dsp:txXfrm>
        <a:off x="4142" y="3552619"/>
        <a:ext cx="2501527" cy="843526"/>
      </dsp:txXfrm>
    </dsp:sp>
    <dsp:sp modelId="{B23C2402-2A38-4995-944C-DBCFA6A43FBC}">
      <dsp:nvSpPr>
        <dsp:cNvPr id="0" name=""/>
        <dsp:cNvSpPr/>
      </dsp:nvSpPr>
      <dsp:spPr>
        <a:xfrm>
          <a:off x="3019658" y="3552619"/>
          <a:ext cx="2394275" cy="897972"/>
        </a:xfrm>
        <a:prstGeom prst="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Thematic work</a:t>
          </a:r>
        </a:p>
        <a:p>
          <a:pPr lvl="0" algn="l" defTabSz="711200">
            <a:lnSpc>
              <a:spcPct val="90000"/>
            </a:lnSpc>
            <a:spcBef>
              <a:spcPct val="0"/>
            </a:spcBef>
            <a:spcAft>
              <a:spcPct val="35000"/>
            </a:spcAft>
          </a:pPr>
          <a:endParaRPr lang="en-GB" sz="1600" b="1" kern="1200" dirty="0"/>
        </a:p>
      </dsp:txBody>
      <dsp:txXfrm>
        <a:off x="3019658" y="3552619"/>
        <a:ext cx="2394275" cy="897972"/>
      </dsp:txXfrm>
    </dsp:sp>
    <dsp:sp modelId="{FB098FC3-EB81-42E8-8FD2-B0A40AD4BC53}">
      <dsp:nvSpPr>
        <dsp:cNvPr id="0" name=""/>
        <dsp:cNvSpPr/>
      </dsp:nvSpPr>
      <dsp:spPr>
        <a:xfrm>
          <a:off x="5927921" y="3552619"/>
          <a:ext cx="2327628" cy="84350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1" kern="1200" dirty="0" smtClean="0"/>
            <a:t>Optional Protocol</a:t>
          </a:r>
        </a:p>
      </dsp:txBody>
      <dsp:txXfrm>
        <a:off x="5927921" y="3552619"/>
        <a:ext cx="2327628" cy="843502"/>
      </dsp:txXfrm>
    </dsp:sp>
    <dsp:sp modelId="{F858A1A2-38D6-452B-872D-27F416D18116}">
      <dsp:nvSpPr>
        <dsp:cNvPr id="0" name=""/>
        <dsp:cNvSpPr/>
      </dsp:nvSpPr>
      <dsp:spPr>
        <a:xfrm>
          <a:off x="1432783" y="2062918"/>
          <a:ext cx="2440069" cy="727647"/>
        </a:xfrm>
        <a:prstGeom prst="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b="1" kern="1200" dirty="0" smtClean="0"/>
            <a:t>Administration</a:t>
          </a:r>
        </a:p>
      </dsp:txBody>
      <dsp:txXfrm>
        <a:off x="1432783" y="2062918"/>
        <a:ext cx="2440069" cy="72764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08" charset="0"/>
                <a:ea typeface="ＭＳ Ｐゴシック" pitchFamily="-108" charset="-128"/>
              </a:defRPr>
            </a:lvl1pPr>
          </a:lstStyle>
          <a:p>
            <a:pPr>
              <a:defRPr/>
            </a:pPr>
            <a:fld id="{39FA7D06-EEBE-4100-9C88-81F72FB0816F}" type="datetime1">
              <a:rPr lang="fr-FR"/>
              <a:pPr>
                <a:defRPr/>
              </a:pPr>
              <a:t>24/07/2014</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08" charset="0"/>
                <a:ea typeface="ＭＳ Ｐゴシック" pitchFamily="-108" charset="-128"/>
              </a:defRPr>
            </a:lvl1pPr>
          </a:lstStyle>
          <a:p>
            <a:pPr>
              <a:defRPr/>
            </a:pPr>
            <a:fld id="{3A715587-E883-415B-A5A0-94922F7D50BE}" type="slidenum">
              <a:rPr lang="fr-FR"/>
              <a:pPr>
                <a:defRPr/>
              </a:pPr>
              <a:t>‹#›</a:t>
            </a:fld>
            <a:endParaRPr lang="fr-FR"/>
          </a:p>
        </p:txBody>
      </p:sp>
    </p:spTree>
    <p:extLst>
      <p:ext uri="{BB962C8B-B14F-4D97-AF65-F5344CB8AC3E}">
        <p14:creationId xmlns:p14="http://schemas.microsoft.com/office/powerpoint/2010/main" val="4511579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charset="0"/>
                <a:ea typeface="ＭＳ Ｐゴシック" pitchFamily="-108" charset="-128"/>
              </a:defRPr>
            </a:lvl1pPr>
          </a:lstStyle>
          <a:p>
            <a:pPr>
              <a:defRPr/>
            </a:pPr>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Arial" charset="0"/>
                <a:ea typeface="ＭＳ Ｐゴシック" pitchFamily="-108" charset="-128"/>
              </a:defRPr>
            </a:lvl1pPr>
          </a:lstStyle>
          <a:p>
            <a:pPr>
              <a:defRPr/>
            </a:pPr>
            <a:fld id="{DAF6EA18-40B2-4990-9CA6-F39C8A2D2758}" type="datetimeFigureOut">
              <a:rPr lang="en-GB"/>
              <a:pPr>
                <a:defRPr/>
              </a:pPr>
              <a:t>24/07/2014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atin typeface="Arial" charset="0"/>
                <a:ea typeface="ＭＳ Ｐゴシック" pitchFamily="-108" charset="-128"/>
              </a:defRPr>
            </a:lvl1pPr>
          </a:lstStyle>
          <a:p>
            <a:pPr>
              <a:defRPr/>
            </a:pPr>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atin typeface="Arial" charset="0"/>
                <a:ea typeface="ＭＳ Ｐゴシック" pitchFamily="-108" charset="-128"/>
              </a:defRPr>
            </a:lvl1pPr>
          </a:lstStyle>
          <a:p>
            <a:pPr>
              <a:defRPr/>
            </a:pPr>
            <a:fld id="{7239459A-6FC6-41BC-A75A-9E904C8F0F2E}" type="slidenum">
              <a:rPr lang="en-GB"/>
              <a:pPr>
                <a:defRPr/>
              </a:pPr>
              <a:t>‹#›</a:t>
            </a:fld>
            <a:endParaRPr lang="en-GB"/>
          </a:p>
        </p:txBody>
      </p:sp>
    </p:spTree>
    <p:extLst>
      <p:ext uri="{BB962C8B-B14F-4D97-AF65-F5344CB8AC3E}">
        <p14:creationId xmlns:p14="http://schemas.microsoft.com/office/powerpoint/2010/main" val="5195911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E6B08BC-DEA2-4983-97B0-570809E25DFE}" type="slidenum">
              <a:rPr lang="en-GB" smtClean="0"/>
              <a:pPr eaLnBrk="1" hangingPunct="1"/>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52AB90DD-C5C7-4A00-95E4-9E10B7A50BA2}" type="slidenum">
              <a:rPr lang="en-GB" smtClean="0"/>
              <a:pPr eaLnBrk="1" hangingPunct="1"/>
              <a:t>10</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GB"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8C2DD35-BD5B-4951-8E61-546176891C32}" type="slidenum">
              <a:rPr lang="en-GB" smtClean="0"/>
              <a:pPr eaLnBrk="1" hangingPunct="1"/>
              <a:t>11</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GB"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917BFBD4-1BD3-4E56-9C6B-306EF5435EE7}" type="slidenum">
              <a:rPr lang="en-GB" smtClean="0"/>
              <a:pPr eaLnBrk="1" hangingPunct="1"/>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GB"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86854DA-5116-48C2-B0FD-75A22BB82239}" type="slidenum">
              <a:rPr lang="en-GB" smtClean="0"/>
              <a:pPr eaLnBrk="1" hangingPunct="1"/>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53543DE8-D809-4F46-B85A-FD66AA4006DC}" type="slidenum">
              <a:rPr lang="en-GB" smtClean="0"/>
              <a:pPr eaLnBrk="1" hangingPunct="1"/>
              <a:t>14</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C30601B6-09DC-4517-B893-DF5F76FDF922}" type="slidenum">
              <a:rPr lang="en-GB" smtClean="0"/>
              <a:pPr eaLnBrk="1" hangingPunct="1"/>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GB" smtClean="0"/>
          </a:p>
          <a:p>
            <a:pPr eaLnBrk="1" hangingPunct="1">
              <a:spcBef>
                <a:spcPct val="0"/>
              </a:spcBef>
            </a:pPr>
            <a:endParaRPr lang="en-GB"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148D78F-D991-4FE3-AD7E-8B70BA962A8E}" type="slidenum">
              <a:rPr lang="en-GB" smtClean="0"/>
              <a:pPr eaLnBrk="1" hangingPunct="1"/>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GB" smtClean="0"/>
          </a:p>
          <a:p>
            <a:pPr eaLnBrk="1" hangingPunct="1">
              <a:spcBef>
                <a:spcPct val="0"/>
              </a:spcBef>
            </a:pPr>
            <a:endParaRPr lang="en-GB"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4EFC4B94-276C-4C24-9E27-E0AFFF83B28A}" type="slidenum">
              <a:rPr lang="en-GB" smtClean="0"/>
              <a:pPr eaLnBrk="1" hangingPunct="1"/>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09ABDF8-DA91-4D6A-9736-F705E613B652}" type="slidenum">
              <a:rPr lang="en-US" smtClean="0">
                <a:solidFill>
                  <a:srgbClr val="000000"/>
                </a:solidFill>
              </a:rPr>
              <a:pPr eaLnBrk="1" hangingPunct="1"/>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GB" smtClean="0"/>
          </a:p>
          <a:p>
            <a:pPr eaLnBrk="1" hangingPunct="1">
              <a:spcBef>
                <a:spcPct val="0"/>
              </a:spcBef>
            </a:pPr>
            <a:endParaRPr lang="en-GB"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1087933-EFC9-49E6-BDB1-36DA8CE2C036}" type="slidenum">
              <a:rPr lang="en-GB" smtClean="0"/>
              <a:pPr eaLnBrk="1" hangingPunct="1"/>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72097C60-BF23-4D9D-BC14-92BA09C5A737}" type="slidenum">
              <a:rPr lang="en-GB" smtClean="0"/>
              <a:pPr eaLnBrk="1" hangingPunct="1"/>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52B5B65-0F3F-44CE-8D81-E745C43BB465}" type="slidenum">
              <a:rPr lang="en-GB" smtClean="0"/>
              <a:pPr eaLnBrk="1" hangingPunct="1"/>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A6A6541-6E98-4EF6-9DC5-A96BE4816A13}" type="slidenum">
              <a:rPr lang="en-GB" smtClean="0"/>
              <a:pPr eaLnBrk="1" hangingPunct="1"/>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Image 9" descr="OHCHR_logo_EN_blu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6" descr="UN_logo.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7" name="Image 8" descr="title_slide_background_3_shine.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12" descr="ppt_white"/>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278313" y="5413375"/>
            <a:ext cx="414020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extLst>
      <p:ext uri="{BB962C8B-B14F-4D97-AF65-F5344CB8AC3E}">
        <p14:creationId xmlns:p14="http://schemas.microsoft.com/office/powerpoint/2010/main" val="2970298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B8C24376-64E8-4C58-9132-238E5B126C0C}" type="datetime1">
              <a:rPr lang="fr-FR"/>
              <a:pPr>
                <a:defRPr/>
              </a:pPr>
              <a:t>24/07/2014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990347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49CB5D6F-3E3B-4211-A4B1-7485D8BF85BB}" type="datetime1">
              <a:rPr lang="fr-FR"/>
              <a:pPr>
                <a:defRPr/>
              </a:pPr>
              <a:t>24/07/2014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178590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2B4C197E-FF45-448C-B1D7-C67B4C4D31B9}" type="datetime1">
              <a:rPr lang="fr-FR"/>
              <a:pPr>
                <a:defRPr/>
              </a:pPr>
              <a:t>24/07/2014</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2245461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8069A970-2352-40C6-A085-BB703760DBDE}" type="datetime1">
              <a:rPr lang="fr-FR"/>
              <a:pPr>
                <a:defRPr/>
              </a:pPr>
              <a:t>24/07/2014</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2429116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64633FF1-9502-469A-B0A5-8049B0798756}" type="datetime1">
              <a:rPr lang="fr-FR"/>
              <a:pPr>
                <a:defRPr/>
              </a:pPr>
              <a:t>24/07/2014</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4039532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cxnSp>
        <p:nvCxnSpPr>
          <p:cNvPr id="5"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9" descr="ppt"/>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26188" y="6038850"/>
            <a:ext cx="2552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7" name="Espace réservé de la date 4"/>
          <p:cNvSpPr>
            <a:spLocks noGrp="1"/>
          </p:cNvSpPr>
          <p:nvPr>
            <p:ph type="dt" sz="half" idx="10"/>
          </p:nvPr>
        </p:nvSpPr>
        <p:spPr>
          <a:xfrm>
            <a:off x="714375" y="6356350"/>
            <a:ext cx="2751138" cy="365125"/>
          </a:xfrm>
        </p:spPr>
        <p:txBody>
          <a:bodyPr/>
          <a:lstStyle>
            <a:lvl1pPr>
              <a:defRPr/>
            </a:lvl1pPr>
          </a:lstStyle>
          <a:p>
            <a:pPr>
              <a:defRPr/>
            </a:pPr>
            <a:fld id="{43536048-8E08-4933-BB72-F3ABA4831C5A}" type="datetime1">
              <a:rPr lang="fr-FR"/>
              <a:pPr>
                <a:defRPr/>
              </a:pPr>
              <a:t>24/07/2014</a:t>
            </a:fld>
            <a:endParaRPr lang="fr-FR"/>
          </a:p>
        </p:txBody>
      </p:sp>
      <p:sp>
        <p:nvSpPr>
          <p:cNvPr id="8" name="Espace réservé du pied de page 5"/>
          <p:cNvSpPr>
            <a:spLocks noGrp="1"/>
          </p:cNvSpPr>
          <p:nvPr>
            <p:ph type="ftr" sz="quarter" idx="11"/>
          </p:nvPr>
        </p:nvSpPr>
        <p:spPr>
          <a:xfrm>
            <a:off x="3575050" y="6356350"/>
            <a:ext cx="3659188" cy="365125"/>
          </a:xfrm>
        </p:spPr>
        <p:txBody>
          <a:bodyPr/>
          <a:lstStyle>
            <a:lvl1pPr algn="l">
              <a:defRPr/>
            </a:lvl1pPr>
          </a:lstStyle>
          <a:p>
            <a:pPr>
              <a:defRPr/>
            </a:pPr>
            <a:endParaRPr lang="fr-FR"/>
          </a:p>
        </p:txBody>
      </p:sp>
    </p:spTree>
    <p:extLst>
      <p:ext uri="{BB962C8B-B14F-4D97-AF65-F5344CB8AC3E}">
        <p14:creationId xmlns:p14="http://schemas.microsoft.com/office/powerpoint/2010/main" val="241149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cxnSp>
        <p:nvCxnSpPr>
          <p:cNvPr id="5"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9" descr="ppt"/>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26188" y="6038850"/>
            <a:ext cx="2552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7" name="Espace réservé de la date 4"/>
          <p:cNvSpPr>
            <a:spLocks noGrp="1"/>
          </p:cNvSpPr>
          <p:nvPr>
            <p:ph type="dt" sz="half" idx="10"/>
          </p:nvPr>
        </p:nvSpPr>
        <p:spPr>
          <a:xfrm>
            <a:off x="850900" y="6356350"/>
            <a:ext cx="1739900" cy="365125"/>
          </a:xfrm>
        </p:spPr>
        <p:txBody>
          <a:bodyPr/>
          <a:lstStyle>
            <a:lvl1pPr>
              <a:defRPr/>
            </a:lvl1pPr>
          </a:lstStyle>
          <a:p>
            <a:pPr>
              <a:defRPr/>
            </a:pPr>
            <a:fld id="{2B8042A5-4FCE-494C-B9EE-49E1EDDFBA76}" type="datetime1">
              <a:rPr lang="fr-FR"/>
              <a:pPr>
                <a:defRPr/>
              </a:pPr>
              <a:t>24/07/2014</a:t>
            </a:fld>
            <a:endParaRPr lang="fr-FR"/>
          </a:p>
        </p:txBody>
      </p:sp>
      <p:sp>
        <p:nvSpPr>
          <p:cNvPr id="8" name="Espace réservé du pied de page 5"/>
          <p:cNvSpPr>
            <a:spLocks noGrp="1"/>
          </p:cNvSpPr>
          <p:nvPr>
            <p:ph type="ftr" sz="quarter" idx="11"/>
          </p:nvPr>
        </p:nvSpPr>
        <p:spPr/>
        <p:txBody>
          <a:bodyPr/>
          <a:lstStyle>
            <a:lvl1pPr algn="l">
              <a:defRPr/>
            </a:lvl1pPr>
          </a:lstStyle>
          <a:p>
            <a:pPr>
              <a:defRPr/>
            </a:pPr>
            <a:endParaRPr lang="fr-FR"/>
          </a:p>
        </p:txBody>
      </p:sp>
    </p:spTree>
    <p:extLst>
      <p:ext uri="{BB962C8B-B14F-4D97-AF65-F5344CB8AC3E}">
        <p14:creationId xmlns:p14="http://schemas.microsoft.com/office/powerpoint/2010/main" val="2151533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endParaRPr lang="fr-FR"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474747"/>
                </a:solidFill>
                <a:latin typeface="Arial" charset="0"/>
                <a:ea typeface="ＭＳ Ｐゴシック" pitchFamily="-108" charset="-128"/>
                <a:cs typeface="Arial" charset="0"/>
              </a:defRPr>
            </a:lvl1pPr>
          </a:lstStyle>
          <a:p>
            <a:pPr>
              <a:defRPr/>
            </a:pPr>
            <a:fld id="{42298B70-003E-4617-9BF9-F5AE0E12C0D2}" type="datetime1">
              <a:rPr lang="fr-FR"/>
              <a:pPr>
                <a:defRPr/>
              </a:pPr>
              <a:t>24/07/2014</a:t>
            </a:fld>
            <a:endParaRPr lang="fr-FR"/>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lumMod val="90000"/>
                    <a:lumOff val="10000"/>
                  </a:schemeClr>
                </a:solidFill>
                <a:latin typeface="Arial"/>
                <a:ea typeface="+mn-ea"/>
                <a:cs typeface="Arial"/>
              </a:defRPr>
            </a:lvl1pPr>
          </a:lstStyle>
          <a:p>
            <a:pPr>
              <a:defRPr/>
            </a:pPr>
            <a:endParaRPr lang="fr-FR"/>
          </a:p>
        </p:txBody>
      </p:sp>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031" name="Picture 9" descr="ppt"/>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6326188" y="6038850"/>
            <a:ext cx="2552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5" r:id="rId1"/>
    <p:sldLayoutId id="2147483980" r:id="rId2"/>
    <p:sldLayoutId id="2147483981" r:id="rId3"/>
    <p:sldLayoutId id="2147483982" r:id="rId4"/>
    <p:sldLayoutId id="2147483983" r:id="rId5"/>
    <p:sldLayoutId id="2147483984" r:id="rId6"/>
    <p:sldLayoutId id="2147483986" r:id="rId7"/>
    <p:sldLayoutId id="2147483987"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itchFamily="2" charset="2"/>
        <a:buChar char="§"/>
        <a:defRPr sz="2600" kern="1200">
          <a:solidFill>
            <a:schemeClr val="tx1"/>
          </a:solidFill>
          <a:latin typeface="Arial"/>
          <a:ea typeface="ＭＳ Ｐゴシック" pitchFamily="-108" charset="-128"/>
          <a:cs typeface="Arial"/>
        </a:defRPr>
      </a:lvl1pPr>
      <a:lvl2pPr marL="742950" indent="-285750" algn="l" defTabSz="457200" rtl="0" eaLnBrk="0" fontAlgn="base" hangingPunct="0">
        <a:spcBef>
          <a:spcPct val="20000"/>
        </a:spcBef>
        <a:spcAft>
          <a:spcPct val="0"/>
        </a:spcAft>
        <a:buClr>
          <a:schemeClr val="tx2"/>
        </a:buClr>
        <a:buFont typeface="Wingdings" pitchFamily="2" charset="2"/>
        <a:buChar char="§"/>
        <a:defRPr sz="2400" kern="1200">
          <a:solidFill>
            <a:schemeClr val="tx1"/>
          </a:solidFill>
          <a:latin typeface="Arial"/>
          <a:ea typeface="ＭＳ Ｐゴシック" pitchFamily="-108" charset="-128"/>
          <a:cs typeface="Arial"/>
        </a:defRPr>
      </a:lvl2pPr>
      <a:lvl3pPr marL="1143000" indent="-228600" algn="l" defTabSz="457200" rtl="0" eaLnBrk="0" fontAlgn="base" hangingPunct="0">
        <a:spcBef>
          <a:spcPct val="20000"/>
        </a:spcBef>
        <a:spcAft>
          <a:spcPct val="0"/>
        </a:spcAft>
        <a:buClr>
          <a:schemeClr val="tx2"/>
        </a:buClr>
        <a:buFont typeface="Wingdings" pitchFamily="2" charset="2"/>
        <a:buChar char="§"/>
        <a:defRPr sz="2200" kern="1200">
          <a:solidFill>
            <a:schemeClr val="tx1"/>
          </a:solidFill>
          <a:latin typeface="Arial"/>
          <a:ea typeface="ＭＳ Ｐゴシック" pitchFamily="-108" charset="-128"/>
          <a:cs typeface="Arial"/>
        </a:defRPr>
      </a:lvl3pPr>
      <a:lvl4pPr marL="16002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4pPr>
      <a:lvl5pPr marL="20574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ohchr.org/EN/HRBodies/CRPD/Pages/Sessions.asp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ous-titre 9"/>
          <p:cNvSpPr>
            <a:spLocks noGrp="1"/>
          </p:cNvSpPr>
          <p:nvPr>
            <p:ph type="subTitle" idx="1"/>
          </p:nvPr>
        </p:nvSpPr>
        <p:spPr>
          <a:xfrm>
            <a:off x="723900" y="4248150"/>
            <a:ext cx="6589713" cy="979488"/>
          </a:xfrm>
        </p:spPr>
        <p:txBody>
          <a:bodyPr/>
          <a:lstStyle/>
          <a:p>
            <a:r>
              <a:rPr lang="en-US" sz="3200" smtClean="0">
                <a:solidFill>
                  <a:schemeClr val="bg1"/>
                </a:solidFill>
                <a:latin typeface="Arial" charset="0"/>
                <a:ea typeface="ＭＳ Ｐゴシック" pitchFamily="34" charset="-128"/>
                <a:cs typeface="Arial" charset="0"/>
              </a:rPr>
              <a:t>Module 7.1</a:t>
            </a:r>
          </a:p>
        </p:txBody>
      </p:sp>
      <p:sp>
        <p:nvSpPr>
          <p:cNvPr id="5123" name="Titre 10"/>
          <p:cNvSpPr>
            <a:spLocks noGrp="1"/>
          </p:cNvSpPr>
          <p:nvPr>
            <p:ph type="ctrTitle"/>
          </p:nvPr>
        </p:nvSpPr>
        <p:spPr>
          <a:xfrm>
            <a:off x="723900" y="1930400"/>
            <a:ext cx="7348538" cy="1149350"/>
          </a:xfrm>
        </p:spPr>
        <p:txBody>
          <a:bodyPr/>
          <a:lstStyle/>
          <a:p>
            <a:r>
              <a:rPr lang="en-US" sz="3400" dirty="0" smtClean="0">
                <a:latin typeface="Arial" charset="0"/>
                <a:ea typeface="ＭＳ Ｐゴシック" pitchFamily="34" charset="-128"/>
                <a:cs typeface="Arial" charset="0"/>
              </a:rPr>
              <a:t>State Reporting to the Committee on the Rights of Persons with Disabilities</a:t>
            </a:r>
            <a:br>
              <a:rPr lang="en-US" sz="3400" dirty="0" smtClean="0">
                <a:latin typeface="Arial" charset="0"/>
                <a:ea typeface="ＭＳ Ｐゴシック" pitchFamily="34" charset="-128"/>
                <a:cs typeface="Arial" charset="0"/>
              </a:rPr>
            </a:br>
            <a:endParaRPr lang="en-GB" sz="3400" dirty="0" smtClean="0">
              <a:latin typeface="Arial" charset="0"/>
              <a:ea typeface="ＭＳ Ｐゴシック" pitchFamily="34" charset="-128"/>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a:xfrm>
            <a:off x="741363" y="274638"/>
            <a:ext cx="8015287" cy="1090612"/>
          </a:xfrm>
        </p:spPr>
        <p:txBody>
          <a:bodyPr/>
          <a:lstStyle/>
          <a:p>
            <a:pPr algn="ctr" eaLnBrk="1" hangingPunct="1"/>
            <a:r>
              <a:rPr lang="fr-FR" sz="3600" smtClean="0">
                <a:latin typeface="Arial" charset="0"/>
                <a:ea typeface="ＭＳ Ｐゴシック" pitchFamily="34" charset="-128"/>
                <a:cs typeface="Arial" charset="0"/>
              </a:rPr>
              <a:t>The list of issues: Tunisia</a:t>
            </a:r>
          </a:p>
        </p:txBody>
      </p:sp>
      <p:sp>
        <p:nvSpPr>
          <p:cNvPr id="14339" name="Content Placeholder 2"/>
          <p:cNvSpPr txBox="1">
            <a:spLocks/>
          </p:cNvSpPr>
          <p:nvPr/>
        </p:nvSpPr>
        <p:spPr bwMode="auto">
          <a:xfrm>
            <a:off x="557213" y="946943"/>
            <a:ext cx="8010525" cy="514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buFont typeface="Wingdings" pitchFamily="2" charset="2"/>
              <a:buChar char="ü"/>
            </a:pPr>
            <a:endParaRPr lang="en-US" sz="2200">
              <a:cs typeface="Arial" charset="0"/>
            </a:endParaRPr>
          </a:p>
          <a:p>
            <a:pPr eaLnBrk="1" hangingPunct="1">
              <a:lnSpc>
                <a:spcPct val="90000"/>
              </a:lnSpc>
              <a:spcBef>
                <a:spcPct val="20000"/>
              </a:spcBef>
              <a:buClr>
                <a:schemeClr val="tx2"/>
              </a:buClr>
              <a:buFont typeface="Wingdings" pitchFamily="2" charset="2"/>
              <a:buChar char="ü"/>
            </a:pPr>
            <a:endParaRPr lang="en-US" sz="2400">
              <a:cs typeface="Arial" charset="0"/>
            </a:endParaRPr>
          </a:p>
          <a:p>
            <a:pPr eaLnBrk="1" hangingPunct="1">
              <a:lnSpc>
                <a:spcPct val="90000"/>
              </a:lnSpc>
              <a:spcBef>
                <a:spcPct val="20000"/>
              </a:spcBef>
              <a:buClr>
                <a:schemeClr val="tx2"/>
              </a:buClr>
              <a:buFont typeface="Wingdings" pitchFamily="2" charset="2"/>
              <a:buChar char="ü"/>
            </a:pPr>
            <a:endParaRPr lang="en-US" sz="2400">
              <a:cs typeface="Arial" charset="0"/>
            </a:endParaRPr>
          </a:p>
          <a:p>
            <a:pPr eaLnBrk="1" hangingPunct="1">
              <a:lnSpc>
                <a:spcPct val="90000"/>
              </a:lnSpc>
              <a:spcBef>
                <a:spcPct val="20000"/>
              </a:spcBef>
              <a:buClr>
                <a:schemeClr val="tx2"/>
              </a:buClr>
              <a:buFont typeface="Wingdings" pitchFamily="2" charset="2"/>
              <a:buChar char="ü"/>
            </a:pPr>
            <a:endParaRPr lang="en-US" sz="2400">
              <a:cs typeface="Arial" charset="0"/>
            </a:endParaRPr>
          </a:p>
        </p:txBody>
      </p:sp>
      <p:sp>
        <p:nvSpPr>
          <p:cNvPr id="2" name="Rectangle 1"/>
          <p:cNvSpPr/>
          <p:nvPr/>
        </p:nvSpPr>
        <p:spPr>
          <a:xfrm>
            <a:off x="557213" y="1073150"/>
            <a:ext cx="8010525" cy="841375"/>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CH" i="1" dirty="0"/>
              <a:t>The report </a:t>
            </a:r>
            <a:r>
              <a:rPr lang="fr-CH" i="1" dirty="0" err="1"/>
              <a:t>provided</a:t>
            </a:r>
            <a:r>
              <a:rPr lang="fr-CH" i="1" dirty="0"/>
              <a:t> no information on </a:t>
            </a:r>
            <a:r>
              <a:rPr lang="fr-CH" i="1" dirty="0" smtClean="0"/>
              <a:t>the </a:t>
            </a:r>
            <a:r>
              <a:rPr lang="fr-CH" i="1" dirty="0" err="1" smtClean="0"/>
              <a:t>prevention</a:t>
            </a:r>
            <a:r>
              <a:rPr lang="fr-CH" i="1" dirty="0" smtClean="0"/>
              <a:t> </a:t>
            </a:r>
            <a:r>
              <a:rPr lang="fr-CH" i="1" dirty="0"/>
              <a:t>of violence </a:t>
            </a:r>
            <a:r>
              <a:rPr lang="fr-CH" i="1" dirty="0" err="1"/>
              <a:t>against</a:t>
            </a:r>
            <a:r>
              <a:rPr lang="fr-CH" i="1" dirty="0"/>
              <a:t> </a:t>
            </a:r>
            <a:r>
              <a:rPr lang="fr-CH" i="1" dirty="0" err="1"/>
              <a:t>children</a:t>
            </a:r>
            <a:r>
              <a:rPr lang="fr-CH" i="1" dirty="0"/>
              <a:t>.</a:t>
            </a:r>
          </a:p>
          <a:p>
            <a:pPr algn="r">
              <a:defRPr/>
            </a:pPr>
            <a:r>
              <a:rPr lang="fr-CH" b="1" i="1" dirty="0"/>
              <a:t>Initial </a:t>
            </a:r>
            <a:r>
              <a:rPr lang="fr-CH" b="1" i="1" dirty="0" smtClean="0"/>
              <a:t>report of </a:t>
            </a:r>
            <a:r>
              <a:rPr lang="fr-CH" b="1" i="1" dirty="0" err="1" smtClean="0"/>
              <a:t>Tunisia</a:t>
            </a:r>
            <a:endParaRPr lang="en-GB" b="1" i="1" dirty="0"/>
          </a:p>
        </p:txBody>
      </p:sp>
      <p:sp>
        <p:nvSpPr>
          <p:cNvPr id="5" name="Rectangle 4"/>
          <p:cNvSpPr/>
          <p:nvPr/>
        </p:nvSpPr>
        <p:spPr>
          <a:xfrm>
            <a:off x="557213" y="2306638"/>
            <a:ext cx="8010525" cy="1192212"/>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GB" i="1" dirty="0"/>
              <a:t>Please explain the specific measures provided for in the Child Protection Code to protect children with disabilities. How are cases of violence against children with disabilities dealt with?</a:t>
            </a:r>
          </a:p>
          <a:p>
            <a:pPr algn="r">
              <a:defRPr/>
            </a:pPr>
            <a:r>
              <a:rPr lang="fr-CH" b="1" i="1" dirty="0" err="1" smtClean="0"/>
              <a:t>Committee’s</a:t>
            </a:r>
            <a:r>
              <a:rPr lang="fr-CH" b="1" i="1" dirty="0" smtClean="0"/>
              <a:t> </a:t>
            </a:r>
            <a:r>
              <a:rPr lang="fr-CH" b="1" i="1" dirty="0" err="1" smtClean="0"/>
              <a:t>list</a:t>
            </a:r>
            <a:r>
              <a:rPr lang="fr-CH" b="1" i="1" dirty="0" smtClean="0"/>
              <a:t> of issues to </a:t>
            </a:r>
            <a:r>
              <a:rPr lang="fr-CH" b="1" i="1" dirty="0" err="1"/>
              <a:t>Tunisia</a:t>
            </a:r>
            <a:r>
              <a:rPr lang="fr-CH" b="1" i="1" dirty="0"/>
              <a:t> </a:t>
            </a:r>
            <a:endParaRPr lang="en-GB" b="1" i="1" dirty="0"/>
          </a:p>
        </p:txBody>
      </p:sp>
      <p:sp>
        <p:nvSpPr>
          <p:cNvPr id="6" name="Rectangle 5"/>
          <p:cNvSpPr/>
          <p:nvPr/>
        </p:nvSpPr>
        <p:spPr>
          <a:xfrm>
            <a:off x="557213" y="3848101"/>
            <a:ext cx="8010525" cy="2247106"/>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GB" i="1" dirty="0"/>
              <a:t>In this regard we should like to mention that the Child Protection Code promulgated by Act No. 92 of 9 November 1995 guarantees children in general and children with disabilities in particular freedom from various forms of exploitation, violence and abuse. Under the said Code, sexual or economic exploitation and habitual mistreatment of children are considered as difficult situations that require swift intervention by both child protection officers and family judges in order to protect children.</a:t>
            </a:r>
          </a:p>
          <a:p>
            <a:pPr algn="r">
              <a:defRPr/>
            </a:pPr>
            <a:r>
              <a:rPr lang="fr-CH" b="1" i="1" dirty="0" err="1"/>
              <a:t>Tunisia’s</a:t>
            </a:r>
            <a:r>
              <a:rPr lang="fr-CH" b="1" i="1" dirty="0"/>
              <a:t> </a:t>
            </a:r>
            <a:r>
              <a:rPr lang="fr-CH" b="1" i="1" dirty="0" err="1"/>
              <a:t>response</a:t>
            </a:r>
            <a:r>
              <a:rPr lang="fr-CH" b="1" i="1" dirty="0"/>
              <a:t> to the </a:t>
            </a:r>
            <a:r>
              <a:rPr lang="fr-CH" b="1" i="1" dirty="0" err="1"/>
              <a:t>Committee</a:t>
            </a:r>
            <a:endParaRPr lang="en-GB" b="1" i="1" dirty="0"/>
          </a:p>
        </p:txBody>
      </p:sp>
      <p:sp>
        <p:nvSpPr>
          <p:cNvPr id="7" name="Down Arrow 6"/>
          <p:cNvSpPr/>
          <p:nvPr/>
        </p:nvSpPr>
        <p:spPr>
          <a:xfrm>
            <a:off x="4024313" y="1914525"/>
            <a:ext cx="484187" cy="252413"/>
          </a:xfrm>
          <a:prstGeom prst="downArrow">
            <a:avLst/>
          </a:prstGeom>
          <a:solidFill>
            <a:schemeClr val="tx2">
              <a:lumMod val="20000"/>
              <a:lumOff val="8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10" name="Down Arrow 9"/>
          <p:cNvSpPr/>
          <p:nvPr/>
        </p:nvSpPr>
        <p:spPr>
          <a:xfrm>
            <a:off x="4048125" y="3521075"/>
            <a:ext cx="484188" cy="252413"/>
          </a:xfrm>
          <a:prstGeom prst="downArrow">
            <a:avLst/>
          </a:prstGeom>
          <a:solidFill>
            <a:schemeClr val="tx2">
              <a:lumMod val="20000"/>
              <a:lumOff val="8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title"/>
          </p:nvPr>
        </p:nvSpPr>
        <p:spPr>
          <a:xfrm>
            <a:off x="258763" y="274638"/>
            <a:ext cx="8497887" cy="1090612"/>
          </a:xfrm>
        </p:spPr>
        <p:txBody>
          <a:bodyPr/>
          <a:lstStyle/>
          <a:p>
            <a:pPr algn="ctr" eaLnBrk="1" hangingPunct="1"/>
            <a:r>
              <a:rPr lang="en-US" sz="3600" smtClean="0">
                <a:latin typeface="Arial" charset="0"/>
                <a:ea typeface="ＭＳ Ｐゴシック" pitchFamily="34" charset="-128"/>
                <a:cs typeface="Arial" charset="0"/>
              </a:rPr>
              <a:t>Concluding observations: Tunisia</a:t>
            </a:r>
            <a:endParaRPr lang="fr-FR" sz="3600" smtClean="0">
              <a:latin typeface="Arial" charset="0"/>
              <a:ea typeface="ＭＳ Ｐゴシック" pitchFamily="34" charset="-128"/>
              <a:cs typeface="Arial" charset="0"/>
            </a:endParaRPr>
          </a:p>
        </p:txBody>
      </p:sp>
      <p:sp>
        <p:nvSpPr>
          <p:cNvPr id="15363" name="Content Placeholder 2"/>
          <p:cNvSpPr txBox="1">
            <a:spLocks/>
          </p:cNvSpPr>
          <p:nvPr/>
        </p:nvSpPr>
        <p:spPr bwMode="auto">
          <a:xfrm>
            <a:off x="1016000" y="1365250"/>
            <a:ext cx="7056438" cy="473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pPr>
            <a:endParaRPr lang="en-US" sz="2400">
              <a:cs typeface="Arial" charset="0"/>
            </a:endParaRPr>
          </a:p>
        </p:txBody>
      </p:sp>
      <p:sp>
        <p:nvSpPr>
          <p:cNvPr id="2" name="Rectangle 1"/>
          <p:cNvSpPr/>
          <p:nvPr/>
        </p:nvSpPr>
        <p:spPr>
          <a:xfrm>
            <a:off x="576263" y="1530350"/>
            <a:ext cx="8180387" cy="4572000"/>
          </a:xfrm>
          <a:prstGeom prst="rect">
            <a:avLst/>
          </a:prstGeom>
          <a:solidFill>
            <a:schemeClr val="tx2">
              <a:lumMod val="20000"/>
              <a:lumOff val="8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defRPr/>
            </a:pPr>
            <a:r>
              <a:rPr lang="en-GB" i="1" dirty="0">
                <a:solidFill>
                  <a:schemeClr val="tx1"/>
                </a:solidFill>
              </a:rPr>
              <a:t>The Committee is particularly concerned at the low rate of reporting </a:t>
            </a:r>
            <a:r>
              <a:rPr lang="en-GB" i="1" dirty="0" smtClean="0">
                <a:solidFill>
                  <a:schemeClr val="tx1"/>
                </a:solidFill>
              </a:rPr>
              <a:t>of </a:t>
            </a:r>
            <a:r>
              <a:rPr lang="en-GB" i="1" dirty="0">
                <a:solidFill>
                  <a:schemeClr val="tx1"/>
                </a:solidFill>
              </a:rPr>
              <a:t>cases of habitual mistreatment of children, including children with disabilities, which may amount to situations of danger, in view of the results of the </a:t>
            </a:r>
            <a:r>
              <a:rPr lang="en-GB" i="1" dirty="0" smtClean="0">
                <a:solidFill>
                  <a:schemeClr val="tx1"/>
                </a:solidFill>
              </a:rPr>
              <a:t>Multiple Indicator Cluster Survey […].</a:t>
            </a:r>
            <a:endParaRPr lang="en-GB" i="1" dirty="0">
              <a:solidFill>
                <a:schemeClr val="tx1"/>
              </a:solidFill>
            </a:endParaRPr>
          </a:p>
          <a:p>
            <a:pPr>
              <a:defRPr/>
            </a:pPr>
            <a:endParaRPr lang="en-GB" i="1" dirty="0">
              <a:solidFill>
                <a:schemeClr val="tx1"/>
              </a:solidFill>
            </a:endParaRPr>
          </a:p>
          <a:p>
            <a:pPr>
              <a:defRPr/>
            </a:pPr>
            <a:r>
              <a:rPr lang="en-GB" b="1" i="1" dirty="0">
                <a:solidFill>
                  <a:schemeClr val="tx1"/>
                </a:solidFill>
              </a:rPr>
              <a:t>The Committee recommends:</a:t>
            </a:r>
            <a:r>
              <a:rPr lang="en-GB" i="1" dirty="0">
                <a:solidFill>
                  <a:schemeClr val="tx1"/>
                </a:solidFill>
              </a:rPr>
              <a:t> </a:t>
            </a:r>
          </a:p>
          <a:p>
            <a:pPr>
              <a:defRPr/>
            </a:pPr>
            <a:r>
              <a:rPr lang="en-GB" b="1" i="1" dirty="0" smtClean="0">
                <a:solidFill>
                  <a:schemeClr val="tx1"/>
                </a:solidFill>
              </a:rPr>
              <a:t>	(a)	Evaluate </a:t>
            </a:r>
            <a:r>
              <a:rPr lang="en-GB" b="1" i="1" dirty="0">
                <a:solidFill>
                  <a:schemeClr val="tx1"/>
                </a:solidFill>
              </a:rPr>
              <a:t>the phenomenon of violence against boys and girls with disabilities, and compile systematic disaggregated </a:t>
            </a:r>
            <a:r>
              <a:rPr lang="en-GB" b="1" i="1" dirty="0" smtClean="0">
                <a:solidFill>
                  <a:schemeClr val="tx1"/>
                </a:solidFill>
              </a:rPr>
              <a:t>data […];</a:t>
            </a:r>
            <a:endParaRPr lang="en-GB" i="1" dirty="0">
              <a:solidFill>
                <a:schemeClr val="tx1"/>
              </a:solidFill>
            </a:endParaRPr>
          </a:p>
          <a:p>
            <a:pPr>
              <a:defRPr/>
            </a:pPr>
            <a:r>
              <a:rPr lang="en-GB" b="1" i="1" dirty="0" smtClean="0">
                <a:solidFill>
                  <a:schemeClr val="tx1"/>
                </a:solidFill>
              </a:rPr>
              <a:t>	(b)	Ensure </a:t>
            </a:r>
            <a:r>
              <a:rPr lang="en-GB" b="1" i="1" dirty="0">
                <a:solidFill>
                  <a:schemeClr val="tx1"/>
                </a:solidFill>
              </a:rPr>
              <a:t>that institutions providing care for children with disabilities are staffed with specially trained personnel, subject to appropriate standards, regularly monitored and evaluated, and establish complaint procedures accessible to children with disabilities;</a:t>
            </a:r>
            <a:endParaRPr lang="en-GB" i="1" dirty="0">
              <a:solidFill>
                <a:schemeClr val="tx1"/>
              </a:solidFill>
            </a:endParaRPr>
          </a:p>
          <a:p>
            <a:pPr>
              <a:defRPr/>
            </a:pPr>
            <a:r>
              <a:rPr lang="en-GB" b="1" i="1" dirty="0" smtClean="0">
                <a:solidFill>
                  <a:schemeClr val="tx1"/>
                </a:solidFill>
              </a:rPr>
              <a:t>	(c)	Establish </a:t>
            </a:r>
            <a:r>
              <a:rPr lang="en-GB" b="1" i="1" dirty="0">
                <a:solidFill>
                  <a:schemeClr val="tx1"/>
                </a:solidFill>
              </a:rPr>
              <a:t>independent follow-up </a:t>
            </a:r>
            <a:r>
              <a:rPr lang="en-GB" b="1" i="1" dirty="0" smtClean="0">
                <a:solidFill>
                  <a:schemeClr val="tx1"/>
                </a:solidFill>
              </a:rPr>
              <a:t>mechanisms;</a:t>
            </a:r>
            <a:endParaRPr lang="en-GB" i="1" dirty="0" smtClean="0">
              <a:solidFill>
                <a:schemeClr val="tx1"/>
              </a:solidFill>
            </a:endParaRPr>
          </a:p>
          <a:p>
            <a:pPr>
              <a:defRPr/>
            </a:pPr>
            <a:r>
              <a:rPr lang="en-GB" b="1" i="1" dirty="0" smtClean="0">
                <a:solidFill>
                  <a:schemeClr val="tx1"/>
                </a:solidFill>
              </a:rPr>
              <a:t>	(d)	Take </a:t>
            </a:r>
            <a:r>
              <a:rPr lang="en-GB" b="1" i="1" dirty="0">
                <a:solidFill>
                  <a:schemeClr val="tx1"/>
                </a:solidFill>
              </a:rPr>
              <a:t>steps to replace institutional care for boys and girls with disabilities with community-based care</a:t>
            </a:r>
            <a:r>
              <a:rPr lang="en-GB" b="1" i="1" dirty="0" smtClean="0">
                <a:solidFill>
                  <a:schemeClr val="tx1"/>
                </a:solidFill>
              </a:rPr>
              <a:t>.</a:t>
            </a:r>
          </a:p>
          <a:p>
            <a:pPr algn="r">
              <a:defRPr/>
            </a:pPr>
            <a:r>
              <a:rPr lang="en-GB" dirty="0" err="1" smtClean="0">
                <a:solidFill>
                  <a:schemeClr val="tx1"/>
                </a:solidFill>
              </a:rPr>
              <a:t>CRPD</a:t>
            </a:r>
            <a:r>
              <a:rPr lang="en-GB" dirty="0" smtClean="0">
                <a:solidFill>
                  <a:schemeClr val="tx1"/>
                </a:solidFill>
              </a:rPr>
              <a:t>/C/</a:t>
            </a:r>
            <a:r>
              <a:rPr lang="en-GB" dirty="0" err="1" smtClean="0">
                <a:solidFill>
                  <a:schemeClr val="tx1"/>
                </a:solidFill>
              </a:rPr>
              <a:t>TUN</a:t>
            </a:r>
            <a:r>
              <a:rPr lang="en-GB" dirty="0" smtClean="0">
                <a:solidFill>
                  <a:schemeClr val="tx1"/>
                </a:solidFill>
              </a:rPr>
              <a:t>/CO/1, </a:t>
            </a:r>
            <a:r>
              <a:rPr lang="en-GB" dirty="0" err="1" smtClean="0">
                <a:solidFill>
                  <a:schemeClr val="tx1"/>
                </a:solidFill>
              </a:rPr>
              <a:t>paras</a:t>
            </a:r>
            <a:r>
              <a:rPr lang="en-GB" dirty="0" smtClean="0">
                <a:solidFill>
                  <a:schemeClr val="tx1"/>
                </a:solidFill>
              </a:rPr>
              <a:t>. 16–17</a:t>
            </a:r>
            <a:endParaRPr lang="en-GB" b="1" i="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396875" y="274638"/>
            <a:ext cx="8359775" cy="1090612"/>
          </a:xfrm>
        </p:spPr>
        <p:txBody>
          <a:bodyPr/>
          <a:lstStyle/>
          <a:p>
            <a:pPr algn="ctr" eaLnBrk="1" hangingPunct="1"/>
            <a:r>
              <a:rPr lang="fr-FR" sz="3500" smtClean="0">
                <a:latin typeface="Arial" charset="0"/>
                <a:ea typeface="ＭＳ Ｐゴシック" pitchFamily="34" charset="-128"/>
                <a:cs typeface="Arial" charset="0"/>
              </a:rPr>
              <a:t>Implementation of recommendations</a:t>
            </a:r>
          </a:p>
        </p:txBody>
      </p:sp>
      <p:sp>
        <p:nvSpPr>
          <p:cNvPr id="15363" name="Content Placeholder 2"/>
          <p:cNvSpPr txBox="1">
            <a:spLocks/>
          </p:cNvSpPr>
          <p:nvPr/>
        </p:nvSpPr>
        <p:spPr bwMode="auto">
          <a:xfrm>
            <a:off x="1016000" y="1106488"/>
            <a:ext cx="7056438" cy="47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Issue a press release and hold a press conference</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Publish the concluding observations and recommendations</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Circulate them to all relevant ministries and departments</a:t>
            </a:r>
          </a:p>
          <a:p>
            <a:pPr marL="457200" indent="-457200" eaLnBrk="1" hangingPunct="1">
              <a:lnSpc>
                <a:spcPct val="90000"/>
              </a:lnSpc>
              <a:spcBef>
                <a:spcPct val="20000"/>
              </a:spcBef>
              <a:buClr>
                <a:schemeClr val="tx2"/>
              </a:buClr>
              <a:buFont typeface="Wingdings" pitchFamily="2" charset="2"/>
              <a:buChar char="ü"/>
              <a:defRPr/>
            </a:pPr>
            <a:r>
              <a:rPr lang="en-US" sz="2700" dirty="0">
                <a:cs typeface="Arial" charset="0"/>
              </a:rPr>
              <a:t>Meet with civil society</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Hold a round table </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Establish a time-bound implementation plan </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Seek United Nations assistance</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Other …</a:t>
            </a:r>
            <a:endParaRPr lang="en-US" sz="2700" i="1" dirty="0" smtClean="0">
              <a:cs typeface="Arial" charset="0"/>
            </a:endParaRPr>
          </a:p>
          <a:p>
            <a:pPr eaLnBrk="1" hangingPunct="1">
              <a:lnSpc>
                <a:spcPct val="90000"/>
              </a:lnSpc>
              <a:spcBef>
                <a:spcPct val="20000"/>
              </a:spcBef>
              <a:buClr>
                <a:schemeClr val="tx2"/>
              </a:buClr>
              <a:defRPr/>
            </a:pPr>
            <a:endParaRPr lang="en-US" sz="2700" dirty="0" smtClean="0">
              <a:cs typeface="Arial" charset="0"/>
            </a:endParaRPr>
          </a:p>
          <a:p>
            <a:pPr marL="457200" indent="-457200" eaLnBrk="1" hangingPunct="1">
              <a:lnSpc>
                <a:spcPct val="90000"/>
              </a:lnSpc>
              <a:spcBef>
                <a:spcPct val="20000"/>
              </a:spcBef>
              <a:buClr>
                <a:schemeClr val="tx2"/>
              </a:buClr>
              <a:buFont typeface="Wingdings" pitchFamily="2" charset="2"/>
              <a:buChar char="ü"/>
              <a:defRPr/>
            </a:pPr>
            <a:endParaRPr lang="en-US" sz="2700" dirty="0" smtClean="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a:xfrm>
            <a:off x="198438" y="274638"/>
            <a:ext cx="8558212" cy="1090612"/>
          </a:xfrm>
        </p:spPr>
        <p:txBody>
          <a:bodyPr/>
          <a:lstStyle/>
          <a:p>
            <a:pPr algn="ctr" eaLnBrk="1" hangingPunct="1"/>
            <a:r>
              <a:rPr lang="fr-FR" sz="3500" smtClean="0">
                <a:latin typeface="Arial" charset="0"/>
                <a:ea typeface="ＭＳ Ｐゴシック" pitchFamily="34" charset="-128"/>
                <a:cs typeface="Arial" charset="0"/>
              </a:rPr>
              <a:t>Functions of reporting</a:t>
            </a:r>
          </a:p>
        </p:txBody>
      </p:sp>
      <p:sp>
        <p:nvSpPr>
          <p:cNvPr id="15363" name="Content Placeholder 2"/>
          <p:cNvSpPr txBox="1">
            <a:spLocks/>
          </p:cNvSpPr>
          <p:nvPr/>
        </p:nvSpPr>
        <p:spPr bwMode="auto">
          <a:xfrm>
            <a:off x="1016000" y="1106488"/>
            <a:ext cx="7056438" cy="47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Reviewing implementation</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Identifying strengths and weaknesses</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Seeking international expert assistance</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Improving data collection and analysis</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Improving knowledge on the Convention</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Strengthening coordination in Government</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Strengthening dialogue with civil society organizations and NHRIs</a:t>
            </a:r>
          </a:p>
          <a:p>
            <a:pPr marL="457200" indent="-457200" eaLnBrk="1" hangingPunct="1">
              <a:lnSpc>
                <a:spcPct val="90000"/>
              </a:lnSpc>
              <a:spcBef>
                <a:spcPct val="20000"/>
              </a:spcBef>
              <a:buClr>
                <a:schemeClr val="tx2"/>
              </a:buClr>
              <a:buFont typeface="Wingdings" pitchFamily="2" charset="2"/>
              <a:buChar char="ü"/>
              <a:defRPr/>
            </a:pPr>
            <a:r>
              <a:rPr lang="en-US" sz="2700" dirty="0" smtClean="0">
                <a:cs typeface="Arial" charset="0"/>
              </a:rPr>
              <a:t>Sharing experience internationally</a:t>
            </a:r>
          </a:p>
          <a:p>
            <a:pPr marL="457200" indent="-457200" eaLnBrk="1" hangingPunct="1">
              <a:lnSpc>
                <a:spcPct val="90000"/>
              </a:lnSpc>
              <a:spcBef>
                <a:spcPct val="20000"/>
              </a:spcBef>
              <a:buClr>
                <a:schemeClr val="tx2"/>
              </a:buClr>
              <a:buFont typeface="Wingdings" pitchFamily="2" charset="2"/>
              <a:buChar char="ü"/>
              <a:defRPr/>
            </a:pPr>
            <a:r>
              <a:rPr lang="en-US" sz="2700" i="1" dirty="0" smtClean="0">
                <a:cs typeface="Arial" charset="0"/>
              </a:rPr>
              <a:t>Other … ?</a:t>
            </a:r>
          </a:p>
          <a:p>
            <a:pPr marL="457200" indent="-457200" eaLnBrk="1" hangingPunct="1">
              <a:lnSpc>
                <a:spcPct val="90000"/>
              </a:lnSpc>
              <a:spcBef>
                <a:spcPct val="20000"/>
              </a:spcBef>
              <a:buClr>
                <a:schemeClr val="tx2"/>
              </a:buClr>
              <a:buFont typeface="Wingdings" pitchFamily="2" charset="2"/>
              <a:buChar char="ü"/>
              <a:defRPr/>
            </a:pPr>
            <a:endParaRPr lang="en-US" sz="2700" dirty="0" smtClean="0">
              <a:cs typeface="Arial" charset="0"/>
            </a:endParaRPr>
          </a:p>
          <a:p>
            <a:pPr eaLnBrk="1" hangingPunct="1">
              <a:lnSpc>
                <a:spcPct val="90000"/>
              </a:lnSpc>
              <a:spcBef>
                <a:spcPct val="20000"/>
              </a:spcBef>
              <a:buClr>
                <a:schemeClr val="tx2"/>
              </a:buClr>
              <a:defRPr/>
            </a:pPr>
            <a:endParaRPr lang="en-US" sz="2700" dirty="0" smtClean="0">
              <a:cs typeface="Arial" charset="0"/>
            </a:endParaRPr>
          </a:p>
          <a:p>
            <a:pPr marL="457200" indent="-457200" eaLnBrk="1" hangingPunct="1">
              <a:lnSpc>
                <a:spcPct val="90000"/>
              </a:lnSpc>
              <a:spcBef>
                <a:spcPct val="20000"/>
              </a:spcBef>
              <a:buClr>
                <a:schemeClr val="tx2"/>
              </a:buClr>
              <a:buFont typeface="Wingdings" pitchFamily="2" charset="2"/>
              <a:buChar char="ü"/>
              <a:defRPr/>
            </a:pPr>
            <a:endParaRPr lang="en-US" sz="2700" dirty="0" smtClean="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17500" y="365125"/>
            <a:ext cx="8599488" cy="1143000"/>
          </a:xfrm>
        </p:spPr>
        <p:txBody>
          <a:bodyPr/>
          <a:lstStyle/>
          <a:p>
            <a:pPr algn="ctr" eaLnBrk="1" hangingPunct="1"/>
            <a:r>
              <a:rPr lang="en-US" sz="3500" smtClean="0">
                <a:latin typeface="Arial" charset="0"/>
                <a:ea typeface="ＭＳ Ｐゴシック" pitchFamily="34" charset="-128"/>
                <a:cs typeface="Arial" charset="0"/>
              </a:rPr>
              <a:t>Sources</a:t>
            </a:r>
          </a:p>
        </p:txBody>
      </p:sp>
      <p:sp>
        <p:nvSpPr>
          <p:cNvPr id="18435" name="Content Placeholder 2"/>
          <p:cNvSpPr>
            <a:spLocks noGrp="1"/>
          </p:cNvSpPr>
          <p:nvPr>
            <p:ph idx="1"/>
          </p:nvPr>
        </p:nvSpPr>
        <p:spPr>
          <a:xfrm>
            <a:off x="558800" y="1839913"/>
            <a:ext cx="7477125" cy="3111500"/>
          </a:xfrm>
        </p:spPr>
        <p:txBody>
          <a:bodyPr/>
          <a:lstStyle/>
          <a:p>
            <a:pPr eaLnBrk="1" hangingPunct="1"/>
            <a:r>
              <a:rPr lang="en-US" sz="2200" dirty="0" smtClean="0">
                <a:latin typeface="Arial" charset="0"/>
                <a:ea typeface="ＭＳ Ｐゴシック" pitchFamily="34" charset="-128"/>
                <a:cs typeface="Arial" charset="0"/>
              </a:rPr>
              <a:t>Convention on the Rights of Persons with Disabilities;</a:t>
            </a:r>
          </a:p>
          <a:p>
            <a:pPr eaLnBrk="1" hangingPunct="1"/>
            <a:r>
              <a:rPr lang="en-US" sz="2200" dirty="0" smtClean="0">
                <a:latin typeface="Arial" charset="0"/>
                <a:ea typeface="ＭＳ Ｐゴシック" pitchFamily="34" charset="-128"/>
                <a:cs typeface="Arial" charset="0"/>
              </a:rPr>
              <a:t>Reporting guidelines (</a:t>
            </a:r>
            <a:r>
              <a:rPr lang="en-US" sz="2200" dirty="0" err="1" smtClean="0">
                <a:latin typeface="Arial" charset="0"/>
                <a:ea typeface="ＭＳ Ｐゴシック" pitchFamily="34" charset="-128"/>
                <a:cs typeface="Arial" charset="0"/>
              </a:rPr>
              <a:t>CRDP</a:t>
            </a:r>
            <a:r>
              <a:rPr lang="en-US" sz="2200" dirty="0" smtClean="0">
                <a:latin typeface="Arial" charset="0"/>
                <a:ea typeface="ＭＳ Ｐゴシック" pitchFamily="34" charset="-128"/>
                <a:cs typeface="Arial" charset="0"/>
              </a:rPr>
              <a:t>/C/2/3);</a:t>
            </a:r>
          </a:p>
          <a:p>
            <a:pPr eaLnBrk="1" hangingPunct="1"/>
            <a:r>
              <a:rPr lang="en-US" sz="2200" dirty="0" smtClean="0">
                <a:latin typeface="Arial" charset="0"/>
                <a:ea typeface="ＭＳ Ｐゴシック" pitchFamily="34" charset="-128"/>
                <a:cs typeface="Arial" charset="0"/>
              </a:rPr>
              <a:t>Initial report of Peru </a:t>
            </a:r>
          </a:p>
          <a:p>
            <a:pPr eaLnBrk="1" hangingPunct="1"/>
            <a:r>
              <a:rPr lang="en-US" sz="2200" dirty="0" smtClean="0">
                <a:latin typeface="Arial" charset="0"/>
                <a:ea typeface="ＭＳ Ｐゴシック" pitchFamily="34" charset="-128"/>
                <a:cs typeface="Arial" charset="0"/>
              </a:rPr>
              <a:t>List of issues, Tunisia </a:t>
            </a:r>
          </a:p>
          <a:p>
            <a:pPr eaLnBrk="1" hangingPunct="1"/>
            <a:r>
              <a:rPr lang="en-US" sz="2200" dirty="0" smtClean="0">
                <a:latin typeface="Arial" charset="0"/>
                <a:ea typeface="ＭＳ Ｐゴシック" pitchFamily="34" charset="-128"/>
                <a:cs typeface="Arial" charset="0"/>
              </a:rPr>
              <a:t>Concluding observations, Tunisia</a:t>
            </a:r>
          </a:p>
          <a:p>
            <a:pPr eaLnBrk="1" hangingPunct="1"/>
            <a:r>
              <a:rPr lang="en-US" sz="2200" dirty="0" smtClean="0">
                <a:latin typeface="Arial" charset="0"/>
                <a:ea typeface="ＭＳ Ｐゴシック" pitchFamily="34" charset="-128"/>
                <a:cs typeface="Arial" charset="0"/>
                <a:hlinkClick r:id="rId3"/>
              </a:rPr>
              <a:t>www.ohchr.org/EN/HRBodies/CRPD/Pages/Sessions.aspx</a:t>
            </a:r>
            <a:r>
              <a:rPr lang="en-US" sz="2200" dirty="0" smtClean="0">
                <a:latin typeface="Arial" charset="0"/>
                <a:ea typeface="ＭＳ Ｐゴシック" pitchFamily="34" charset="-128"/>
                <a:cs typeface="Arial" charset="0"/>
              </a:rPr>
              <a:t> (accessed 10 August 2012)</a:t>
            </a:r>
          </a:p>
          <a:p>
            <a:pPr eaLnBrk="1" hangingPunct="1"/>
            <a:endParaRPr lang="en-US" sz="2200" dirty="0" smtClean="0">
              <a:latin typeface="Arial" charset="0"/>
              <a:ea typeface="ＭＳ Ｐゴシック" pitchFamily="34" charset="-128"/>
              <a:cs typeface="Arial" charset="0"/>
            </a:endParaRPr>
          </a:p>
          <a:p>
            <a:pPr eaLnBrk="1" hangingPunct="1">
              <a:buFont typeface="Arial" charset="0"/>
              <a:buNone/>
            </a:pPr>
            <a:endParaRPr lang="en-US" sz="2800" dirty="0" smtClean="0">
              <a:latin typeface="Arial" charset="0"/>
              <a:ea typeface="ＭＳ Ｐゴシック" pitchFamily="34" charset="-128"/>
              <a:cs typeface="Arial" charset="0"/>
            </a:endParaRPr>
          </a:p>
          <a:p>
            <a:pPr eaLnBrk="1" hangingPunct="1"/>
            <a:endParaRPr lang="en-US" dirty="0" smtClean="0">
              <a:latin typeface="Arial" charset="0"/>
              <a:ea typeface="ＭＳ Ｐゴシック" pitchFamily="34" charset="-128"/>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301625" y="6308725"/>
            <a:ext cx="2698750" cy="1588"/>
          </a:xfrm>
          <a:prstGeom prst="line">
            <a:avLst/>
          </a:prstGeom>
          <a:ln w="38100" cap="flat" cmpd="sng" algn="ctr">
            <a:solidFill>
              <a:schemeClr val="accent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6147" name="TextBox 11"/>
          <p:cNvSpPr txBox="1">
            <a:spLocks noChangeArrowheads="1"/>
          </p:cNvSpPr>
          <p:nvPr/>
        </p:nvSpPr>
        <p:spPr bwMode="auto">
          <a:xfrm>
            <a:off x="838200" y="1101725"/>
            <a:ext cx="327660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spcBef>
                <a:spcPct val="20000"/>
              </a:spcBef>
              <a:buClr>
                <a:schemeClr val="tx2"/>
              </a:buClr>
              <a:buFont typeface="Wingdings" pitchFamily="2" charset="2"/>
              <a:buChar char="§"/>
            </a:pPr>
            <a:r>
              <a:rPr lang="en-US" sz="2300" dirty="0">
                <a:cs typeface="Arial" charset="0"/>
              </a:rPr>
              <a:t>Understand the purpose and content of State reports to the </a:t>
            </a:r>
            <a:r>
              <a:rPr lang="en-US" sz="2300" dirty="0" smtClean="0">
                <a:cs typeface="Arial" charset="0"/>
              </a:rPr>
              <a:t>Committee on the Rights of Persons with Disabilities</a:t>
            </a:r>
            <a:endParaRPr lang="en-US" sz="2300" dirty="0">
              <a:cs typeface="Arial" charset="0"/>
            </a:endParaRPr>
          </a:p>
          <a:p>
            <a:pPr eaLnBrk="1" hangingPunct="1">
              <a:spcBef>
                <a:spcPct val="20000"/>
              </a:spcBef>
              <a:buClr>
                <a:schemeClr val="tx2"/>
              </a:buClr>
              <a:buFont typeface="Wingdings" pitchFamily="2" charset="2"/>
              <a:buChar char="§"/>
            </a:pPr>
            <a:endParaRPr lang="en-US" sz="2300" dirty="0">
              <a:cs typeface="Arial" charset="0"/>
            </a:endParaRPr>
          </a:p>
          <a:p>
            <a:pPr eaLnBrk="1" hangingPunct="1">
              <a:spcBef>
                <a:spcPct val="20000"/>
              </a:spcBef>
              <a:buClr>
                <a:schemeClr val="tx2"/>
              </a:buClr>
              <a:buFont typeface="Wingdings" pitchFamily="2" charset="2"/>
              <a:buChar char="§"/>
            </a:pPr>
            <a:r>
              <a:rPr lang="en-US" sz="2300" dirty="0">
                <a:cs typeface="Arial" charset="0"/>
              </a:rPr>
              <a:t>Understand the process of drafting and submitting reports</a:t>
            </a:r>
          </a:p>
          <a:p>
            <a:pPr eaLnBrk="1" hangingPunct="1">
              <a:spcBef>
                <a:spcPct val="20000"/>
              </a:spcBef>
              <a:buClr>
                <a:schemeClr val="tx2"/>
              </a:buClr>
              <a:buFont typeface="Wingdings" pitchFamily="2" charset="2"/>
              <a:buChar char="§"/>
            </a:pPr>
            <a:endParaRPr lang="en-US" sz="2400" dirty="0">
              <a:cs typeface="Arial" charset="0"/>
            </a:endParaRPr>
          </a:p>
        </p:txBody>
      </p:sp>
      <p:sp>
        <p:nvSpPr>
          <p:cNvPr id="6148" name="Rectangle 10"/>
          <p:cNvSpPr>
            <a:spLocks noChangeArrowheads="1"/>
          </p:cNvSpPr>
          <p:nvPr/>
        </p:nvSpPr>
        <p:spPr bwMode="auto">
          <a:xfrm>
            <a:off x="4370388" y="1112838"/>
            <a:ext cx="4535487" cy="515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Bef>
                <a:spcPct val="20000"/>
              </a:spcBef>
              <a:buClr>
                <a:schemeClr val="tx2"/>
              </a:buClr>
              <a:buFont typeface="Wingdings" pitchFamily="2" charset="2"/>
              <a:buChar char="§"/>
            </a:pPr>
            <a:r>
              <a:rPr lang="en-US" sz="2300" dirty="0">
                <a:cs typeface="Arial" charset="0"/>
              </a:rPr>
              <a:t>What is the </a:t>
            </a:r>
            <a:r>
              <a:rPr lang="en-US" sz="2300" dirty="0" smtClean="0">
                <a:cs typeface="Arial" charset="0"/>
              </a:rPr>
              <a:t>Committee</a:t>
            </a:r>
            <a:endParaRPr lang="en-US" sz="2300" dirty="0">
              <a:cs typeface="Arial" charset="0"/>
            </a:endParaRPr>
          </a:p>
          <a:p>
            <a:pPr marL="342900" indent="-342900">
              <a:spcBef>
                <a:spcPct val="20000"/>
              </a:spcBef>
              <a:buClr>
                <a:schemeClr val="tx2"/>
              </a:buClr>
              <a:buFont typeface="Wingdings" pitchFamily="2" charset="2"/>
              <a:buChar char="§"/>
            </a:pPr>
            <a:r>
              <a:rPr lang="en-US" sz="2300" dirty="0">
                <a:cs typeface="Arial" charset="0"/>
              </a:rPr>
              <a:t>The reporting requirement</a:t>
            </a:r>
          </a:p>
          <a:p>
            <a:pPr marL="342900" indent="-342900">
              <a:spcBef>
                <a:spcPct val="20000"/>
              </a:spcBef>
              <a:buClr>
                <a:schemeClr val="tx2"/>
              </a:buClr>
              <a:buFont typeface="Wingdings" pitchFamily="2" charset="2"/>
              <a:buChar char="§"/>
            </a:pPr>
            <a:r>
              <a:rPr lang="en-US" sz="2300" dirty="0">
                <a:cs typeface="Arial" charset="0"/>
              </a:rPr>
              <a:t>The treaty body reporting cycle</a:t>
            </a:r>
          </a:p>
          <a:p>
            <a:pPr marL="342900" indent="-342900">
              <a:spcBef>
                <a:spcPct val="20000"/>
              </a:spcBef>
              <a:buClr>
                <a:schemeClr val="tx2"/>
              </a:buClr>
              <a:buFont typeface="Wingdings" pitchFamily="2" charset="2"/>
              <a:buChar char="§"/>
            </a:pPr>
            <a:r>
              <a:rPr lang="en-US" sz="2300" dirty="0">
                <a:cs typeface="Arial" charset="0"/>
              </a:rPr>
              <a:t>Methodology</a:t>
            </a:r>
          </a:p>
          <a:p>
            <a:pPr marL="342900" indent="-342900">
              <a:spcBef>
                <a:spcPct val="20000"/>
              </a:spcBef>
              <a:buClr>
                <a:schemeClr val="tx2"/>
              </a:buClr>
              <a:buFont typeface="Wingdings" pitchFamily="2" charset="2"/>
              <a:buChar char="§"/>
            </a:pPr>
            <a:r>
              <a:rPr lang="en-US" sz="2300" dirty="0">
                <a:cs typeface="Arial" charset="0"/>
              </a:rPr>
              <a:t>Reporting </a:t>
            </a:r>
            <a:r>
              <a:rPr lang="en-US" sz="2300" dirty="0" smtClean="0">
                <a:cs typeface="Arial" charset="0"/>
              </a:rPr>
              <a:t>guidelines</a:t>
            </a:r>
            <a:endParaRPr lang="en-US" sz="2300" dirty="0">
              <a:cs typeface="Arial" charset="0"/>
            </a:endParaRPr>
          </a:p>
          <a:p>
            <a:pPr marL="342900" indent="-342900">
              <a:spcBef>
                <a:spcPct val="20000"/>
              </a:spcBef>
              <a:buClr>
                <a:schemeClr val="tx2"/>
              </a:buClr>
              <a:buFont typeface="Wingdings" pitchFamily="2" charset="2"/>
              <a:buChar char="§"/>
            </a:pPr>
            <a:r>
              <a:rPr lang="en-US" sz="2300" dirty="0">
                <a:cs typeface="Arial" charset="0"/>
              </a:rPr>
              <a:t>List of issues</a:t>
            </a:r>
          </a:p>
          <a:p>
            <a:pPr marL="342900" indent="-342900">
              <a:spcBef>
                <a:spcPct val="20000"/>
              </a:spcBef>
              <a:buClr>
                <a:schemeClr val="tx2"/>
              </a:buClr>
              <a:buFont typeface="Wingdings" pitchFamily="2" charset="2"/>
              <a:buChar char="§"/>
            </a:pPr>
            <a:r>
              <a:rPr lang="en-US" sz="2300" dirty="0">
                <a:cs typeface="Arial" charset="0"/>
              </a:rPr>
              <a:t>The Committee session</a:t>
            </a:r>
          </a:p>
          <a:p>
            <a:pPr marL="342900" indent="-342900">
              <a:spcBef>
                <a:spcPct val="20000"/>
              </a:spcBef>
              <a:buClr>
                <a:schemeClr val="tx2"/>
              </a:buClr>
              <a:buFont typeface="Wingdings" pitchFamily="2" charset="2"/>
              <a:buChar char="§"/>
            </a:pPr>
            <a:r>
              <a:rPr lang="en-US" sz="2300" dirty="0">
                <a:cs typeface="Arial" charset="0"/>
              </a:rPr>
              <a:t>Concluding observations</a:t>
            </a:r>
          </a:p>
          <a:p>
            <a:pPr marL="342900" indent="-342900">
              <a:spcBef>
                <a:spcPct val="20000"/>
              </a:spcBef>
              <a:buClr>
                <a:schemeClr val="tx2"/>
              </a:buClr>
              <a:buFont typeface="Wingdings" pitchFamily="2" charset="2"/>
              <a:buChar char="§"/>
            </a:pPr>
            <a:r>
              <a:rPr lang="en-US" sz="2300" dirty="0">
                <a:cs typeface="Arial" charset="0"/>
              </a:rPr>
              <a:t>Follow-up</a:t>
            </a:r>
          </a:p>
          <a:p>
            <a:pPr marL="342900" indent="-342900">
              <a:spcBef>
                <a:spcPct val="20000"/>
              </a:spcBef>
              <a:buClr>
                <a:schemeClr val="tx2"/>
              </a:buClr>
              <a:buFont typeface="Wingdings" pitchFamily="2" charset="2"/>
              <a:buChar char="§"/>
            </a:pPr>
            <a:r>
              <a:rPr lang="en-US" sz="2300" dirty="0">
                <a:cs typeface="Arial" charset="0"/>
              </a:rPr>
              <a:t>Functions of reporting</a:t>
            </a:r>
          </a:p>
          <a:p>
            <a:pPr marL="342900" indent="-342900">
              <a:spcBef>
                <a:spcPct val="20000"/>
              </a:spcBef>
              <a:buClr>
                <a:schemeClr val="tx2"/>
              </a:buClr>
              <a:buFont typeface="Wingdings" pitchFamily="2" charset="2"/>
              <a:buChar char="§"/>
            </a:pPr>
            <a:endParaRPr lang="en-US" sz="2400" dirty="0">
              <a:cs typeface="Arial" charset="0"/>
            </a:endParaRPr>
          </a:p>
          <a:p>
            <a:pPr marL="342900" indent="-342900">
              <a:spcBef>
                <a:spcPct val="20000"/>
              </a:spcBef>
              <a:buClr>
                <a:schemeClr val="tx2"/>
              </a:buClr>
              <a:buFont typeface="Wingdings" pitchFamily="2" charset="2"/>
              <a:buChar char="§"/>
            </a:pPr>
            <a:endParaRPr lang="en-US" sz="2400" dirty="0">
              <a:cs typeface="Arial" charset="0"/>
            </a:endParaRPr>
          </a:p>
        </p:txBody>
      </p:sp>
      <p:sp>
        <p:nvSpPr>
          <p:cNvPr id="6149" name="TextBox 17"/>
          <p:cNvSpPr txBox="1">
            <a:spLocks noChangeArrowheads="1"/>
          </p:cNvSpPr>
          <p:nvPr/>
        </p:nvSpPr>
        <p:spPr bwMode="auto">
          <a:xfrm>
            <a:off x="1066800" y="366713"/>
            <a:ext cx="1874231"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2600" b="1" dirty="0" smtClean="0">
                <a:solidFill>
                  <a:schemeClr val="tx2"/>
                </a:solidFill>
                <a:cs typeface="Arial" charset="0"/>
              </a:rPr>
              <a:t>Objectives</a:t>
            </a:r>
            <a:endParaRPr lang="en-US" sz="2600" b="1" dirty="0">
              <a:solidFill>
                <a:schemeClr val="tx2"/>
              </a:solidFill>
              <a:cs typeface="Arial" charset="0"/>
            </a:endParaRPr>
          </a:p>
        </p:txBody>
      </p:sp>
      <p:sp>
        <p:nvSpPr>
          <p:cNvPr id="6150" name="TextBox 18"/>
          <p:cNvSpPr txBox="1">
            <a:spLocks noChangeArrowheads="1"/>
          </p:cNvSpPr>
          <p:nvPr/>
        </p:nvSpPr>
        <p:spPr bwMode="auto">
          <a:xfrm>
            <a:off x="4699000" y="366713"/>
            <a:ext cx="211137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z="2600" b="1">
                <a:solidFill>
                  <a:schemeClr val="tx2"/>
                </a:solidFill>
                <a:cs typeface="Arial" charset="0"/>
              </a:rPr>
              <a:t>Module flow</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a:xfrm>
            <a:off x="317500" y="274638"/>
            <a:ext cx="8439150" cy="1090612"/>
          </a:xfrm>
        </p:spPr>
        <p:txBody>
          <a:bodyPr/>
          <a:lstStyle/>
          <a:p>
            <a:pPr algn="ctr" eaLnBrk="1" hangingPunct="1"/>
            <a:r>
              <a:rPr lang="fr-FR" sz="3600" dirty="0" smtClean="0">
                <a:latin typeface="Arial" charset="0"/>
                <a:ea typeface="ＭＳ Ｐゴシック" pitchFamily="34" charset="-128"/>
                <a:cs typeface="Arial" charset="0"/>
              </a:rPr>
              <a:t>The </a:t>
            </a:r>
            <a:r>
              <a:rPr lang="fr-FR" sz="3600" dirty="0" err="1" smtClean="0">
                <a:latin typeface="Arial" charset="0"/>
                <a:ea typeface="ＭＳ Ｐゴシック" pitchFamily="34" charset="-128"/>
                <a:cs typeface="Arial" charset="0"/>
              </a:rPr>
              <a:t>Committee</a:t>
            </a:r>
            <a:r>
              <a:rPr lang="fr-FR" sz="3600" dirty="0" smtClean="0">
                <a:latin typeface="Arial" charset="0"/>
                <a:ea typeface="ＭＳ Ｐゴシック" pitchFamily="34" charset="-128"/>
                <a:cs typeface="Arial" charset="0"/>
              </a:rPr>
              <a:t> on the </a:t>
            </a:r>
            <a:r>
              <a:rPr lang="fr-FR" sz="3600" dirty="0" err="1" smtClean="0">
                <a:latin typeface="Arial" charset="0"/>
                <a:ea typeface="ＭＳ Ｐゴシック" pitchFamily="34" charset="-128"/>
                <a:cs typeface="Arial" charset="0"/>
              </a:rPr>
              <a:t>Rights</a:t>
            </a:r>
            <a:r>
              <a:rPr lang="fr-FR" sz="3600" dirty="0" smtClean="0">
                <a:latin typeface="Arial" charset="0"/>
                <a:ea typeface="ＭＳ Ｐゴシック" pitchFamily="34" charset="-128"/>
                <a:cs typeface="Arial" charset="0"/>
              </a:rPr>
              <a:t> of </a:t>
            </a:r>
            <a:r>
              <a:rPr lang="fr-FR" sz="3600" dirty="0" err="1" smtClean="0">
                <a:latin typeface="Arial" charset="0"/>
                <a:ea typeface="ＭＳ Ｐゴシック" pitchFamily="34" charset="-128"/>
                <a:cs typeface="Arial" charset="0"/>
              </a:rPr>
              <a:t>Persons</a:t>
            </a:r>
            <a:r>
              <a:rPr lang="fr-FR" sz="3600" dirty="0" smtClean="0">
                <a:latin typeface="Arial" charset="0"/>
                <a:ea typeface="ＭＳ Ｐゴシック" pitchFamily="34" charset="-128"/>
                <a:cs typeface="Arial" charset="0"/>
              </a:rPr>
              <a:t> </a:t>
            </a:r>
            <a:r>
              <a:rPr lang="fr-FR" sz="3600" dirty="0" err="1" smtClean="0">
                <a:latin typeface="Arial" charset="0"/>
                <a:ea typeface="ＭＳ Ｐゴシック" pitchFamily="34" charset="-128"/>
                <a:cs typeface="Arial" charset="0"/>
              </a:rPr>
              <a:t>with</a:t>
            </a:r>
            <a:r>
              <a:rPr lang="fr-FR" sz="3600" dirty="0" smtClean="0">
                <a:latin typeface="Arial" charset="0"/>
                <a:ea typeface="ＭＳ Ｐゴシック" pitchFamily="34" charset="-128"/>
                <a:cs typeface="Arial" charset="0"/>
              </a:rPr>
              <a:t> </a:t>
            </a:r>
            <a:r>
              <a:rPr lang="fr-FR" sz="3600" dirty="0" err="1" smtClean="0">
                <a:latin typeface="Arial" charset="0"/>
                <a:ea typeface="ＭＳ Ｐゴシック" pitchFamily="34" charset="-128"/>
                <a:cs typeface="Arial" charset="0"/>
              </a:rPr>
              <a:t>Disabilities</a:t>
            </a:r>
            <a:endParaRPr lang="fr-FR" sz="3600" dirty="0" smtClean="0">
              <a:latin typeface="Arial" charset="0"/>
              <a:ea typeface="ＭＳ Ｐゴシック" pitchFamily="34" charset="-128"/>
              <a:cs typeface="Arial" charset="0"/>
            </a:endParaRPr>
          </a:p>
        </p:txBody>
      </p:sp>
      <p:sp>
        <p:nvSpPr>
          <p:cNvPr id="7171" name="Content Placeholder 2"/>
          <p:cNvSpPr txBox="1">
            <a:spLocks/>
          </p:cNvSpPr>
          <p:nvPr/>
        </p:nvSpPr>
        <p:spPr bwMode="auto">
          <a:xfrm>
            <a:off x="1016000" y="1901825"/>
            <a:ext cx="7056438" cy="392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pPr>
            <a:endParaRPr lang="en-US" sz="2700">
              <a:cs typeface="Arial" charset="0"/>
            </a:endParaRPr>
          </a:p>
        </p:txBody>
      </p:sp>
      <p:graphicFrame>
        <p:nvGraphicFramePr>
          <p:cNvPr id="3" name="Diagram 2"/>
          <p:cNvGraphicFramePr/>
          <p:nvPr>
            <p:extLst>
              <p:ext uri="{D42A27DB-BD31-4B8C-83A1-F6EECF244321}">
                <p14:modId xmlns:p14="http://schemas.microsoft.com/office/powerpoint/2010/main" val="4196556196"/>
              </p:ext>
            </p:extLst>
          </p:nvPr>
        </p:nvGraphicFramePr>
        <p:xfrm>
          <a:off x="496957" y="974035"/>
          <a:ext cx="8259693" cy="50689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a:xfrm>
            <a:off x="317500" y="274638"/>
            <a:ext cx="8439150" cy="1090612"/>
          </a:xfrm>
        </p:spPr>
        <p:txBody>
          <a:bodyPr/>
          <a:lstStyle/>
          <a:p>
            <a:pPr algn="ctr" eaLnBrk="1" hangingPunct="1"/>
            <a:r>
              <a:rPr lang="fr-FR" sz="3600" smtClean="0">
                <a:latin typeface="Arial" charset="0"/>
                <a:ea typeface="ＭＳ Ｐゴシック" pitchFamily="34" charset="-128"/>
                <a:cs typeface="Arial" charset="0"/>
              </a:rPr>
              <a:t>The reporting requirement</a:t>
            </a:r>
          </a:p>
        </p:txBody>
      </p:sp>
      <p:sp>
        <p:nvSpPr>
          <p:cNvPr id="8195" name="Content Placeholder 2"/>
          <p:cNvSpPr txBox="1">
            <a:spLocks/>
          </p:cNvSpPr>
          <p:nvPr/>
        </p:nvSpPr>
        <p:spPr bwMode="auto">
          <a:xfrm>
            <a:off x="1016000" y="1901825"/>
            <a:ext cx="7056438" cy="392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pPr>
            <a:endParaRPr lang="en-US" sz="2700">
              <a:cs typeface="Arial" charset="0"/>
            </a:endParaRPr>
          </a:p>
        </p:txBody>
      </p:sp>
      <p:sp>
        <p:nvSpPr>
          <p:cNvPr id="2" name="Rectangle 1"/>
          <p:cNvSpPr/>
          <p:nvPr/>
        </p:nvSpPr>
        <p:spPr>
          <a:xfrm>
            <a:off x="695325" y="1365250"/>
            <a:ext cx="8061325" cy="4465638"/>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GB" sz="2400" i="1" dirty="0">
                <a:latin typeface="Arial" pitchFamily="34" charset="0"/>
                <a:cs typeface="Arial" pitchFamily="34" charset="0"/>
              </a:rPr>
              <a:t>Each State Party shall submit to the Committee, through the Secretary-General of the United Nations, a </a:t>
            </a:r>
            <a:r>
              <a:rPr lang="en-GB" sz="2400" b="1" i="1" dirty="0">
                <a:latin typeface="Arial" pitchFamily="34" charset="0"/>
                <a:cs typeface="Arial" pitchFamily="34" charset="0"/>
              </a:rPr>
              <a:t>comprehensive report </a:t>
            </a:r>
            <a:r>
              <a:rPr lang="en-GB" sz="2400" i="1" dirty="0">
                <a:latin typeface="Arial" pitchFamily="34" charset="0"/>
                <a:cs typeface="Arial" pitchFamily="34" charset="0"/>
              </a:rPr>
              <a:t>on measures taken to give effect to its obligations under the present Convention and on the progress made in that regard, </a:t>
            </a:r>
            <a:r>
              <a:rPr lang="en-GB" sz="2400" b="1" i="1" dirty="0">
                <a:latin typeface="Arial" pitchFamily="34" charset="0"/>
                <a:cs typeface="Arial" pitchFamily="34" charset="0"/>
              </a:rPr>
              <a:t>within two years </a:t>
            </a:r>
            <a:r>
              <a:rPr lang="en-GB" sz="2400" i="1" dirty="0">
                <a:latin typeface="Arial" pitchFamily="34" charset="0"/>
                <a:cs typeface="Arial" pitchFamily="34" charset="0"/>
              </a:rPr>
              <a:t>after the entry into force of the present Convention for the State Party concerned.</a:t>
            </a:r>
          </a:p>
          <a:p>
            <a:pPr>
              <a:defRPr/>
            </a:pPr>
            <a:endParaRPr lang="en-GB" sz="2400" i="1" dirty="0">
              <a:latin typeface="Arial" pitchFamily="34" charset="0"/>
              <a:cs typeface="Arial" pitchFamily="34" charset="0"/>
            </a:endParaRPr>
          </a:p>
          <a:p>
            <a:pPr>
              <a:defRPr/>
            </a:pPr>
            <a:r>
              <a:rPr lang="en-GB" sz="2400" i="1" dirty="0">
                <a:latin typeface="Arial" pitchFamily="34" charset="0"/>
                <a:cs typeface="Arial" pitchFamily="34" charset="0"/>
              </a:rPr>
              <a:t>Thereafter, States Parties shall submit </a:t>
            </a:r>
            <a:r>
              <a:rPr lang="en-GB" sz="2400" b="1" i="1" dirty="0">
                <a:latin typeface="Arial" pitchFamily="34" charset="0"/>
                <a:cs typeface="Arial" pitchFamily="34" charset="0"/>
              </a:rPr>
              <a:t>subsequent reports </a:t>
            </a:r>
            <a:r>
              <a:rPr lang="en-GB" sz="2400" i="1" dirty="0">
                <a:latin typeface="Arial" pitchFamily="34" charset="0"/>
                <a:cs typeface="Arial" pitchFamily="34" charset="0"/>
              </a:rPr>
              <a:t>at least </a:t>
            </a:r>
            <a:r>
              <a:rPr lang="en-GB" sz="2400" b="1" i="1" dirty="0">
                <a:latin typeface="Arial" pitchFamily="34" charset="0"/>
                <a:cs typeface="Arial" pitchFamily="34" charset="0"/>
              </a:rPr>
              <a:t>every four years </a:t>
            </a:r>
            <a:r>
              <a:rPr lang="en-GB" sz="2400" i="1" dirty="0">
                <a:latin typeface="Arial" pitchFamily="34" charset="0"/>
                <a:cs typeface="Arial" pitchFamily="34" charset="0"/>
              </a:rPr>
              <a:t>and further whenever the Committee so </a:t>
            </a:r>
            <a:r>
              <a:rPr lang="en-GB" sz="2400" i="1" dirty="0" smtClean="0">
                <a:latin typeface="Arial" pitchFamily="34" charset="0"/>
                <a:cs typeface="Arial" pitchFamily="34" charset="0"/>
              </a:rPr>
              <a:t>requests.</a:t>
            </a:r>
            <a:endParaRPr lang="en-GB" sz="2400" i="1" dirty="0">
              <a:latin typeface="Arial" pitchFamily="34" charset="0"/>
              <a:cs typeface="Arial" pitchFamily="34" charset="0"/>
            </a:endParaRPr>
          </a:p>
          <a:p>
            <a:pPr algn="r">
              <a:defRPr/>
            </a:pPr>
            <a:r>
              <a:rPr lang="en-GB" sz="2400" smtClean="0">
                <a:latin typeface="Arial" pitchFamily="34" charset="0"/>
                <a:cs typeface="Arial" pitchFamily="34" charset="0"/>
              </a:rPr>
              <a:t>Art. </a:t>
            </a:r>
            <a:r>
              <a:rPr lang="en-GB" sz="2400" dirty="0" smtClean="0">
                <a:latin typeface="Arial" pitchFamily="34" charset="0"/>
                <a:cs typeface="Arial" pitchFamily="34" charset="0"/>
              </a:rPr>
              <a:t>35 (</a:t>
            </a:r>
            <a:r>
              <a:rPr lang="en-GB" sz="2400" dirty="0">
                <a:latin typeface="Arial" pitchFamily="34" charset="0"/>
                <a:cs typeface="Arial" pitchFamily="34" charset="0"/>
              </a:rPr>
              <a:t>1</a:t>
            </a:r>
            <a:r>
              <a:rPr lang="en-GB" sz="2400" dirty="0" smtClean="0">
                <a:latin typeface="Arial" pitchFamily="34" charset="0"/>
                <a:cs typeface="Arial" pitchFamily="34" charset="0"/>
              </a:rPr>
              <a:t>)‒(2)</a:t>
            </a:r>
            <a:endParaRPr lang="en-GB"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57188" y="381000"/>
            <a:ext cx="8405812" cy="666750"/>
          </a:xfrm>
        </p:spPr>
        <p:txBody>
          <a:bodyPr/>
          <a:lstStyle/>
          <a:p>
            <a:pPr algn="ctr"/>
            <a:r>
              <a:rPr lang="en-US" sz="3200" dirty="0" smtClean="0">
                <a:latin typeface="Arial" charset="0"/>
                <a:ea typeface="ＭＳ Ｐゴシック" pitchFamily="34" charset="-128"/>
                <a:cs typeface="Arial" charset="0"/>
              </a:rPr>
              <a:t>The </a:t>
            </a:r>
            <a:r>
              <a:rPr lang="en-US" sz="3200" smtClean="0">
                <a:latin typeface="Arial" charset="0"/>
                <a:ea typeface="ＭＳ Ｐゴシック" pitchFamily="34" charset="-128"/>
                <a:cs typeface="Arial" charset="0"/>
              </a:rPr>
              <a:t>treaty bodies’ </a:t>
            </a:r>
            <a:r>
              <a:rPr lang="en-US" sz="3200" dirty="0" smtClean="0">
                <a:latin typeface="Arial" charset="0"/>
                <a:ea typeface="ＭＳ Ｐゴシック" pitchFamily="34" charset="-128"/>
                <a:cs typeface="Arial" charset="0"/>
              </a:rPr>
              <a:t>reporting cycle</a:t>
            </a:r>
          </a:p>
        </p:txBody>
      </p:sp>
      <p:sp>
        <p:nvSpPr>
          <p:cNvPr id="4" name="Rounded Rectangle 3"/>
          <p:cNvSpPr/>
          <p:nvPr/>
        </p:nvSpPr>
        <p:spPr>
          <a:xfrm>
            <a:off x="3733800" y="1295400"/>
            <a:ext cx="1600200" cy="533400"/>
          </a:xfrm>
          <a:prstGeom prst="roundRect">
            <a:avLst/>
          </a:prstGeom>
          <a:solidFill>
            <a:srgbClr val="00B0F0"/>
          </a:solidFill>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600" dirty="0">
                <a:solidFill>
                  <a:prstClr val="black"/>
                </a:solidFill>
              </a:rPr>
              <a:t>STATE</a:t>
            </a:r>
          </a:p>
          <a:p>
            <a:pPr algn="ctr" fontAlgn="auto">
              <a:spcBef>
                <a:spcPts val="0"/>
              </a:spcBef>
              <a:spcAft>
                <a:spcPts val="0"/>
              </a:spcAft>
              <a:defRPr/>
            </a:pPr>
            <a:r>
              <a:rPr lang="en-US" sz="1600" dirty="0" smtClean="0">
                <a:solidFill>
                  <a:prstClr val="black"/>
                </a:solidFill>
              </a:rPr>
              <a:t>submits </a:t>
            </a:r>
            <a:r>
              <a:rPr lang="en-US" sz="1600" dirty="0">
                <a:solidFill>
                  <a:prstClr val="black"/>
                </a:solidFill>
              </a:rPr>
              <a:t>report</a:t>
            </a:r>
          </a:p>
        </p:txBody>
      </p:sp>
      <p:sp>
        <p:nvSpPr>
          <p:cNvPr id="5" name="Oval 4"/>
          <p:cNvSpPr/>
          <p:nvPr/>
        </p:nvSpPr>
        <p:spPr>
          <a:xfrm>
            <a:off x="1371600" y="2057400"/>
            <a:ext cx="1981200" cy="838200"/>
          </a:xfrm>
          <a:prstGeom prst="ellips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600" dirty="0">
                <a:solidFill>
                  <a:prstClr val="white"/>
                </a:solidFill>
              </a:rPr>
              <a:t>COMMITTEE</a:t>
            </a:r>
          </a:p>
          <a:p>
            <a:pPr algn="ctr" fontAlgn="auto">
              <a:spcBef>
                <a:spcPts val="0"/>
              </a:spcBef>
              <a:spcAft>
                <a:spcPts val="0"/>
              </a:spcAft>
              <a:defRPr/>
            </a:pPr>
            <a:r>
              <a:rPr lang="en-US" sz="1600" dirty="0" smtClean="0">
                <a:solidFill>
                  <a:prstClr val="white"/>
                </a:solidFill>
              </a:rPr>
              <a:t>list </a:t>
            </a:r>
            <a:r>
              <a:rPr lang="en-US" sz="1600" dirty="0">
                <a:solidFill>
                  <a:prstClr val="white"/>
                </a:solidFill>
              </a:rPr>
              <a:t>of issues</a:t>
            </a:r>
          </a:p>
        </p:txBody>
      </p:sp>
      <p:sp>
        <p:nvSpPr>
          <p:cNvPr id="8" name="Rounded Rectangle 7"/>
          <p:cNvSpPr/>
          <p:nvPr/>
        </p:nvSpPr>
        <p:spPr>
          <a:xfrm>
            <a:off x="1447800" y="3810000"/>
            <a:ext cx="1752600" cy="533400"/>
          </a:xfrm>
          <a:prstGeom prst="roundRect">
            <a:avLst/>
          </a:prstGeom>
          <a:solidFill>
            <a:srgbClr val="00B0F0"/>
          </a:solidFill>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600" dirty="0">
                <a:solidFill>
                  <a:prstClr val="black"/>
                </a:solidFill>
              </a:rPr>
              <a:t>STATE</a:t>
            </a:r>
          </a:p>
          <a:p>
            <a:pPr algn="ctr" fontAlgn="auto">
              <a:spcBef>
                <a:spcPts val="0"/>
              </a:spcBef>
              <a:spcAft>
                <a:spcPts val="0"/>
              </a:spcAft>
              <a:defRPr/>
            </a:pPr>
            <a:r>
              <a:rPr lang="en-US" sz="1600" dirty="0" smtClean="0">
                <a:solidFill>
                  <a:prstClr val="black"/>
                </a:solidFill>
              </a:rPr>
              <a:t>submits </a:t>
            </a:r>
            <a:r>
              <a:rPr lang="en-US" sz="1600" dirty="0">
                <a:solidFill>
                  <a:prstClr val="black"/>
                </a:solidFill>
              </a:rPr>
              <a:t>answers</a:t>
            </a:r>
          </a:p>
        </p:txBody>
      </p:sp>
      <p:sp>
        <p:nvSpPr>
          <p:cNvPr id="9" name="Oval 8"/>
          <p:cNvSpPr/>
          <p:nvPr/>
        </p:nvSpPr>
        <p:spPr>
          <a:xfrm>
            <a:off x="5867400" y="4495800"/>
            <a:ext cx="2209800" cy="914400"/>
          </a:xfrm>
          <a:prstGeom prst="ellips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600" dirty="0">
                <a:solidFill>
                  <a:prstClr val="white"/>
                </a:solidFill>
              </a:rPr>
              <a:t>COMMITTEE’s</a:t>
            </a:r>
          </a:p>
          <a:p>
            <a:pPr algn="ctr" fontAlgn="auto">
              <a:spcBef>
                <a:spcPts val="0"/>
              </a:spcBef>
              <a:spcAft>
                <a:spcPts val="0"/>
              </a:spcAft>
              <a:defRPr/>
            </a:pPr>
            <a:r>
              <a:rPr lang="en-US" sz="1600" dirty="0" smtClean="0">
                <a:solidFill>
                  <a:prstClr val="white"/>
                </a:solidFill>
              </a:rPr>
              <a:t>concluding </a:t>
            </a:r>
            <a:r>
              <a:rPr lang="en-US" sz="1600" dirty="0">
                <a:solidFill>
                  <a:prstClr val="white"/>
                </a:solidFill>
              </a:rPr>
              <a:t>observations</a:t>
            </a:r>
          </a:p>
        </p:txBody>
      </p:sp>
      <p:sp>
        <p:nvSpPr>
          <p:cNvPr id="14" name="Rectangle 13"/>
          <p:cNvSpPr/>
          <p:nvPr/>
        </p:nvSpPr>
        <p:spPr>
          <a:xfrm>
            <a:off x="3733800" y="4876800"/>
            <a:ext cx="1752600" cy="1600200"/>
          </a:xfrm>
          <a:prstGeom prst="rect">
            <a:avLst/>
          </a:prstGeom>
          <a:solidFill>
            <a:srgbClr val="FFFF00"/>
          </a:solidFill>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a:solidFill>
                  <a:prstClr val="black"/>
                </a:solidFill>
              </a:rPr>
              <a:t>COMMITTEE’S SESSION</a:t>
            </a:r>
          </a:p>
          <a:p>
            <a:pPr algn="ctr" fontAlgn="auto">
              <a:spcBef>
                <a:spcPts val="0"/>
              </a:spcBef>
              <a:spcAft>
                <a:spcPts val="0"/>
              </a:spcAft>
              <a:defRPr/>
            </a:pPr>
            <a:r>
              <a:rPr lang="en-US" sz="1400" dirty="0">
                <a:solidFill>
                  <a:prstClr val="black"/>
                </a:solidFill>
              </a:rPr>
              <a:t>State presents the report and respond to </a:t>
            </a:r>
            <a:r>
              <a:rPr lang="en-US" sz="1400" dirty="0" smtClean="0">
                <a:solidFill>
                  <a:prstClr val="black"/>
                </a:solidFill>
              </a:rPr>
              <a:t>the Committee’s questions</a:t>
            </a:r>
            <a:endParaRPr lang="en-US" sz="1400" dirty="0">
              <a:solidFill>
                <a:prstClr val="black"/>
              </a:solidFill>
            </a:endParaRPr>
          </a:p>
        </p:txBody>
      </p:sp>
      <p:sp>
        <p:nvSpPr>
          <p:cNvPr id="15" name="Rounded Rectangle 14"/>
          <p:cNvSpPr/>
          <p:nvPr/>
        </p:nvSpPr>
        <p:spPr>
          <a:xfrm>
            <a:off x="6477000" y="3276600"/>
            <a:ext cx="2057400" cy="762000"/>
          </a:xfrm>
          <a:prstGeom prst="roundRect">
            <a:avLst/>
          </a:prstGeom>
          <a:solidFill>
            <a:srgbClr val="00B0F0"/>
          </a:solidFill>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600" dirty="0">
                <a:solidFill>
                  <a:prstClr val="black"/>
                </a:solidFill>
              </a:rPr>
              <a:t>STATE</a:t>
            </a:r>
          </a:p>
          <a:p>
            <a:pPr algn="ctr" fontAlgn="auto">
              <a:spcBef>
                <a:spcPts val="0"/>
              </a:spcBef>
              <a:spcAft>
                <a:spcPts val="0"/>
              </a:spcAft>
              <a:defRPr/>
            </a:pPr>
            <a:r>
              <a:rPr lang="en-US" sz="1600" dirty="0" smtClean="0">
                <a:solidFill>
                  <a:prstClr val="black"/>
                </a:solidFill>
              </a:rPr>
              <a:t>implements </a:t>
            </a:r>
            <a:r>
              <a:rPr lang="en-US" sz="1600" dirty="0">
                <a:solidFill>
                  <a:prstClr val="black"/>
                </a:solidFill>
              </a:rPr>
              <a:t>recommendations</a:t>
            </a:r>
          </a:p>
        </p:txBody>
      </p:sp>
      <p:sp>
        <p:nvSpPr>
          <p:cNvPr id="16" name="Oval 15"/>
          <p:cNvSpPr/>
          <p:nvPr/>
        </p:nvSpPr>
        <p:spPr>
          <a:xfrm>
            <a:off x="5562600" y="1981200"/>
            <a:ext cx="2209800" cy="914400"/>
          </a:xfrm>
          <a:prstGeom prst="ellips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600" dirty="0">
                <a:solidFill>
                  <a:prstClr val="white"/>
                </a:solidFill>
              </a:rPr>
              <a:t>COMMITTEE’s</a:t>
            </a:r>
          </a:p>
          <a:p>
            <a:pPr algn="ctr" fontAlgn="auto">
              <a:spcBef>
                <a:spcPts val="0"/>
              </a:spcBef>
              <a:spcAft>
                <a:spcPts val="0"/>
              </a:spcAft>
              <a:defRPr/>
            </a:pPr>
            <a:r>
              <a:rPr lang="en-US" sz="1600" dirty="0" smtClean="0">
                <a:solidFill>
                  <a:prstClr val="white"/>
                </a:solidFill>
              </a:rPr>
              <a:t>follow-up</a:t>
            </a:r>
            <a:endParaRPr lang="en-US" sz="1600" dirty="0">
              <a:solidFill>
                <a:prstClr val="white"/>
              </a:solidFill>
            </a:endParaRPr>
          </a:p>
        </p:txBody>
      </p:sp>
      <p:sp>
        <p:nvSpPr>
          <p:cNvPr id="48" name="Circular Arrow 47"/>
          <p:cNvSpPr/>
          <p:nvPr/>
        </p:nvSpPr>
        <p:spPr>
          <a:xfrm rot="8302863" flipH="1">
            <a:off x="3468688" y="2301875"/>
            <a:ext cx="2281237" cy="2341563"/>
          </a:xfrm>
          <a:prstGeom prst="circularArrow">
            <a:avLst>
              <a:gd name="adj1" fmla="val 12500"/>
              <a:gd name="adj2" fmla="val 1059381"/>
              <a:gd name="adj3" fmla="val 20457681"/>
              <a:gd name="adj4" fmla="val 1927376"/>
              <a:gd name="adj5" fmla="val 12500"/>
            </a:avLst>
          </a:prstGeom>
          <a:solidFill>
            <a:srgbClr val="FF0000"/>
          </a:solidFill>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endParaRPr lang="en-US">
              <a:solidFill>
                <a:prstClr val="black"/>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a:xfrm>
            <a:off x="717550" y="274638"/>
            <a:ext cx="8015288" cy="1090612"/>
          </a:xfrm>
        </p:spPr>
        <p:txBody>
          <a:bodyPr/>
          <a:lstStyle/>
          <a:p>
            <a:pPr algn="ctr" eaLnBrk="1" hangingPunct="1"/>
            <a:r>
              <a:rPr lang="fr-FR" sz="3600" smtClean="0">
                <a:latin typeface="Arial" charset="0"/>
                <a:ea typeface="ＭＳ Ｐゴシック" pitchFamily="34" charset="-128"/>
                <a:cs typeface="Arial" charset="0"/>
              </a:rPr>
              <a:t>Methodology</a:t>
            </a:r>
          </a:p>
        </p:txBody>
      </p:sp>
      <p:sp>
        <p:nvSpPr>
          <p:cNvPr id="10243" name="Content Placeholder 2"/>
          <p:cNvSpPr txBox="1">
            <a:spLocks/>
          </p:cNvSpPr>
          <p:nvPr/>
        </p:nvSpPr>
        <p:spPr bwMode="auto">
          <a:xfrm>
            <a:off x="1016000" y="1255713"/>
            <a:ext cx="7056438" cy="392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pPr>
            <a:endParaRPr lang="en-US" sz="2700">
              <a:cs typeface="Arial" charset="0"/>
            </a:endParaRPr>
          </a:p>
          <a:p>
            <a:pPr eaLnBrk="1" hangingPunct="1">
              <a:lnSpc>
                <a:spcPct val="90000"/>
              </a:lnSpc>
              <a:spcBef>
                <a:spcPct val="20000"/>
              </a:spcBef>
              <a:buClr>
                <a:schemeClr val="tx2"/>
              </a:buClr>
            </a:pPr>
            <a:endParaRPr lang="en-US" sz="2700">
              <a:cs typeface="Arial" charset="0"/>
            </a:endParaRPr>
          </a:p>
        </p:txBody>
      </p:sp>
      <p:sp>
        <p:nvSpPr>
          <p:cNvPr id="2" name="Rectangle 1"/>
          <p:cNvSpPr/>
          <p:nvPr/>
        </p:nvSpPr>
        <p:spPr>
          <a:xfrm>
            <a:off x="847725" y="1936750"/>
            <a:ext cx="7620000" cy="449263"/>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dirty="0"/>
              <a:t>INITIAL REVIEW OF KEY ISSUES</a:t>
            </a:r>
          </a:p>
        </p:txBody>
      </p:sp>
      <p:sp>
        <p:nvSpPr>
          <p:cNvPr id="5" name="Rectangle 4"/>
          <p:cNvSpPr/>
          <p:nvPr/>
        </p:nvSpPr>
        <p:spPr>
          <a:xfrm>
            <a:off x="847725" y="965200"/>
            <a:ext cx="7666038" cy="400050"/>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CH" dirty="0"/>
              <a:t>FOCAL POINT/COORDINATION MECHANISM SETS UP REPORTING GROUP</a:t>
            </a:r>
            <a:endParaRPr lang="en-GB" dirty="0"/>
          </a:p>
        </p:txBody>
      </p:sp>
      <p:sp>
        <p:nvSpPr>
          <p:cNvPr id="3" name="Rectangle 2"/>
          <p:cNvSpPr/>
          <p:nvPr/>
        </p:nvSpPr>
        <p:spPr>
          <a:xfrm>
            <a:off x="1563688" y="2759075"/>
            <a:ext cx="2544762" cy="107315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dirty="0"/>
              <a:t>LEGAL ANALYSIS</a:t>
            </a:r>
          </a:p>
        </p:txBody>
      </p:sp>
      <p:sp>
        <p:nvSpPr>
          <p:cNvPr id="6" name="Down Arrow 5"/>
          <p:cNvSpPr/>
          <p:nvPr/>
        </p:nvSpPr>
        <p:spPr>
          <a:xfrm>
            <a:off x="4241800" y="1365250"/>
            <a:ext cx="879475" cy="393700"/>
          </a:xfrm>
          <a:prstGeom prst="downArrow">
            <a:avLst/>
          </a:prstGeom>
          <a:solidFill>
            <a:schemeClr val="bg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7" name="Down Arrow 6"/>
          <p:cNvSpPr/>
          <p:nvPr/>
        </p:nvSpPr>
        <p:spPr>
          <a:xfrm>
            <a:off x="4294188" y="2386013"/>
            <a:ext cx="849312" cy="325437"/>
          </a:xfrm>
          <a:prstGeom prst="downArrow">
            <a:avLst/>
          </a:prstGeom>
          <a:solidFill>
            <a:schemeClr val="bg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10" name="Rectangle 9"/>
          <p:cNvSpPr/>
          <p:nvPr/>
        </p:nvSpPr>
        <p:spPr>
          <a:xfrm>
            <a:off x="5321300" y="2779713"/>
            <a:ext cx="2590800" cy="107315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dirty="0"/>
              <a:t>DATA COLLECTION</a:t>
            </a:r>
          </a:p>
        </p:txBody>
      </p:sp>
      <p:sp>
        <p:nvSpPr>
          <p:cNvPr id="8" name="Down Arrow 7"/>
          <p:cNvSpPr/>
          <p:nvPr/>
        </p:nvSpPr>
        <p:spPr>
          <a:xfrm>
            <a:off x="2365375" y="3854450"/>
            <a:ext cx="941388" cy="500063"/>
          </a:xfrm>
          <a:prstGeom prst="downArrow">
            <a:avLst/>
          </a:prstGeom>
          <a:solidFill>
            <a:schemeClr val="bg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12" name="Down Arrow 11"/>
          <p:cNvSpPr/>
          <p:nvPr/>
        </p:nvSpPr>
        <p:spPr>
          <a:xfrm>
            <a:off x="6145213" y="3867150"/>
            <a:ext cx="941387" cy="500063"/>
          </a:xfrm>
          <a:prstGeom prst="downArrow">
            <a:avLst/>
          </a:prstGeom>
          <a:solidFill>
            <a:schemeClr val="bg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
        <p:nvSpPr>
          <p:cNvPr id="13" name="Rectangle 12"/>
          <p:cNvSpPr/>
          <p:nvPr/>
        </p:nvSpPr>
        <p:spPr>
          <a:xfrm>
            <a:off x="908050" y="4559300"/>
            <a:ext cx="7621588" cy="447675"/>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dirty="0"/>
              <a:t>ANALYSIS AND  PREPARATION OF THE DRAFT REPORT</a:t>
            </a:r>
          </a:p>
        </p:txBody>
      </p:sp>
      <p:sp>
        <p:nvSpPr>
          <p:cNvPr id="14" name="Rectangle 13"/>
          <p:cNvSpPr/>
          <p:nvPr/>
        </p:nvSpPr>
        <p:spPr>
          <a:xfrm rot="10800000" flipV="1">
            <a:off x="847725" y="5465763"/>
            <a:ext cx="7666038" cy="438150"/>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dirty="0"/>
              <a:t>CONSULTATION WITHIN AND WITHOUT GOVERNMENT AND FINALIZATION</a:t>
            </a:r>
          </a:p>
        </p:txBody>
      </p:sp>
      <p:sp>
        <p:nvSpPr>
          <p:cNvPr id="15" name="Down Arrow 14"/>
          <p:cNvSpPr/>
          <p:nvPr/>
        </p:nvSpPr>
        <p:spPr>
          <a:xfrm>
            <a:off x="4279900" y="5048250"/>
            <a:ext cx="849313" cy="363538"/>
          </a:xfrm>
          <a:prstGeom prst="downArrow">
            <a:avLst/>
          </a:prstGeom>
          <a:solidFill>
            <a:schemeClr val="bg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a:xfrm>
            <a:off x="317500" y="274638"/>
            <a:ext cx="8439150" cy="1090612"/>
          </a:xfrm>
        </p:spPr>
        <p:txBody>
          <a:bodyPr/>
          <a:lstStyle/>
          <a:p>
            <a:pPr algn="ctr" eaLnBrk="1" hangingPunct="1"/>
            <a:r>
              <a:rPr lang="fr-FR" sz="3600" dirty="0" err="1" smtClean="0">
                <a:latin typeface="Arial" charset="0"/>
                <a:ea typeface="ＭＳ Ｐゴシック" pitchFamily="34" charset="-128"/>
                <a:cs typeface="Arial" charset="0"/>
              </a:rPr>
              <a:t>Reporting</a:t>
            </a:r>
            <a:r>
              <a:rPr lang="fr-FR" sz="3600" dirty="0" smtClean="0">
                <a:latin typeface="Arial" charset="0"/>
                <a:ea typeface="ＭＳ Ｐゴシック" pitchFamily="34" charset="-128"/>
                <a:cs typeface="Arial" charset="0"/>
              </a:rPr>
              <a:t> guidelines</a:t>
            </a:r>
          </a:p>
        </p:txBody>
      </p:sp>
      <p:sp>
        <p:nvSpPr>
          <p:cNvPr id="11267" name="Content Placeholder 2"/>
          <p:cNvSpPr txBox="1">
            <a:spLocks/>
          </p:cNvSpPr>
          <p:nvPr/>
        </p:nvSpPr>
        <p:spPr bwMode="auto">
          <a:xfrm>
            <a:off x="1016000" y="1365250"/>
            <a:ext cx="7056438"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buFont typeface="Wingdings" pitchFamily="2" charset="2"/>
              <a:buChar char="ü"/>
            </a:pPr>
            <a:endParaRPr lang="en-US" sz="2400">
              <a:cs typeface="Arial" charset="0"/>
            </a:endParaRPr>
          </a:p>
        </p:txBody>
      </p:sp>
      <p:sp>
        <p:nvSpPr>
          <p:cNvPr id="2" name="Rectangle 1"/>
          <p:cNvSpPr/>
          <p:nvPr/>
        </p:nvSpPr>
        <p:spPr>
          <a:xfrm>
            <a:off x="596900" y="1093788"/>
            <a:ext cx="8159750" cy="4968875"/>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anchor="ctr"/>
          <a:lstStyle/>
          <a:p>
            <a:pPr>
              <a:defRPr/>
            </a:pPr>
            <a:endParaRPr lang="en-GB" sz="2800" dirty="0"/>
          </a:p>
          <a:p>
            <a:pPr>
              <a:defRPr/>
            </a:pPr>
            <a:r>
              <a:rPr lang="fr-CH" sz="2800" i="1" dirty="0"/>
              <a:t>The </a:t>
            </a:r>
            <a:r>
              <a:rPr lang="fr-CH" sz="2800" i="1" dirty="0" err="1"/>
              <a:t>purpose</a:t>
            </a:r>
            <a:r>
              <a:rPr lang="fr-CH" sz="2800" i="1" dirty="0"/>
              <a:t> of </a:t>
            </a:r>
            <a:r>
              <a:rPr lang="fr-CH" sz="2800" i="1" dirty="0" err="1" smtClean="0"/>
              <a:t>reporting</a:t>
            </a:r>
            <a:r>
              <a:rPr lang="fr-CH" sz="2800" i="1" dirty="0" smtClean="0"/>
              <a:t> </a:t>
            </a:r>
            <a:r>
              <a:rPr lang="fr-CH" sz="2800" i="1" dirty="0"/>
              <a:t>guidelines </a:t>
            </a:r>
            <a:r>
              <a:rPr lang="fr-CH" sz="2800" i="1" dirty="0" err="1"/>
              <a:t>is</a:t>
            </a:r>
            <a:r>
              <a:rPr lang="fr-CH" sz="2800" i="1" dirty="0"/>
              <a:t> to </a:t>
            </a:r>
            <a:r>
              <a:rPr lang="fr-CH" sz="2800" i="1" dirty="0" err="1"/>
              <a:t>advise</a:t>
            </a:r>
            <a:r>
              <a:rPr lang="fr-CH" sz="2800" i="1" dirty="0"/>
              <a:t> States </a:t>
            </a:r>
            <a:r>
              <a:rPr lang="fr-CH" sz="2800" i="1" dirty="0" smtClean="0"/>
              <a:t>parties </a:t>
            </a:r>
            <a:r>
              <a:rPr lang="fr-CH" sz="2800" i="1" dirty="0"/>
              <a:t>on the </a:t>
            </a:r>
            <a:r>
              <a:rPr lang="fr-CH" sz="2800" i="1" dirty="0" err="1"/>
              <a:t>form</a:t>
            </a:r>
            <a:r>
              <a:rPr lang="fr-CH" sz="2800" i="1" dirty="0"/>
              <a:t> and content of </a:t>
            </a:r>
            <a:r>
              <a:rPr lang="fr-CH" sz="2800" i="1" dirty="0" err="1"/>
              <a:t>their</a:t>
            </a:r>
            <a:r>
              <a:rPr lang="fr-CH" sz="2800" i="1" dirty="0"/>
              <a:t> reports, </a:t>
            </a:r>
            <a:r>
              <a:rPr lang="fr-CH" sz="2800" i="1" dirty="0" err="1"/>
              <a:t>so</a:t>
            </a:r>
            <a:r>
              <a:rPr lang="fr-CH" sz="2800" i="1" dirty="0"/>
              <a:t> as to </a:t>
            </a:r>
            <a:r>
              <a:rPr lang="fr-CH" sz="2800" i="1" dirty="0" err="1"/>
              <a:t>facilitate</a:t>
            </a:r>
            <a:r>
              <a:rPr lang="fr-CH" sz="2800" i="1" dirty="0"/>
              <a:t> the </a:t>
            </a:r>
            <a:r>
              <a:rPr lang="fr-CH" sz="2800" i="1" dirty="0" err="1"/>
              <a:t>preparation</a:t>
            </a:r>
            <a:r>
              <a:rPr lang="fr-CH" sz="2800" i="1" dirty="0"/>
              <a:t> of reports and </a:t>
            </a:r>
            <a:r>
              <a:rPr lang="fr-CH" sz="2800" i="1" dirty="0" err="1"/>
              <a:t>ensure</a:t>
            </a:r>
            <a:r>
              <a:rPr lang="fr-CH" sz="2800" i="1" dirty="0"/>
              <a:t> </a:t>
            </a:r>
            <a:r>
              <a:rPr lang="fr-CH" sz="2800" i="1" dirty="0" err="1"/>
              <a:t>that</a:t>
            </a:r>
            <a:r>
              <a:rPr lang="fr-CH" sz="2800" i="1" dirty="0"/>
              <a:t> </a:t>
            </a:r>
            <a:r>
              <a:rPr lang="fr-CH" sz="2800" i="1" dirty="0" err="1"/>
              <a:t>these</a:t>
            </a:r>
            <a:r>
              <a:rPr lang="fr-CH" sz="2800" i="1" dirty="0"/>
              <a:t> are </a:t>
            </a:r>
            <a:r>
              <a:rPr lang="fr-CH" sz="2800" i="1" dirty="0" err="1"/>
              <a:t>comprehensive</a:t>
            </a:r>
            <a:r>
              <a:rPr lang="fr-CH" sz="2800" i="1" dirty="0"/>
              <a:t> and </a:t>
            </a:r>
            <a:r>
              <a:rPr lang="fr-CH" sz="2800" i="1" dirty="0" err="1"/>
              <a:t>presented</a:t>
            </a:r>
            <a:r>
              <a:rPr lang="fr-CH" sz="2800" i="1" dirty="0"/>
              <a:t> in a </a:t>
            </a:r>
            <a:r>
              <a:rPr lang="fr-CH" sz="2800" i="1" dirty="0" err="1"/>
              <a:t>uniform</a:t>
            </a:r>
            <a:r>
              <a:rPr lang="fr-CH" sz="2800" i="1" dirty="0"/>
              <a:t> </a:t>
            </a:r>
            <a:r>
              <a:rPr lang="fr-CH" sz="2800" i="1" dirty="0" err="1"/>
              <a:t>manner</a:t>
            </a:r>
            <a:r>
              <a:rPr lang="fr-CH" sz="2800" i="1" dirty="0"/>
              <a:t> by States </a:t>
            </a:r>
            <a:r>
              <a:rPr lang="fr-CH" sz="2800" i="1" dirty="0" smtClean="0"/>
              <a:t>parties</a:t>
            </a:r>
            <a:r>
              <a:rPr lang="fr-CH" sz="2800" i="1" dirty="0"/>
              <a:t>.  </a:t>
            </a:r>
            <a:r>
              <a:rPr lang="fr-CH" sz="2800" i="1" dirty="0" err="1"/>
              <a:t>Compliance</a:t>
            </a:r>
            <a:r>
              <a:rPr lang="fr-CH" sz="2800" i="1" dirty="0"/>
              <a:t> </a:t>
            </a:r>
            <a:r>
              <a:rPr lang="fr-CH" sz="2800" i="1" dirty="0" err="1"/>
              <a:t>with</a:t>
            </a:r>
            <a:r>
              <a:rPr lang="fr-CH" sz="2800" i="1" dirty="0"/>
              <a:t> the </a:t>
            </a:r>
            <a:r>
              <a:rPr lang="fr-CH" sz="2800" i="1" dirty="0" err="1"/>
              <a:t>reporting</a:t>
            </a:r>
            <a:r>
              <a:rPr lang="fr-CH" sz="2800" i="1" dirty="0"/>
              <a:t> guidelines </a:t>
            </a:r>
            <a:r>
              <a:rPr lang="fr-CH" sz="2800" i="1" dirty="0" err="1"/>
              <a:t>will</a:t>
            </a:r>
            <a:r>
              <a:rPr lang="fr-CH" sz="2800" i="1" dirty="0"/>
              <a:t> </a:t>
            </a:r>
            <a:r>
              <a:rPr lang="fr-CH" sz="2800" i="1" dirty="0" err="1"/>
              <a:t>also</a:t>
            </a:r>
            <a:r>
              <a:rPr lang="fr-CH" sz="2800" i="1" dirty="0"/>
              <a:t> </a:t>
            </a:r>
            <a:r>
              <a:rPr lang="fr-CH" sz="2800" i="1" dirty="0" err="1"/>
              <a:t>reduce</a:t>
            </a:r>
            <a:r>
              <a:rPr lang="fr-CH" sz="2800" i="1" dirty="0"/>
              <a:t> the </a:t>
            </a:r>
            <a:r>
              <a:rPr lang="fr-CH" sz="2800" i="1" dirty="0" err="1"/>
              <a:t>need</a:t>
            </a:r>
            <a:r>
              <a:rPr lang="fr-CH" sz="2800" i="1" dirty="0"/>
              <a:t> for the </a:t>
            </a:r>
            <a:r>
              <a:rPr lang="fr-CH" sz="2800" i="1" dirty="0" err="1"/>
              <a:t>Committee</a:t>
            </a:r>
            <a:r>
              <a:rPr lang="fr-CH" sz="2800" i="1" dirty="0"/>
              <a:t> to </a:t>
            </a:r>
            <a:r>
              <a:rPr lang="fr-CH" sz="2800" i="1" dirty="0" err="1"/>
              <a:t>request</a:t>
            </a:r>
            <a:r>
              <a:rPr lang="fr-CH" sz="2800" i="1" dirty="0"/>
              <a:t> </a:t>
            </a:r>
            <a:r>
              <a:rPr lang="fr-CH" sz="2800" i="1" dirty="0" err="1"/>
              <a:t>further</a:t>
            </a:r>
            <a:r>
              <a:rPr lang="fr-CH" sz="2800" i="1" dirty="0"/>
              <a:t> </a:t>
            </a:r>
            <a:r>
              <a:rPr lang="fr-CH" sz="2800" i="1" dirty="0" smtClean="0"/>
              <a:t>information…</a:t>
            </a:r>
            <a:endParaRPr lang="fr-CH" sz="2800" i="1" dirty="0"/>
          </a:p>
          <a:p>
            <a:pPr>
              <a:defRPr/>
            </a:pPr>
            <a:endParaRPr lang="fr-CH" sz="2800" i="1" dirty="0"/>
          </a:p>
          <a:p>
            <a:pPr algn="r">
              <a:defRPr/>
            </a:pPr>
            <a:r>
              <a:rPr lang="en-GB" sz="2800" dirty="0" err="1" smtClean="0"/>
              <a:t>CRPD</a:t>
            </a:r>
            <a:r>
              <a:rPr lang="en-GB" sz="2800" dirty="0" smtClean="0"/>
              <a:t>/C/2/3, </a:t>
            </a:r>
            <a:r>
              <a:rPr lang="fr-CH" sz="2800" dirty="0" smtClean="0"/>
              <a:t>para. 2</a:t>
            </a:r>
            <a:endParaRPr lang="en-GB"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317500" y="274638"/>
            <a:ext cx="8439150" cy="1090612"/>
          </a:xfrm>
        </p:spPr>
        <p:txBody>
          <a:bodyPr/>
          <a:lstStyle/>
          <a:p>
            <a:pPr algn="ctr" eaLnBrk="1" hangingPunct="1"/>
            <a:r>
              <a:rPr lang="fr-FR" sz="3600" dirty="0" err="1" smtClean="0">
                <a:latin typeface="Arial" charset="0"/>
                <a:ea typeface="ＭＳ Ｐゴシック" pitchFamily="34" charset="-128"/>
                <a:cs typeface="Arial" charset="0"/>
              </a:rPr>
              <a:t>Example</a:t>
            </a:r>
            <a:r>
              <a:rPr lang="fr-FR" sz="3600" dirty="0" smtClean="0">
                <a:latin typeface="Arial" charset="0"/>
                <a:ea typeface="ＭＳ Ｐゴシック" pitchFamily="34" charset="-128"/>
                <a:cs typeface="Arial" charset="0"/>
              </a:rPr>
              <a:t>: </a:t>
            </a:r>
            <a:r>
              <a:rPr lang="fr-FR" sz="3600" dirty="0" err="1" smtClean="0">
                <a:latin typeface="Arial" charset="0"/>
                <a:ea typeface="ＭＳ Ｐゴシック" pitchFamily="34" charset="-128"/>
                <a:cs typeface="Arial" charset="0"/>
              </a:rPr>
              <a:t>political</a:t>
            </a:r>
            <a:r>
              <a:rPr lang="fr-FR" sz="3600" dirty="0" smtClean="0">
                <a:latin typeface="Arial" charset="0"/>
                <a:ea typeface="ＭＳ Ｐゴシック" pitchFamily="34" charset="-128"/>
                <a:cs typeface="Arial" charset="0"/>
              </a:rPr>
              <a:t> </a:t>
            </a:r>
            <a:r>
              <a:rPr lang="fr-FR" sz="3600" dirty="0" err="1" smtClean="0">
                <a:latin typeface="Arial" charset="0"/>
                <a:ea typeface="ＭＳ Ｐゴシック" pitchFamily="34" charset="-128"/>
                <a:cs typeface="Arial" charset="0"/>
              </a:rPr>
              <a:t>rights</a:t>
            </a:r>
            <a:endParaRPr lang="fr-FR" sz="3600" dirty="0" smtClean="0">
              <a:latin typeface="Arial" charset="0"/>
              <a:ea typeface="ＭＳ Ｐゴシック" pitchFamily="34" charset="-128"/>
              <a:cs typeface="Arial" charset="0"/>
            </a:endParaRPr>
          </a:p>
        </p:txBody>
      </p:sp>
      <p:sp>
        <p:nvSpPr>
          <p:cNvPr id="12291" name="Content Placeholder 2"/>
          <p:cNvSpPr txBox="1">
            <a:spLocks/>
          </p:cNvSpPr>
          <p:nvPr/>
        </p:nvSpPr>
        <p:spPr bwMode="auto">
          <a:xfrm>
            <a:off x="1016000" y="1365250"/>
            <a:ext cx="7056438"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pPr>
            <a:endParaRPr lang="en-US" sz="2400">
              <a:cs typeface="Arial" charset="0"/>
            </a:endParaRPr>
          </a:p>
        </p:txBody>
      </p:sp>
      <p:sp>
        <p:nvSpPr>
          <p:cNvPr id="2" name="Rectangle 1"/>
          <p:cNvSpPr/>
          <p:nvPr/>
        </p:nvSpPr>
        <p:spPr>
          <a:xfrm>
            <a:off x="615950" y="935038"/>
            <a:ext cx="8140700" cy="5127625"/>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GB" sz="2800" dirty="0"/>
              <a:t>The </a:t>
            </a:r>
            <a:r>
              <a:rPr lang="en-GB" sz="2800" b="1" dirty="0" smtClean="0"/>
              <a:t>reporting </a:t>
            </a:r>
            <a:r>
              <a:rPr lang="en-GB" sz="2800" b="1" dirty="0"/>
              <a:t>guidelines </a:t>
            </a:r>
            <a:r>
              <a:rPr lang="en-GB" sz="2800" dirty="0"/>
              <a:t>request information on article 29 (political rights) as follows:</a:t>
            </a:r>
          </a:p>
          <a:p>
            <a:pPr marL="342900" indent="-342900">
              <a:buFont typeface="Wingdings" pitchFamily="2" charset="2"/>
              <a:buChar char="ü"/>
              <a:defRPr/>
            </a:pPr>
            <a:r>
              <a:rPr lang="fr-CH" sz="2800" i="1" dirty="0" err="1"/>
              <a:t>Legislation</a:t>
            </a:r>
            <a:r>
              <a:rPr lang="fr-CH" sz="2800" i="1" dirty="0"/>
              <a:t> and </a:t>
            </a:r>
            <a:r>
              <a:rPr lang="fr-CH" sz="2800" i="1" dirty="0" err="1"/>
              <a:t>measures</a:t>
            </a:r>
            <a:r>
              <a:rPr lang="fr-CH" sz="2800" i="1" dirty="0"/>
              <a:t> </a:t>
            </a:r>
            <a:r>
              <a:rPr lang="fr-CH" sz="2800" i="1" dirty="0" err="1"/>
              <a:t>taken</a:t>
            </a:r>
            <a:r>
              <a:rPr lang="fr-CH" sz="2800" i="1" dirty="0"/>
              <a:t> to </a:t>
            </a:r>
            <a:r>
              <a:rPr lang="fr-CH" sz="2800" i="1" dirty="0" err="1"/>
              <a:t>guarantee</a:t>
            </a:r>
            <a:r>
              <a:rPr lang="fr-CH" sz="2800" i="1" dirty="0"/>
              <a:t> </a:t>
            </a:r>
            <a:r>
              <a:rPr lang="fr-CH" sz="2800" i="1" dirty="0" err="1"/>
              <a:t>political</a:t>
            </a:r>
            <a:r>
              <a:rPr lang="fr-CH" sz="2800" i="1" dirty="0"/>
              <a:t> rights, in </a:t>
            </a:r>
            <a:r>
              <a:rPr lang="fr-CH" sz="2800" i="1" dirty="0" err="1"/>
              <a:t>particular</a:t>
            </a:r>
            <a:r>
              <a:rPr lang="fr-CH" sz="2800" i="1" dirty="0"/>
              <a:t> to </a:t>
            </a:r>
            <a:r>
              <a:rPr lang="fr-CH" sz="2800" i="1" dirty="0" err="1"/>
              <a:t>persons</a:t>
            </a:r>
            <a:r>
              <a:rPr lang="fr-CH" sz="2800" i="1" dirty="0"/>
              <a:t> </a:t>
            </a:r>
            <a:r>
              <a:rPr lang="fr-CH" sz="2800" i="1" dirty="0" err="1"/>
              <a:t>with</a:t>
            </a:r>
            <a:r>
              <a:rPr lang="fr-CH" sz="2800" i="1" dirty="0"/>
              <a:t> </a:t>
            </a:r>
            <a:r>
              <a:rPr lang="fr-CH" sz="2800" i="1" dirty="0" smtClean="0"/>
              <a:t>psychosocial </a:t>
            </a:r>
            <a:r>
              <a:rPr lang="fr-CH" sz="2800" i="1" dirty="0"/>
              <a:t>or </a:t>
            </a:r>
            <a:r>
              <a:rPr lang="fr-CH" sz="2800" i="1" dirty="0" err="1"/>
              <a:t>intellectual</a:t>
            </a:r>
            <a:r>
              <a:rPr lang="fr-CH" sz="2800" i="1" dirty="0"/>
              <a:t> </a:t>
            </a:r>
            <a:r>
              <a:rPr lang="fr-CH" sz="2800" i="1" dirty="0" err="1" smtClean="0"/>
              <a:t>disability</a:t>
            </a:r>
            <a:r>
              <a:rPr lang="fr-CH" sz="2800" i="1" dirty="0" smtClean="0"/>
              <a:t> </a:t>
            </a:r>
            <a:endParaRPr lang="fr-CH" sz="2800" i="1" dirty="0"/>
          </a:p>
          <a:p>
            <a:pPr marL="342900" indent="-342900">
              <a:buFont typeface="Wingdings" pitchFamily="2" charset="2"/>
              <a:buChar char="ü"/>
              <a:defRPr/>
            </a:pPr>
            <a:r>
              <a:rPr lang="fr-CH" sz="2800" i="1" dirty="0" err="1"/>
              <a:t>Measures</a:t>
            </a:r>
            <a:r>
              <a:rPr lang="fr-CH" sz="2800" i="1" dirty="0"/>
              <a:t> </a:t>
            </a:r>
            <a:r>
              <a:rPr lang="fr-CH" sz="2800" i="1" dirty="0" err="1"/>
              <a:t>taken</a:t>
            </a:r>
            <a:r>
              <a:rPr lang="fr-CH" sz="2800" i="1" dirty="0"/>
              <a:t> to </a:t>
            </a:r>
            <a:r>
              <a:rPr lang="fr-CH" sz="2800" i="1" dirty="0" err="1"/>
              <a:t>ensure</a:t>
            </a:r>
            <a:r>
              <a:rPr lang="fr-CH" sz="2800" i="1" dirty="0"/>
              <a:t> the right to vote</a:t>
            </a:r>
          </a:p>
          <a:p>
            <a:pPr marL="342900" indent="-342900">
              <a:buFont typeface="Wingdings" pitchFamily="2" charset="2"/>
              <a:buChar char="ü"/>
              <a:defRPr/>
            </a:pPr>
            <a:r>
              <a:rPr lang="fr-CH" sz="2800" i="1" dirty="0" err="1"/>
              <a:t>Measures</a:t>
            </a:r>
            <a:r>
              <a:rPr lang="fr-CH" sz="2800" i="1" dirty="0"/>
              <a:t> </a:t>
            </a:r>
            <a:r>
              <a:rPr lang="fr-CH" sz="2800" i="1" dirty="0" err="1"/>
              <a:t>taken</a:t>
            </a:r>
            <a:r>
              <a:rPr lang="fr-CH" sz="2800" i="1" dirty="0"/>
              <a:t> to </a:t>
            </a:r>
            <a:r>
              <a:rPr lang="fr-CH" sz="2800" i="1" dirty="0" err="1"/>
              <a:t>ensure</a:t>
            </a:r>
            <a:r>
              <a:rPr lang="fr-CH" sz="2800" i="1" dirty="0"/>
              <a:t> full </a:t>
            </a:r>
            <a:r>
              <a:rPr lang="fr-CH" sz="2800" i="1" dirty="0" err="1"/>
              <a:t>accessibility</a:t>
            </a:r>
            <a:r>
              <a:rPr lang="fr-CH" sz="2800" i="1" dirty="0"/>
              <a:t> of </a:t>
            </a:r>
            <a:r>
              <a:rPr lang="fr-CH" sz="2800" i="1" dirty="0" err="1"/>
              <a:t>voting</a:t>
            </a:r>
            <a:endParaRPr lang="fr-CH" sz="2800" i="1" dirty="0"/>
          </a:p>
          <a:p>
            <a:pPr marL="342900" indent="-342900">
              <a:buFont typeface="Wingdings" pitchFamily="2" charset="2"/>
              <a:buChar char="ü"/>
              <a:defRPr/>
            </a:pPr>
            <a:r>
              <a:rPr lang="fr-CH" sz="2800" i="1" dirty="0" err="1"/>
              <a:t>Indicators</a:t>
            </a:r>
            <a:r>
              <a:rPr lang="fr-CH" sz="2800" i="1" dirty="0"/>
              <a:t> </a:t>
            </a:r>
            <a:r>
              <a:rPr lang="fr-CH" sz="2800" i="1" dirty="0" err="1"/>
              <a:t>measuring</a:t>
            </a:r>
            <a:r>
              <a:rPr lang="fr-CH" sz="2800" i="1" dirty="0"/>
              <a:t> full </a:t>
            </a:r>
            <a:r>
              <a:rPr lang="fr-CH" sz="2800" i="1" dirty="0" err="1"/>
              <a:t>enjoyment</a:t>
            </a:r>
            <a:r>
              <a:rPr lang="fr-CH" sz="2800" i="1" dirty="0"/>
              <a:t> of the right to vote</a:t>
            </a:r>
          </a:p>
          <a:p>
            <a:pPr marL="342900" indent="-342900">
              <a:buFont typeface="Wingdings" pitchFamily="2" charset="2"/>
              <a:buChar char="ü"/>
              <a:defRPr/>
            </a:pPr>
            <a:r>
              <a:rPr lang="fr-CH" sz="2800" i="1" dirty="0"/>
              <a:t>Support </a:t>
            </a:r>
            <a:r>
              <a:rPr lang="fr-CH" sz="2800" i="1" dirty="0" err="1"/>
              <a:t>provided</a:t>
            </a:r>
            <a:r>
              <a:rPr lang="fr-CH" sz="2800" i="1" dirty="0"/>
              <a:t> for the establishment and </a:t>
            </a:r>
            <a:r>
              <a:rPr lang="fr-CH" sz="2800" i="1" dirty="0" smtClean="0"/>
              <a:t>maintenance </a:t>
            </a:r>
            <a:r>
              <a:rPr lang="fr-CH" sz="2800" i="1" dirty="0"/>
              <a:t>of </a:t>
            </a:r>
            <a:r>
              <a:rPr lang="fr-CH" sz="2800" i="1" dirty="0" err="1" smtClean="0"/>
              <a:t>OPD</a:t>
            </a:r>
            <a:r>
              <a:rPr lang="fr-CH" sz="2800" i="1" dirty="0" err="1" smtClean="0"/>
              <a:t>s</a:t>
            </a:r>
            <a:endParaRPr lang="en-GB" sz="2800"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title"/>
          </p:nvPr>
        </p:nvSpPr>
        <p:spPr>
          <a:xfrm>
            <a:off x="317500" y="274638"/>
            <a:ext cx="8439150" cy="1090612"/>
          </a:xfrm>
        </p:spPr>
        <p:txBody>
          <a:bodyPr/>
          <a:lstStyle/>
          <a:p>
            <a:pPr algn="ctr" eaLnBrk="1" hangingPunct="1"/>
            <a:r>
              <a:rPr lang="fr-FR" sz="3600" smtClean="0">
                <a:latin typeface="Arial" charset="0"/>
                <a:ea typeface="ＭＳ Ｐゴシック" pitchFamily="34" charset="-128"/>
                <a:cs typeface="Arial" charset="0"/>
              </a:rPr>
              <a:t>Example: political rights in Peru</a:t>
            </a:r>
          </a:p>
        </p:txBody>
      </p:sp>
      <p:sp>
        <p:nvSpPr>
          <p:cNvPr id="13315" name="Content Placeholder 2"/>
          <p:cNvSpPr txBox="1">
            <a:spLocks/>
          </p:cNvSpPr>
          <p:nvPr/>
        </p:nvSpPr>
        <p:spPr bwMode="auto">
          <a:xfrm>
            <a:off x="557213" y="1365250"/>
            <a:ext cx="8199437"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spcBef>
                <a:spcPct val="20000"/>
              </a:spcBef>
              <a:buClr>
                <a:schemeClr val="tx2"/>
              </a:buClr>
              <a:buFont typeface="Wingdings" pitchFamily="2" charset="2"/>
              <a:buChar char="ü"/>
            </a:pPr>
            <a:endParaRPr lang="en-US" sz="2400">
              <a:cs typeface="Arial" charset="0"/>
            </a:endParaRPr>
          </a:p>
        </p:txBody>
      </p:sp>
      <p:sp>
        <p:nvSpPr>
          <p:cNvPr id="2" name="Rectangle 1"/>
          <p:cNvSpPr/>
          <p:nvPr/>
        </p:nvSpPr>
        <p:spPr>
          <a:xfrm>
            <a:off x="317500" y="1033463"/>
            <a:ext cx="8647113" cy="502920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GB" sz="2800" dirty="0"/>
              <a:t>The </a:t>
            </a:r>
            <a:r>
              <a:rPr lang="en-GB" sz="2800" b="1" dirty="0" smtClean="0"/>
              <a:t>Government of Peru </a:t>
            </a:r>
            <a:r>
              <a:rPr lang="en-GB" sz="2800" dirty="0" smtClean="0"/>
              <a:t>responded</a:t>
            </a:r>
            <a:r>
              <a:rPr lang="en-GB" sz="2800" dirty="0"/>
              <a:t>:</a:t>
            </a:r>
          </a:p>
          <a:p>
            <a:pPr marL="457200" indent="-457200">
              <a:buFont typeface="Wingdings" pitchFamily="2" charset="2"/>
              <a:buChar char="ü"/>
              <a:defRPr/>
            </a:pPr>
            <a:r>
              <a:rPr lang="fr-CH" sz="2800" i="1" dirty="0" err="1"/>
              <a:t>Act</a:t>
            </a:r>
            <a:r>
              <a:rPr lang="fr-CH" sz="2800" i="1" dirty="0"/>
              <a:t> 29478 of 2009 </a:t>
            </a:r>
            <a:r>
              <a:rPr lang="fr-CH" sz="2800" i="1" dirty="0" err="1"/>
              <a:t>provides</a:t>
            </a:r>
            <a:r>
              <a:rPr lang="fr-CH" sz="2800" i="1" dirty="0"/>
              <a:t> the </a:t>
            </a:r>
            <a:r>
              <a:rPr lang="fr-CH" sz="2800" i="1" dirty="0" err="1"/>
              <a:t>necessary</a:t>
            </a:r>
            <a:r>
              <a:rPr lang="fr-CH" sz="2800" i="1" dirty="0"/>
              <a:t> </a:t>
            </a:r>
            <a:r>
              <a:rPr lang="fr-CH" sz="2800" i="1" dirty="0" err="1"/>
              <a:t>legal</a:t>
            </a:r>
            <a:r>
              <a:rPr lang="fr-CH" sz="2800" i="1" dirty="0"/>
              <a:t> </a:t>
            </a:r>
            <a:r>
              <a:rPr lang="fr-CH" sz="2800" i="1" dirty="0" err="1"/>
              <a:t>framework</a:t>
            </a:r>
            <a:endParaRPr lang="fr-CH" sz="2800" i="1" dirty="0"/>
          </a:p>
          <a:p>
            <a:pPr marL="457200" indent="-457200">
              <a:buFont typeface="Wingdings" pitchFamily="2" charset="2"/>
              <a:buChar char="ü"/>
              <a:defRPr/>
            </a:pPr>
            <a:r>
              <a:rPr lang="fr-CH" sz="2800" i="1" dirty="0"/>
              <a:t>National </a:t>
            </a:r>
            <a:r>
              <a:rPr lang="fr-CH" sz="2800" i="1" dirty="0" err="1"/>
              <a:t>election</a:t>
            </a:r>
            <a:r>
              <a:rPr lang="fr-CH" sz="2800" i="1" dirty="0"/>
              <a:t> </a:t>
            </a:r>
            <a:r>
              <a:rPr lang="fr-CH" sz="2800" i="1" dirty="0" err="1"/>
              <a:t>cards</a:t>
            </a:r>
            <a:r>
              <a:rPr lang="fr-CH" sz="2800" i="1" dirty="0"/>
              <a:t> are </a:t>
            </a:r>
            <a:r>
              <a:rPr lang="fr-CH" sz="2800" i="1" dirty="0" err="1"/>
              <a:t>provided</a:t>
            </a:r>
            <a:r>
              <a:rPr lang="fr-CH" sz="2800" i="1" dirty="0"/>
              <a:t> free to </a:t>
            </a:r>
            <a:r>
              <a:rPr lang="fr-CH" sz="2800" i="1" dirty="0" err="1"/>
              <a:t>persons</a:t>
            </a:r>
            <a:r>
              <a:rPr lang="fr-CH" sz="2800" i="1" dirty="0"/>
              <a:t> </a:t>
            </a:r>
            <a:r>
              <a:rPr lang="fr-CH" sz="2800" i="1" dirty="0" err="1"/>
              <a:t>with</a:t>
            </a:r>
            <a:r>
              <a:rPr lang="fr-CH" sz="2800" i="1" dirty="0"/>
              <a:t> </a:t>
            </a:r>
            <a:r>
              <a:rPr lang="fr-CH" sz="2800" i="1" dirty="0" err="1"/>
              <a:t>disabilities</a:t>
            </a:r>
            <a:r>
              <a:rPr lang="fr-CH" sz="2800" i="1" dirty="0"/>
              <a:t>, </a:t>
            </a:r>
            <a:r>
              <a:rPr lang="fr-CH" sz="2800" i="1" dirty="0" err="1"/>
              <a:t>subject</a:t>
            </a:r>
            <a:r>
              <a:rPr lang="fr-CH" sz="2800" i="1" dirty="0"/>
              <a:t> to </a:t>
            </a:r>
            <a:r>
              <a:rPr lang="fr-CH" sz="2800" i="1" dirty="0" err="1"/>
              <a:t>eligibility</a:t>
            </a:r>
            <a:endParaRPr lang="fr-CH" sz="2800" i="1" dirty="0"/>
          </a:p>
          <a:p>
            <a:pPr marL="457200" indent="-457200">
              <a:buFont typeface="Wingdings" pitchFamily="2" charset="2"/>
              <a:buChar char="ü"/>
              <a:defRPr/>
            </a:pPr>
            <a:r>
              <a:rPr lang="fr-CH" sz="2800" i="1" dirty="0"/>
              <a:t>Polling </a:t>
            </a:r>
            <a:r>
              <a:rPr lang="fr-CH" sz="2800" i="1" dirty="0" err="1"/>
              <a:t>booths</a:t>
            </a:r>
            <a:r>
              <a:rPr lang="fr-CH" sz="2800" i="1" dirty="0"/>
              <a:t> and ballot </a:t>
            </a:r>
            <a:r>
              <a:rPr lang="fr-CH" sz="2800" i="1" dirty="0" err="1"/>
              <a:t>papers</a:t>
            </a:r>
            <a:r>
              <a:rPr lang="fr-CH" sz="2800" i="1" dirty="0"/>
              <a:t> are accessible</a:t>
            </a:r>
          </a:p>
          <a:p>
            <a:pPr marL="457200" indent="-457200">
              <a:buFont typeface="Wingdings" pitchFamily="2" charset="2"/>
              <a:buChar char="ü"/>
              <a:defRPr/>
            </a:pPr>
            <a:r>
              <a:rPr lang="fr-CH" sz="2800" i="1" dirty="0"/>
              <a:t>10,758 out of 38,305 </a:t>
            </a:r>
            <a:r>
              <a:rPr lang="fr-CH" sz="2800" i="1" dirty="0" err="1"/>
              <a:t>registered</a:t>
            </a:r>
            <a:r>
              <a:rPr lang="fr-CH" sz="2800" i="1" dirty="0"/>
              <a:t> </a:t>
            </a:r>
            <a:r>
              <a:rPr lang="fr-CH" sz="2800" i="1" dirty="0" err="1"/>
              <a:t>persons</a:t>
            </a:r>
            <a:r>
              <a:rPr lang="fr-CH" sz="2800" i="1" dirty="0"/>
              <a:t> </a:t>
            </a:r>
            <a:r>
              <a:rPr lang="fr-CH" sz="2800" i="1" dirty="0" err="1"/>
              <a:t>with</a:t>
            </a:r>
            <a:r>
              <a:rPr lang="fr-CH" sz="2800" i="1" dirty="0"/>
              <a:t> </a:t>
            </a:r>
            <a:r>
              <a:rPr lang="fr-CH" sz="2800" i="1" dirty="0" err="1"/>
              <a:t>disabilities</a:t>
            </a:r>
            <a:r>
              <a:rPr lang="fr-CH" sz="2800" i="1" dirty="0"/>
              <a:t> </a:t>
            </a:r>
            <a:r>
              <a:rPr lang="fr-CH" sz="2800" i="1" dirty="0" err="1"/>
              <a:t>exercised</a:t>
            </a:r>
            <a:r>
              <a:rPr lang="fr-CH" sz="2800" i="1" dirty="0"/>
              <a:t> </a:t>
            </a:r>
            <a:r>
              <a:rPr lang="fr-CH" sz="2800" i="1" dirty="0" err="1"/>
              <a:t>their</a:t>
            </a:r>
            <a:r>
              <a:rPr lang="fr-CH" sz="2800" i="1" dirty="0"/>
              <a:t> right to vote (</a:t>
            </a:r>
            <a:r>
              <a:rPr lang="fr-CH" sz="2800" i="1" dirty="0" smtClean="0"/>
              <a:t>2004‒2007</a:t>
            </a:r>
            <a:r>
              <a:rPr lang="fr-CH" sz="2800" i="1" dirty="0"/>
              <a:t>)</a:t>
            </a:r>
          </a:p>
          <a:p>
            <a:pPr marL="457200" indent="-457200">
              <a:buFont typeface="Wingdings" pitchFamily="2" charset="2"/>
              <a:buChar char="ü"/>
              <a:defRPr/>
            </a:pPr>
            <a:r>
              <a:rPr lang="fr-CH" sz="2800" i="1" dirty="0"/>
              <a:t>Registration of 310 </a:t>
            </a:r>
            <a:r>
              <a:rPr lang="fr-CH" sz="2800" i="1" dirty="0" err="1"/>
              <a:t>NGOs</a:t>
            </a:r>
            <a:r>
              <a:rPr lang="fr-CH" sz="2800" i="1" dirty="0"/>
              <a:t> </a:t>
            </a:r>
            <a:r>
              <a:rPr lang="fr-CH" sz="2800" i="1" dirty="0" err="1"/>
              <a:t>working</a:t>
            </a:r>
            <a:r>
              <a:rPr lang="fr-CH" sz="2800" i="1" dirty="0"/>
              <a:t> in the area of </a:t>
            </a:r>
            <a:r>
              <a:rPr lang="fr-CH" sz="2800" i="1" dirty="0" err="1"/>
              <a:t>disabilities</a:t>
            </a:r>
            <a:r>
              <a:rPr lang="fr-CH" sz="2800" i="1" dirty="0"/>
              <a:t> </a:t>
            </a:r>
            <a:r>
              <a:rPr lang="fr-CH" sz="2800" i="1" dirty="0" err="1"/>
              <a:t>enables</a:t>
            </a:r>
            <a:r>
              <a:rPr lang="fr-CH" sz="2800" i="1" dirty="0"/>
              <a:t> </a:t>
            </a:r>
            <a:r>
              <a:rPr lang="fr-CH" sz="2800" i="1" dirty="0" err="1"/>
              <a:t>them</a:t>
            </a:r>
            <a:r>
              <a:rPr lang="fr-CH" sz="2800" i="1" dirty="0"/>
              <a:t> to </a:t>
            </a:r>
            <a:r>
              <a:rPr lang="fr-CH" sz="2800" i="1" dirty="0" err="1"/>
              <a:t>access</a:t>
            </a:r>
            <a:r>
              <a:rPr lang="fr-CH" sz="2800" i="1" dirty="0"/>
              <a:t> international </a:t>
            </a:r>
            <a:r>
              <a:rPr lang="fr-CH" sz="2800" i="1" dirty="0" err="1"/>
              <a:t>cooperation</a:t>
            </a:r>
            <a:r>
              <a:rPr lang="fr-CH" sz="2800" i="1" dirty="0"/>
              <a:t> </a:t>
            </a:r>
            <a:r>
              <a:rPr lang="fr-CH" sz="2800" i="1" dirty="0" err="1"/>
              <a:t>funding</a:t>
            </a:r>
            <a:r>
              <a:rPr lang="fr-CH" sz="2800" i="1" dirty="0"/>
              <a:t> and </a:t>
            </a:r>
            <a:r>
              <a:rPr lang="fr-CH" sz="2800" i="1" dirty="0" err="1"/>
              <a:t>undertake</a:t>
            </a:r>
            <a:r>
              <a:rPr lang="fr-CH" sz="2800" i="1" dirty="0"/>
              <a:t> </a:t>
            </a:r>
            <a:r>
              <a:rPr lang="fr-CH" sz="2800" i="1" dirty="0" err="1"/>
              <a:t>other</a:t>
            </a:r>
            <a:r>
              <a:rPr lang="fr-CH" sz="2800" i="1" dirty="0"/>
              <a:t> </a:t>
            </a:r>
            <a:r>
              <a:rPr lang="fr-CH" sz="2800" i="1" dirty="0" err="1"/>
              <a:t>activities</a:t>
            </a:r>
            <a:endParaRPr lang="en-GB" sz="2800" i="1" dirty="0"/>
          </a:p>
          <a:p>
            <a:pPr algn="ctr">
              <a:defRPr/>
            </a:pPr>
            <a:endParaRPr lang="en-GB"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EED420-EB0D-486E-BCA7-D89C68128D0C}"/>
</file>

<file path=customXml/itemProps2.xml><?xml version="1.0" encoding="utf-8"?>
<ds:datastoreItem xmlns:ds="http://schemas.openxmlformats.org/officeDocument/2006/customXml" ds:itemID="{F8E1EA8F-47EC-4EB5-AF7F-28BA73081CB3}"/>
</file>

<file path=customXml/itemProps3.xml><?xml version="1.0" encoding="utf-8"?>
<ds:datastoreItem xmlns:ds="http://schemas.openxmlformats.org/officeDocument/2006/customXml" ds:itemID="{58BBA707-B4D5-4148-8120-CA27406FBE5D}"/>
</file>

<file path=customXml/itemProps4.xml><?xml version="1.0" encoding="utf-8"?>
<ds:datastoreItem xmlns:ds="http://schemas.openxmlformats.org/officeDocument/2006/customXml" ds:itemID="{C1EE2229-8764-4250-A31E-1D8873B7C232}"/>
</file>

<file path=docProps/app.xml><?xml version="1.0" encoding="utf-8"?>
<Properties xmlns="http://schemas.openxmlformats.org/officeDocument/2006/extended-properties" xmlns:vt="http://schemas.openxmlformats.org/officeDocument/2006/docPropsVTypes">
  <TotalTime>2499</TotalTime>
  <Words>796</Words>
  <Application>Microsoft Office PowerPoint</Application>
  <PresentationFormat>On-screen Show (4:3)</PresentationFormat>
  <Paragraphs>130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Thème Office</vt:lpstr>
      <vt:lpstr>State Reporting to the Committee on the Rights of Persons with Disabilities </vt:lpstr>
      <vt:lpstr>PowerPoint Presentation</vt:lpstr>
      <vt:lpstr>The Committee on the Rights of Persons with Disabilities</vt:lpstr>
      <vt:lpstr>The reporting requirement</vt:lpstr>
      <vt:lpstr>The treaty bodies’ reporting cycle</vt:lpstr>
      <vt:lpstr>Methodology</vt:lpstr>
      <vt:lpstr>Reporting guidelines</vt:lpstr>
      <vt:lpstr>Example: political rights</vt:lpstr>
      <vt:lpstr>Example: political rights in Peru</vt:lpstr>
      <vt:lpstr>The list of issues: Tunisia</vt:lpstr>
      <vt:lpstr>Concluding observations: Tunisia</vt:lpstr>
      <vt:lpstr>Implementation of recommendations</vt:lpstr>
      <vt:lpstr>Functions of reporting</vt:lpstr>
      <vt:lpstr>Sources</vt:lpstr>
    </vt:vector>
  </TitlesOfParts>
  <Company>Eddy Hill Design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Eddy Hill</dc:creator>
  <cp:lastModifiedBy>Intern</cp:lastModifiedBy>
  <cp:revision>232</cp:revision>
  <cp:lastPrinted>2011-08-24T07:57:36Z</cp:lastPrinted>
  <dcterms:created xsi:type="dcterms:W3CDTF">2010-05-19T14:44:31Z</dcterms:created>
  <dcterms:modified xsi:type="dcterms:W3CDTF">2014-07-24T10:31:02Z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David McCreery</vt:lpwstr>
  </property>
  <property fmtid="{D5CDD505-2E9C-101B-9397-08002B2CF9AE}" pid="3" name="xd_Signature">
    <vt:lpwstr/>
  </property>
  <property fmtid="{D5CDD505-2E9C-101B-9397-08002B2CF9AE}" pid="4" name="display_urn:schemas-microsoft-com:office:office#Author">
    <vt:lpwstr>David McCreery</vt:lpwstr>
  </property>
  <property fmtid="{D5CDD505-2E9C-101B-9397-08002B2CF9AE}" pid="5" name="TemplateUrl">
    <vt:lpwstr/>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ntentTypeId">
    <vt:lpwstr>0x0101008822B9E06671B54FA89F14538B9B0FEA</vt:lpwstr>
  </property>
  <property fmtid="{D5CDD505-2E9C-101B-9397-08002B2CF9AE}" pid="10" name="Order">
    <vt:r8>2766300</vt:r8>
  </property>
</Properties>
</file>