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80" r:id="rId6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B7"/>
    <a:srgbClr val="0076C0"/>
    <a:srgbClr val="00589A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67" autoAdjust="0"/>
    <p:restoredTop sz="96092" autoAdjust="0"/>
  </p:normalViewPr>
  <p:slideViewPr>
    <p:cSldViewPr snapToGrid="0" snapToObjects="1">
      <p:cViewPr>
        <p:scale>
          <a:sx n="78" d="100"/>
          <a:sy n="78" d="100"/>
        </p:scale>
        <p:origin x="-2874" y="-1182"/>
      </p:cViewPr>
      <p:guideLst>
        <p:guide orient="horz" pos="4196"/>
        <p:guide pos="39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1992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39FA7D06-EEBE-4100-9C88-81F72FB0816F}" type="datetime1">
              <a:rPr lang="fr-FR"/>
              <a:pPr>
                <a:defRPr/>
              </a:pPr>
              <a:t>10/08/2012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69B73F5E-8400-4AAA-8F35-90F382C4713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934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B4186096-3A71-404D-B62B-4C214A6FE271}" type="datetimeFigureOut">
              <a:rPr lang="en-GB"/>
              <a:pPr>
                <a:defRPr/>
              </a:pPr>
              <a:t>10/08/2012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0DDF0405-FF94-401C-A8B3-48AE9BEE07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823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EBAD599-5B66-4CBE-960C-2F9D1F8E633C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933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4B8BB-23AA-4771-95CC-1B6D2D7F1F82}" type="datetime1">
              <a:rPr lang="fr-FR"/>
              <a:pPr>
                <a:defRPr/>
              </a:pPr>
              <a:t>10/08/2012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92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A24D9-7FA5-4E50-9853-D939EC07A981}" type="datetime1">
              <a:rPr lang="fr-FR"/>
              <a:pPr>
                <a:defRPr/>
              </a:pPr>
              <a:t>10/08/2012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803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6EBED-7D82-4121-BF53-B52B86B55FEA}" type="datetime1">
              <a:rPr lang="fr-FR"/>
              <a:pPr>
                <a:defRPr/>
              </a:pPr>
              <a:t>10/08/2012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3573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F4DC0-A362-407D-89D1-9F758391BAC5}" type="datetime1">
              <a:rPr lang="fr-FR"/>
              <a:pPr>
                <a:defRPr/>
              </a:pPr>
              <a:t>10/08/2012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64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31A0A-F307-41F3-9E91-45C054D4A061}" type="datetime1">
              <a:rPr lang="fr-FR"/>
              <a:pPr>
                <a:defRPr/>
              </a:pPr>
              <a:t>10/08/2012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21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6E248-4F92-46F2-BFE1-A20FBAC58397}" type="datetime1">
              <a:rPr lang="fr-FR"/>
              <a:pPr>
                <a:defRPr/>
              </a:pPr>
              <a:t>10/08/2012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42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7329E-5831-4957-819F-EE1B512E9D11}" type="datetime1">
              <a:rPr lang="fr-FR"/>
              <a:pPr>
                <a:defRPr/>
              </a:pPr>
              <a:t>10/08/2012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394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-108" charset="-128"/>
                <a:cs typeface="Arial" charset="0"/>
              </a:defRPr>
            </a:lvl1pPr>
          </a:lstStyle>
          <a:p>
            <a:pPr>
              <a:defRPr/>
            </a:pPr>
            <a:fld id="{A3A95BEC-E2EA-48C8-B4EE-52AA9CCCB758}" type="datetime1">
              <a:rPr lang="fr-FR"/>
              <a:pPr>
                <a:defRPr/>
              </a:pPr>
              <a:t>10/08/2012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3" r:id="rId7"/>
    <p:sldLayoutId id="2147483954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457200" y="250000"/>
            <a:ext cx="8299450" cy="1090612"/>
          </a:xfrm>
        </p:spPr>
        <p:txBody>
          <a:bodyPr/>
          <a:lstStyle/>
          <a:p>
            <a:pPr algn="ctr" eaLnBrk="1" hangingPunct="1"/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What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are the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strengths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,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weaknesses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,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opportunities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and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threats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in relation to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your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organization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when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reporting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to the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Committee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on the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Rights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of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Persons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with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2800" dirty="0" err="1" smtClean="0">
                <a:latin typeface="Arial" charset="0"/>
                <a:ea typeface="ＭＳ Ｐゴシック" pitchFamily="34" charset="-128"/>
                <a:cs typeface="Arial" charset="0"/>
              </a:rPr>
              <a:t>Disabilities</a:t>
            </a:r>
            <a:r>
              <a:rPr lang="fr-FR" sz="2800" dirty="0" smtClean="0">
                <a:latin typeface="Arial" charset="0"/>
                <a:ea typeface="ＭＳ Ｐゴシック" pitchFamily="34" charset="-128"/>
                <a:cs typeface="Arial" charset="0"/>
              </a:rPr>
              <a:t>?</a:t>
            </a:r>
            <a:endParaRPr lang="fr-FR" sz="28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123" name="Content Placeholder 2"/>
          <p:cNvSpPr txBox="1">
            <a:spLocks/>
          </p:cNvSpPr>
          <p:nvPr/>
        </p:nvSpPr>
        <p:spPr bwMode="auto">
          <a:xfrm>
            <a:off x="1016000" y="1901825"/>
            <a:ext cx="7056438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598700"/>
              </p:ext>
            </p:extLst>
          </p:nvPr>
        </p:nvGraphicFramePr>
        <p:xfrm>
          <a:off x="1158240" y="2193925"/>
          <a:ext cx="6669024" cy="386549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34512"/>
                <a:gridCol w="3334512"/>
              </a:tblGrid>
              <a:tr h="36683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STRENGTHS</a:t>
                      </a:r>
                      <a:endParaRPr lang="en-GB" sz="1600" dirty="0"/>
                    </a:p>
                  </a:txBody>
                  <a:tcPr marT="45735" marB="4573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WEAKNESSES</a:t>
                      </a:r>
                      <a:endParaRPr lang="en-GB" sz="1600" dirty="0"/>
                    </a:p>
                  </a:txBody>
                  <a:tcPr marT="45735" marB="45735">
                    <a:solidFill>
                      <a:schemeClr val="accent2"/>
                    </a:solidFill>
                  </a:tcPr>
                </a:tc>
              </a:tr>
              <a:tr h="1413243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What do you do well that could help with reporting?</a:t>
                      </a:r>
                    </a:p>
                    <a:p>
                      <a:r>
                        <a:rPr lang="en-GB" sz="1600" dirty="0" smtClean="0"/>
                        <a:t>What are your strengths?</a:t>
                      </a:r>
                    </a:p>
                    <a:p>
                      <a:r>
                        <a:rPr lang="en-GB" sz="1600" dirty="0" smtClean="0"/>
                        <a:t>What resources can you draw on for reporting?</a:t>
                      </a:r>
                      <a:endParaRPr lang="en-GB" sz="16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What could you improve?</a:t>
                      </a:r>
                    </a:p>
                    <a:p>
                      <a:r>
                        <a:rPr lang="en-GB" sz="1600" dirty="0" smtClean="0"/>
                        <a:t>What are others likely to see as your weaknesses in reporting?</a:t>
                      </a:r>
                      <a:endParaRPr lang="en-GB" sz="1600" dirty="0"/>
                    </a:p>
                  </a:txBody>
                  <a:tcPr marT="45735" marB="45735"/>
                </a:tc>
              </a:tr>
              <a:tr h="36683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>
                          <a:solidFill>
                            <a:schemeClr val="bg1"/>
                          </a:solidFill>
                        </a:rPr>
                        <a:t>OPPORTUNITIES</a:t>
                      </a:r>
                    </a:p>
                  </a:txBody>
                  <a:tcPr marT="45735" marB="4573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chemeClr val="bg1"/>
                          </a:solidFill>
                        </a:rPr>
                        <a:t>THREATS</a:t>
                      </a:r>
                      <a:endParaRPr lang="en-GB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35" marB="45735">
                    <a:solidFill>
                      <a:schemeClr val="accent2"/>
                    </a:solidFill>
                  </a:tcPr>
                </a:tc>
              </a:tr>
              <a:tr h="171858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What opportunities</a:t>
                      </a:r>
                      <a:r>
                        <a:rPr lang="en-GB" sz="1600" baseline="0" dirty="0" smtClean="0"/>
                        <a:t> are open to you when reporting?</a:t>
                      </a:r>
                    </a:p>
                    <a:p>
                      <a:r>
                        <a:rPr lang="en-GB" sz="1600" baseline="0" dirty="0" smtClean="0"/>
                        <a:t>What trends could you take advantage of?</a:t>
                      </a:r>
                    </a:p>
                    <a:p>
                      <a:r>
                        <a:rPr lang="en-GB" sz="1600" baseline="0" dirty="0" smtClean="0"/>
                        <a:t>How can you turn strengths into opportunities</a:t>
                      </a:r>
                      <a:endParaRPr lang="en-GB" sz="16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What threats could harm you?</a:t>
                      </a:r>
                    </a:p>
                    <a:p>
                      <a:r>
                        <a:rPr lang="en-GB" sz="1600" dirty="0" smtClean="0"/>
                        <a:t>Who or what is the source of threats?</a:t>
                      </a:r>
                    </a:p>
                    <a:p>
                      <a:r>
                        <a:rPr lang="en-GB" sz="1600" dirty="0" smtClean="0"/>
                        <a:t>What threats do your weaknesses expose to you?</a:t>
                      </a:r>
                    </a:p>
                    <a:p>
                      <a:endParaRPr lang="en-GB" sz="1600" dirty="0"/>
                    </a:p>
                  </a:txBody>
                  <a:tcPr marT="45735" marB="4573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CD8AAB-DDAA-492D-A0E4-87E47A72A214}"/>
</file>

<file path=customXml/itemProps2.xml><?xml version="1.0" encoding="utf-8"?>
<ds:datastoreItem xmlns:ds="http://schemas.openxmlformats.org/officeDocument/2006/customXml" ds:itemID="{58BBA707-B4D5-4148-8120-CA27406FBE5D}"/>
</file>

<file path=customXml/itemProps3.xml><?xml version="1.0" encoding="utf-8"?>
<ds:datastoreItem xmlns:ds="http://schemas.openxmlformats.org/officeDocument/2006/customXml" ds:itemID="{F8E1EA8F-47EC-4EB5-AF7F-28BA73081CB3}"/>
</file>

<file path=customXml/itemProps4.xml><?xml version="1.0" encoding="utf-8"?>
<ds:datastoreItem xmlns:ds="http://schemas.openxmlformats.org/officeDocument/2006/customXml" ds:itemID="{D3FE7F5B-9915-4F8E-8D9E-434A0EBC6433}"/>
</file>

<file path=docProps/app.xml><?xml version="1.0" encoding="utf-8"?>
<Properties xmlns="http://schemas.openxmlformats.org/officeDocument/2006/extended-properties" xmlns:vt="http://schemas.openxmlformats.org/officeDocument/2006/docPropsVTypes">
  <TotalTime>2941</TotalTime>
  <Words>123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Wingdings</vt:lpstr>
      <vt:lpstr>Calibri</vt:lpstr>
      <vt:lpstr>Thème Office</vt:lpstr>
      <vt:lpstr>What are the strengths, weaknesses, opportunities and threats in relation to your organization when reporting to the Committee on the Rights of Persons with Disabilities?</vt:lpstr>
    </vt:vector>
  </TitlesOfParts>
  <Company>Eddy Hill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Eddy Hill</dc:creator>
  <cp:lastModifiedBy>Caroline Lambein</cp:lastModifiedBy>
  <cp:revision>211</cp:revision>
  <cp:lastPrinted>2011-08-24T07:57:36Z</cp:lastPrinted>
  <dcterms:created xsi:type="dcterms:W3CDTF">2010-05-19T14:44:31Z</dcterms:created>
  <dcterms:modified xsi:type="dcterms:W3CDTF">2012-08-10T07:39:15Z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David McCreery</vt:lpwstr>
  </property>
  <property fmtid="{D5CDD505-2E9C-101B-9397-08002B2CF9AE}" pid="3" name="xd_Signature">
    <vt:lpwstr/>
  </property>
  <property fmtid="{D5CDD505-2E9C-101B-9397-08002B2CF9AE}" pid="4" name="display_urn:schemas-microsoft-com:office:office#Author">
    <vt:lpwstr>David McCreery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ntentTypeId">
    <vt:lpwstr>0x0101008822B9E06671B54FA89F14538B9B0FEA</vt:lpwstr>
  </property>
  <property fmtid="{D5CDD505-2E9C-101B-9397-08002B2CF9AE}" pid="10" name="Order">
    <vt:r8>2766200</vt:r8>
  </property>
</Properties>
</file>