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61"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5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mtClean="0"/>
              <a:t>Zimbabwe Care Leavers Network</a:t>
            </a: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C6563C-98C1-4366-B85D-69BD1B846EC9}" type="datetimeFigureOut">
              <a:rPr lang="en-US" smtClean="0"/>
              <a:t>4/9/2021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smtClean="0"/>
              <a:t>ZiCLAN PVO 98/20</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D5BFA1-26BF-4798-AB29-969D56C7BADB}" type="slidenum">
              <a:rPr lang="en-US" smtClean="0"/>
              <a:t>‹#›</a:t>
            </a:fld>
            <a:endParaRPr lang="en-US"/>
          </a:p>
        </p:txBody>
      </p:sp>
    </p:spTree>
    <p:extLst>
      <p:ext uri="{BB962C8B-B14F-4D97-AF65-F5344CB8AC3E}">
        <p14:creationId xmlns:p14="http://schemas.microsoft.com/office/powerpoint/2010/main" val="723733781"/>
      </p:ext>
    </p:extLst>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mtClean="0"/>
              <a:t>Zimbabwe Care Leavers Network</a:t>
            </a: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33F0B-89AF-4A1C-87FB-E68A3C311F90}"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smtClean="0"/>
              <a:t>ZiCLAN PVO 98/20</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81761B-FBF4-4544-9FF6-0FB35B10E0E6}" type="slidenum">
              <a:rPr lang="en-US" smtClean="0"/>
              <a:t>‹#›</a:t>
            </a:fld>
            <a:endParaRPr lang="en-US"/>
          </a:p>
        </p:txBody>
      </p:sp>
    </p:spTree>
    <p:extLst>
      <p:ext uri="{BB962C8B-B14F-4D97-AF65-F5344CB8AC3E}">
        <p14:creationId xmlns:p14="http://schemas.microsoft.com/office/powerpoint/2010/main" val="490443564"/>
      </p:ext>
    </p:extLst>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ZiCLAN PVO 98/20</a:t>
            </a:r>
            <a:endParaRPr lang="en-US"/>
          </a:p>
        </p:txBody>
      </p:sp>
      <p:sp>
        <p:nvSpPr>
          <p:cNvPr id="6" name="Header Placeholder 5"/>
          <p:cNvSpPr>
            <a:spLocks noGrp="1"/>
          </p:cNvSpPr>
          <p:nvPr>
            <p:ph type="hdr" sz="quarter" idx="12"/>
          </p:nvPr>
        </p:nvSpPr>
        <p:spPr/>
        <p:txBody>
          <a:bodyPr/>
          <a:lstStyle/>
          <a:p>
            <a:r>
              <a:rPr lang="en-US" smtClean="0"/>
              <a:t>Zimbabwe Care Leavers Network</a:t>
            </a:r>
            <a:endParaRPr lang="en-US"/>
          </a:p>
        </p:txBody>
      </p:sp>
    </p:spTree>
    <p:extLst>
      <p:ext uri="{BB962C8B-B14F-4D97-AF65-F5344CB8AC3E}">
        <p14:creationId xmlns:p14="http://schemas.microsoft.com/office/powerpoint/2010/main" val="1320597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ZiCLAN PVO 98/20</a:t>
            </a:r>
            <a:endParaRPr lang="en-US"/>
          </a:p>
        </p:txBody>
      </p:sp>
      <p:sp>
        <p:nvSpPr>
          <p:cNvPr id="6" name="Header Placeholder 5"/>
          <p:cNvSpPr>
            <a:spLocks noGrp="1"/>
          </p:cNvSpPr>
          <p:nvPr>
            <p:ph type="hdr" sz="quarter" idx="12"/>
          </p:nvPr>
        </p:nvSpPr>
        <p:spPr/>
        <p:txBody>
          <a:bodyPr/>
          <a:lstStyle/>
          <a:p>
            <a:r>
              <a:rPr lang="en-US" smtClean="0"/>
              <a:t>Zimbabwe Care Leavers Network</a:t>
            </a:r>
            <a:endParaRPr lang="en-US"/>
          </a:p>
        </p:txBody>
      </p:sp>
    </p:spTree>
    <p:extLst>
      <p:ext uri="{BB962C8B-B14F-4D97-AF65-F5344CB8AC3E}">
        <p14:creationId xmlns:p14="http://schemas.microsoft.com/office/powerpoint/2010/main" val="3344901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ZiCLAN PVO 98/20</a:t>
            </a:r>
            <a:endParaRPr lang="en-US"/>
          </a:p>
        </p:txBody>
      </p:sp>
      <p:sp>
        <p:nvSpPr>
          <p:cNvPr id="6" name="Header Placeholder 5"/>
          <p:cNvSpPr>
            <a:spLocks noGrp="1"/>
          </p:cNvSpPr>
          <p:nvPr>
            <p:ph type="hdr" sz="quarter" idx="12"/>
          </p:nvPr>
        </p:nvSpPr>
        <p:spPr/>
        <p:txBody>
          <a:bodyPr/>
          <a:lstStyle/>
          <a:p>
            <a:r>
              <a:rPr lang="en-US" smtClean="0"/>
              <a:t>Zimbabwe Care Leavers Network</a:t>
            </a:r>
            <a:endParaRPr lang="en-US"/>
          </a:p>
        </p:txBody>
      </p:sp>
    </p:spTree>
    <p:extLst>
      <p:ext uri="{BB962C8B-B14F-4D97-AF65-F5344CB8AC3E}">
        <p14:creationId xmlns:p14="http://schemas.microsoft.com/office/powerpoint/2010/main" val="949890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B9F3A0-065E-4468-9332-536184C7817F}" type="datetimeFigureOut">
              <a:rPr lang="en-US" smtClean="0"/>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4197151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9F3A0-065E-4468-9332-536184C7817F}" type="datetimeFigureOut">
              <a:rPr lang="en-US" smtClean="0"/>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4165168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9F3A0-065E-4468-9332-536184C7817F}" type="datetimeFigureOut">
              <a:rPr lang="en-US" smtClean="0"/>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2097930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9F3A0-065E-4468-9332-536184C7817F}" type="datetimeFigureOut">
              <a:rPr lang="en-US" smtClean="0"/>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2286291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B9F3A0-065E-4468-9332-536184C7817F}" type="datetimeFigureOut">
              <a:rPr lang="en-US" smtClean="0"/>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3640401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B9F3A0-065E-4468-9332-536184C7817F}" type="datetimeFigureOut">
              <a:rPr lang="en-US" smtClean="0"/>
              <a:t>4/9/2021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3005102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B9F3A0-065E-4468-9332-536184C7817F}" type="datetimeFigureOut">
              <a:rPr lang="en-US" smtClean="0"/>
              <a:t>4/9/2021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1934921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B9F3A0-065E-4468-9332-536184C7817F}" type="datetimeFigureOut">
              <a:rPr lang="en-US" smtClean="0"/>
              <a:t>4/9/2021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3528528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9F3A0-065E-4468-9332-536184C7817F}" type="datetimeFigureOut">
              <a:rPr lang="en-US" smtClean="0"/>
              <a:t>4/9/2021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804980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9F3A0-065E-4468-9332-536184C7817F}" type="datetimeFigureOut">
              <a:rPr lang="en-US" smtClean="0"/>
              <a:t>4/9/2021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1905185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9F3A0-065E-4468-9332-536184C7817F}" type="datetimeFigureOut">
              <a:rPr lang="en-US" smtClean="0"/>
              <a:t>4/9/2021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F99AE-88B8-4189-B931-DED8A363D8CE}" type="slidenum">
              <a:rPr lang="en-US" smtClean="0"/>
              <a:t>‹#›</a:t>
            </a:fld>
            <a:endParaRPr lang="en-US"/>
          </a:p>
        </p:txBody>
      </p:sp>
    </p:spTree>
    <p:extLst>
      <p:ext uri="{BB962C8B-B14F-4D97-AF65-F5344CB8AC3E}">
        <p14:creationId xmlns:p14="http://schemas.microsoft.com/office/powerpoint/2010/main" val="197043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9F3A0-065E-4468-9332-536184C7817F}" type="datetimeFigureOut">
              <a:rPr lang="en-US" smtClean="0"/>
              <a:t>4/9/2021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F99AE-88B8-4189-B931-DED8A363D8CE}" type="slidenum">
              <a:rPr lang="en-US" smtClean="0"/>
              <a:t>‹#›</a:t>
            </a:fld>
            <a:endParaRPr lang="en-US"/>
          </a:p>
        </p:txBody>
      </p:sp>
    </p:spTree>
    <p:extLst>
      <p:ext uri="{BB962C8B-B14F-4D97-AF65-F5344CB8AC3E}">
        <p14:creationId xmlns:p14="http://schemas.microsoft.com/office/powerpoint/2010/main" val="96372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a:xfrm>
            <a:off x="1038922" y="2287663"/>
            <a:ext cx="10515600" cy="2172825"/>
          </a:xfrm>
        </p:spPr>
        <p:txBody>
          <a:bodyPr>
            <a:normAutofit fontScale="90000"/>
          </a:bodyPr>
          <a:lstStyle/>
          <a:p>
            <a:pPr algn="ctr"/>
            <a:r>
              <a:rPr lang="en-GB" dirty="0"/>
              <a:t>D</a:t>
            </a:r>
            <a:r>
              <a:rPr lang="en-GB" dirty="0" smtClean="0"/>
              <a:t>iscrimination </a:t>
            </a:r>
            <a:r>
              <a:rPr lang="en-GB" dirty="0"/>
              <a:t>and challenges that young </a:t>
            </a:r>
            <a:r>
              <a:rPr lang="en-GB" dirty="0" smtClean="0"/>
              <a:t>people (care leavers and care experienced persons) </a:t>
            </a:r>
            <a:r>
              <a:rPr lang="en-GB" dirty="0"/>
              <a:t>in all their diversity face in the realization of their human rights, by virtue of their </a:t>
            </a:r>
            <a:r>
              <a:rPr lang="en-GB" dirty="0" smtClean="0"/>
              <a:t>age.</a:t>
            </a:r>
            <a:endParaRPr lang="en-US" dirty="0"/>
          </a:p>
        </p:txBody>
      </p:sp>
      <p:sp>
        <p:nvSpPr>
          <p:cNvPr id="4" name="Footer Placeholder 3"/>
          <p:cNvSpPr>
            <a:spLocks noGrp="1"/>
          </p:cNvSpPr>
          <p:nvPr>
            <p:ph type="ftr" sz="quarter" idx="11"/>
          </p:nvPr>
        </p:nvSpPr>
        <p:spPr/>
        <p:txBody>
          <a:bodyPr/>
          <a:lstStyle/>
          <a:p>
            <a:r>
              <a:rPr lang="en-US" sz="1400" b="1" dirty="0" smtClean="0">
                <a:solidFill>
                  <a:schemeClr val="bg1"/>
                </a:solidFill>
                <a:latin typeface="Times New Roman" panose="02020603050405020304" pitchFamily="18" charset="0"/>
                <a:cs typeface="Times New Roman" panose="02020603050405020304" pitchFamily="18" charset="0"/>
              </a:rPr>
              <a:t>ZiCLAN 98/20 - Confronting Reality Together</a:t>
            </a:r>
            <a:endParaRPr lang="en-US" sz="1400" b="1" dirty="0">
              <a:solidFill>
                <a:schemeClr val="bg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15394" y="0"/>
            <a:ext cx="1476606" cy="1392392"/>
          </a:xfrm>
          <a:prstGeom prst="rect">
            <a:avLst/>
          </a:prstGeom>
        </p:spPr>
      </p:pic>
    </p:spTree>
    <p:extLst>
      <p:ext uri="{BB962C8B-B14F-4D97-AF65-F5344CB8AC3E}">
        <p14:creationId xmlns:p14="http://schemas.microsoft.com/office/powerpoint/2010/main" val="2091104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p:txBody>
          <a:bodyPr>
            <a:normAutofit/>
          </a:bodyPr>
          <a:lstStyle/>
          <a:p>
            <a:r>
              <a:rPr lang="en-GB" dirty="0" smtClean="0"/>
              <a:t>When turning 16-18 becomes a nightmare!</a:t>
            </a:r>
            <a:endParaRPr lang="en-US" dirty="0"/>
          </a:p>
        </p:txBody>
      </p:sp>
      <p:sp>
        <p:nvSpPr>
          <p:cNvPr id="6" name="Text Placeholder 5"/>
          <p:cNvSpPr>
            <a:spLocks noGrp="1"/>
          </p:cNvSpPr>
          <p:nvPr>
            <p:ph type="body" idx="1"/>
          </p:nvPr>
        </p:nvSpPr>
        <p:spPr/>
        <p:txBody>
          <a:bodyPr/>
          <a:lstStyle/>
          <a:p>
            <a:r>
              <a:rPr lang="en-US" dirty="0" smtClean="0"/>
              <a:t>Challenges (Policy and Programming)</a:t>
            </a:r>
            <a:endParaRPr lang="en-US" dirty="0"/>
          </a:p>
        </p:txBody>
      </p:sp>
      <p:sp>
        <p:nvSpPr>
          <p:cNvPr id="8" name="Content Placeholder 7"/>
          <p:cNvSpPr>
            <a:spLocks noGrp="1"/>
          </p:cNvSpPr>
          <p:nvPr>
            <p:ph sz="half" idx="2"/>
          </p:nvPr>
        </p:nvSpPr>
        <p:spPr/>
        <p:txBody>
          <a:bodyPr>
            <a:normAutofit fontScale="77500" lnSpcReduction="20000"/>
          </a:bodyPr>
          <a:lstStyle/>
          <a:p>
            <a:r>
              <a:rPr lang="en-US" dirty="0" smtClean="0"/>
              <a:t>Absence of or inadequate aftercare support policy and or legislation and programs. Thus a huge deficit in aftercare support and affects negatively the participation in national development process.</a:t>
            </a:r>
          </a:p>
          <a:p>
            <a:r>
              <a:rPr lang="en-US" dirty="0" smtClean="0"/>
              <a:t>No or little government proactive or even reactive commitment in form of  resources (administrative, human and financial) for support</a:t>
            </a:r>
          </a:p>
          <a:p>
            <a:r>
              <a:rPr lang="en-US" dirty="0" smtClean="0"/>
              <a:t>Documentation dilemmas and natural and or man-made disaster management chaos towards care leavers.  </a:t>
            </a:r>
          </a:p>
          <a:p>
            <a:endParaRPr lang="en-US" dirty="0"/>
          </a:p>
        </p:txBody>
      </p:sp>
      <p:sp>
        <p:nvSpPr>
          <p:cNvPr id="9" name="Text Placeholder 8"/>
          <p:cNvSpPr>
            <a:spLocks noGrp="1"/>
          </p:cNvSpPr>
          <p:nvPr>
            <p:ph type="body" sz="quarter" idx="3"/>
          </p:nvPr>
        </p:nvSpPr>
        <p:spPr/>
        <p:txBody>
          <a:bodyPr/>
          <a:lstStyle/>
          <a:p>
            <a:r>
              <a:rPr lang="en-US" dirty="0" smtClean="0"/>
              <a:t>Discrimination</a:t>
            </a:r>
            <a:endParaRPr lang="en-US" dirty="0"/>
          </a:p>
        </p:txBody>
      </p:sp>
      <p:sp>
        <p:nvSpPr>
          <p:cNvPr id="10" name="Content Placeholder 9"/>
          <p:cNvSpPr>
            <a:spLocks noGrp="1"/>
          </p:cNvSpPr>
          <p:nvPr>
            <p:ph sz="quarter" idx="4"/>
          </p:nvPr>
        </p:nvSpPr>
        <p:spPr/>
        <p:txBody>
          <a:bodyPr>
            <a:normAutofit fontScale="77500" lnSpcReduction="20000"/>
          </a:bodyPr>
          <a:lstStyle/>
          <a:p>
            <a:r>
              <a:rPr lang="en-US" dirty="0" smtClean="0"/>
              <a:t>Discharge and Discrimination is based on AGE not on Stage!</a:t>
            </a:r>
          </a:p>
          <a:p>
            <a:r>
              <a:rPr lang="en-US" dirty="0" smtClean="0"/>
              <a:t>Recruitment systems shun away care leavers and lack of support to care leavers formations like networks or associations.</a:t>
            </a:r>
          </a:p>
          <a:p>
            <a:r>
              <a:rPr lang="en-US" dirty="0" smtClean="0"/>
              <a:t>Affirmative programs rarely targets this group especially on education, housing and accommodation, employment and empowerment, health and wellbeing and social protection. </a:t>
            </a:r>
          </a:p>
          <a:p>
            <a:r>
              <a:rPr lang="en-US" dirty="0" smtClean="0"/>
              <a:t>Little or no recognition of this vulnerable group on most platforms and resource mobilization and allocation </a:t>
            </a:r>
            <a:r>
              <a:rPr lang="en-US" dirty="0" smtClean="0"/>
              <a:t>systems. </a:t>
            </a:r>
            <a:r>
              <a:rPr lang="en-US" dirty="0" smtClean="0"/>
              <a:t>(UN)</a:t>
            </a:r>
            <a:endParaRPr lang="en-US" dirty="0" smtClean="0"/>
          </a:p>
          <a:p>
            <a:endParaRPr lang="en-US" dirty="0"/>
          </a:p>
        </p:txBody>
      </p:sp>
      <p:sp>
        <p:nvSpPr>
          <p:cNvPr id="4" name="Footer Placeholder 3"/>
          <p:cNvSpPr>
            <a:spLocks noGrp="1"/>
          </p:cNvSpPr>
          <p:nvPr>
            <p:ph type="ftr" sz="quarter" idx="11"/>
          </p:nvPr>
        </p:nvSpPr>
        <p:spPr/>
        <p:txBody>
          <a:bodyPr/>
          <a:lstStyle/>
          <a:p>
            <a:r>
              <a:rPr lang="en-US" sz="1400" b="1" dirty="0" smtClean="0">
                <a:solidFill>
                  <a:schemeClr val="bg1"/>
                </a:solidFill>
                <a:latin typeface="Times New Roman" panose="02020603050405020304" pitchFamily="18" charset="0"/>
                <a:cs typeface="Times New Roman" panose="02020603050405020304" pitchFamily="18" charset="0"/>
              </a:rPr>
              <a:t>ZiCLAN 98/20 - Confronting Reality Together</a:t>
            </a:r>
            <a:endParaRPr lang="en-US" sz="1400" b="1" dirty="0">
              <a:solidFill>
                <a:schemeClr val="bg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15394" y="0"/>
            <a:ext cx="1476606" cy="1392392"/>
          </a:xfrm>
          <a:prstGeom prst="rect">
            <a:avLst/>
          </a:prstGeom>
        </p:spPr>
      </p:pic>
    </p:spTree>
    <p:extLst>
      <p:ext uri="{BB962C8B-B14F-4D97-AF65-F5344CB8AC3E}">
        <p14:creationId xmlns:p14="http://schemas.microsoft.com/office/powerpoint/2010/main" val="3231862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p:txBody>
          <a:bodyPr>
            <a:normAutofit/>
          </a:bodyPr>
          <a:lstStyle/>
          <a:p>
            <a:r>
              <a:rPr lang="en-GB" dirty="0" smtClean="0"/>
              <a:t>Possible Solutions</a:t>
            </a:r>
            <a:endParaRPr lang="en-US" dirty="0"/>
          </a:p>
        </p:txBody>
      </p:sp>
      <p:sp>
        <p:nvSpPr>
          <p:cNvPr id="11" name="Content Placeholder 10"/>
          <p:cNvSpPr>
            <a:spLocks noGrp="1"/>
          </p:cNvSpPr>
          <p:nvPr>
            <p:ph idx="1"/>
          </p:nvPr>
        </p:nvSpPr>
        <p:spPr/>
        <p:txBody>
          <a:bodyPr>
            <a:normAutofit fontScale="85000" lnSpcReduction="10000"/>
          </a:bodyPr>
          <a:lstStyle/>
          <a:p>
            <a:r>
              <a:rPr lang="en-US" dirty="0" smtClean="0"/>
              <a:t>Adequate and appropriate policy and or legislation and programs that supports care leavers after leaving care at 16 or 18 years and including affirmative action programs for care leavers and have clear and sound M&amp;E systems.</a:t>
            </a:r>
          </a:p>
          <a:p>
            <a:r>
              <a:rPr lang="en-US" dirty="0" smtClean="0"/>
              <a:t> Real, true and practical or tangible commitment of aftercare support through resources (administrative, human and financial) into the different aftercare support services required from the international level down to the local country levels. Thus creation of an International Aftercare Grant/Fund to support aftercare support systems in member states. </a:t>
            </a:r>
          </a:p>
          <a:p>
            <a:r>
              <a:rPr lang="en-US" dirty="0" smtClean="0"/>
              <a:t>Strict monitoring of countries’ commitments through relevant treaty monitoring bodies and </a:t>
            </a:r>
            <a:r>
              <a:rPr lang="en-US" dirty="0"/>
              <a:t>equipping care experienced persons to advocate through such bodies. </a:t>
            </a:r>
            <a:r>
              <a:rPr lang="en-US" dirty="0" smtClean="0"/>
              <a:t>If possible appoint a special rapporteur on alternative </a:t>
            </a:r>
            <a:r>
              <a:rPr lang="en-US" dirty="0" smtClean="0"/>
              <a:t>care and after care.</a:t>
            </a:r>
            <a:endParaRPr lang="en-US" dirty="0" smtClean="0"/>
          </a:p>
          <a:p>
            <a:r>
              <a:rPr lang="en-US" dirty="0" smtClean="0"/>
              <a:t>All discriminatory practices towards care leavers to be reduced or even stopped. </a:t>
            </a:r>
          </a:p>
          <a:p>
            <a:pPr marL="0" indent="0">
              <a:buNone/>
            </a:pPr>
            <a:endParaRPr lang="en-US" dirty="0"/>
          </a:p>
        </p:txBody>
      </p:sp>
      <p:sp>
        <p:nvSpPr>
          <p:cNvPr id="4" name="Footer Placeholder 3"/>
          <p:cNvSpPr>
            <a:spLocks noGrp="1"/>
          </p:cNvSpPr>
          <p:nvPr>
            <p:ph type="ftr" sz="quarter" idx="11"/>
          </p:nvPr>
        </p:nvSpPr>
        <p:spPr/>
        <p:txBody>
          <a:bodyPr/>
          <a:lstStyle/>
          <a:p>
            <a:r>
              <a:rPr lang="en-US" sz="1400" b="1" dirty="0" smtClean="0">
                <a:solidFill>
                  <a:schemeClr val="bg1"/>
                </a:solidFill>
                <a:latin typeface="Times New Roman" panose="02020603050405020304" pitchFamily="18" charset="0"/>
                <a:cs typeface="Times New Roman" panose="02020603050405020304" pitchFamily="18" charset="0"/>
              </a:rPr>
              <a:t>ZiCLAN 98/20 - Confronting Reality Together</a:t>
            </a:r>
            <a:endParaRPr lang="en-US" sz="1400" b="1" dirty="0">
              <a:solidFill>
                <a:schemeClr val="bg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15394" y="0"/>
            <a:ext cx="1476606" cy="1392392"/>
          </a:xfrm>
          <a:prstGeom prst="rect">
            <a:avLst/>
          </a:prstGeom>
        </p:spPr>
      </p:pic>
    </p:spTree>
    <p:extLst>
      <p:ext uri="{BB962C8B-B14F-4D97-AF65-F5344CB8AC3E}">
        <p14:creationId xmlns:p14="http://schemas.microsoft.com/office/powerpoint/2010/main" val="1877299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A6B8DBF-C4A8-4196-9722-436FCA24C504}"/>
</file>

<file path=customXml/itemProps2.xml><?xml version="1.0" encoding="utf-8"?>
<ds:datastoreItem xmlns:ds="http://schemas.openxmlformats.org/officeDocument/2006/customXml" ds:itemID="{0AFF9FD8-03BA-412B-8B7B-F84B17531D3B}"/>
</file>

<file path=customXml/itemProps3.xml><?xml version="1.0" encoding="utf-8"?>
<ds:datastoreItem xmlns:ds="http://schemas.openxmlformats.org/officeDocument/2006/customXml" ds:itemID="{0A230240-AFF0-4D04-A85F-711687B3DC8B}"/>
</file>

<file path=docProps/app.xml><?xml version="1.0" encoding="utf-8"?>
<Properties xmlns="http://schemas.openxmlformats.org/officeDocument/2006/extended-properties" xmlns:vt="http://schemas.openxmlformats.org/officeDocument/2006/docPropsVTypes">
  <TotalTime>147</TotalTime>
  <Words>370</Words>
  <Application>Microsoft Office PowerPoint</Application>
  <PresentationFormat>Widescreen</PresentationFormat>
  <Paragraphs>25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Discrimination and challenges that young people (care leavers and care experienced persons) in all their diversity face in the realization of their human rights, by virtue of their age.</vt:lpstr>
      <vt:lpstr>When turning 16-18 becomes a nightmare!</vt:lpstr>
      <vt:lpstr>Possible Solutions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and discrimination of young people when leaving care</dc:title>
  <dc:creator>ANELKA</dc:creator>
  <cp:lastModifiedBy>ANELKA</cp:lastModifiedBy>
  <cp:revision>24</cp:revision>
  <dcterms:created xsi:type="dcterms:W3CDTF">2021-04-08T09:17:52Z</dcterms:created>
  <dcterms:modified xsi:type="dcterms:W3CDTF">2021-04-09T10:12:10Z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