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07" r:id="rId5"/>
  </p:sldIdLst>
  <p:sldSz cx="9144000" cy="6858000" type="screen4x3"/>
  <p:notesSz cx="6950075" cy="92360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FF99"/>
    <a:srgbClr val="FF6600"/>
    <a:srgbClr val="0066FF"/>
    <a:srgbClr val="152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29" autoAdjust="0"/>
    <p:restoredTop sz="76914" autoAdjust="0"/>
  </p:normalViewPr>
  <p:slideViewPr>
    <p:cSldViewPr>
      <p:cViewPr varScale="1">
        <p:scale>
          <a:sx n="83" d="100"/>
          <a:sy n="83" d="100"/>
        </p:scale>
        <p:origin x="2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971" y="0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0C91A-E527-4AC4-8C58-5F4293CDDB6F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971" y="8772378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D3A9-5368-4C7E-A201-920844BC9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2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7D37585-38C6-4A20-A103-E4B17C2D07B0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8037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8F82122-DCFD-498B-8072-86B91E81293E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054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82122-DCFD-498B-8072-86B91E81293E}" type="slidenum">
              <a:rPr lang="es-CL" smtClean="0"/>
              <a:pPr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825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51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1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9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860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886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534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27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981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fld id="{2BFA0084-506B-496D-ADB5-988DA827DF83}" type="datetimeFigureOut">
              <a:rPr lang="es-CL" smtClean="0"/>
              <a:pPr/>
              <a:t>29-01-2018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es-CL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88578"/>
          </a:xfrm>
        </p:spPr>
        <p:txBody>
          <a:bodyPr/>
          <a:lstStyle/>
          <a:p>
            <a:r>
              <a:rPr lang="en-US" sz="3200" dirty="0" smtClean="0"/>
              <a:t>Work in groups – Carrousel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96752"/>
            <a:ext cx="7567085" cy="5112568"/>
          </a:xfrm>
        </p:spPr>
        <p:txBody>
          <a:bodyPr/>
          <a:lstStyle/>
          <a:p>
            <a:pPr lvl="0"/>
            <a:r>
              <a:rPr lang="en-GB" sz="1800" dirty="0" smtClean="0"/>
              <a:t>Flipchart </a:t>
            </a:r>
            <a:r>
              <a:rPr lang="en-GB" sz="1800" dirty="0"/>
              <a:t>1: </a:t>
            </a:r>
            <a:r>
              <a:rPr lang="en-GB" sz="1800" dirty="0" smtClean="0"/>
              <a:t>Individual</a:t>
            </a:r>
            <a:r>
              <a:rPr lang="fr-FR" sz="1800" dirty="0" smtClean="0"/>
              <a:t> complaints</a:t>
            </a:r>
            <a:endParaRPr lang="en-US" sz="1800" dirty="0"/>
          </a:p>
          <a:p>
            <a:pPr lvl="0"/>
            <a:r>
              <a:rPr lang="en-GB" sz="1800" dirty="0" smtClean="0"/>
              <a:t>Flipchart </a:t>
            </a:r>
            <a:r>
              <a:rPr lang="en-GB" sz="1800" dirty="0"/>
              <a:t>2</a:t>
            </a:r>
            <a:r>
              <a:rPr lang="en-GB" sz="1800" dirty="0" smtClean="0"/>
              <a:t>: Country visits </a:t>
            </a:r>
            <a:endParaRPr lang="en-US" sz="1800" dirty="0"/>
          </a:p>
          <a:p>
            <a:pPr lvl="0"/>
            <a:r>
              <a:rPr lang="en-GB" sz="1800" dirty="0" smtClean="0"/>
              <a:t>Flipchart </a:t>
            </a:r>
            <a:r>
              <a:rPr lang="en-GB" sz="1800" dirty="0"/>
              <a:t>3: </a:t>
            </a:r>
            <a:r>
              <a:rPr lang="en-GB" sz="1800" dirty="0" smtClean="0"/>
              <a:t>Inquiries</a:t>
            </a:r>
          </a:p>
          <a:p>
            <a:pPr lvl="0"/>
            <a:r>
              <a:rPr lang="en-GB" sz="1800" dirty="0" smtClean="0"/>
              <a:t>Flipchart 4: General comments</a:t>
            </a:r>
            <a:endParaRPr lang="en-GB" sz="1800" dirty="0"/>
          </a:p>
          <a:p>
            <a:pPr lvl="0"/>
            <a:r>
              <a:rPr lang="en-GB" sz="1800" dirty="0" smtClean="0"/>
              <a:t>Flipchart </a:t>
            </a:r>
            <a:r>
              <a:rPr lang="en-GB" sz="1800" dirty="0"/>
              <a:t>5: </a:t>
            </a:r>
            <a:r>
              <a:rPr lang="en-GB" sz="1800" dirty="0" smtClean="0"/>
              <a:t>Urgent action/ early warning</a:t>
            </a:r>
            <a:endParaRPr lang="en-US" sz="18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000" dirty="0" smtClean="0"/>
              <a:t>Each flipchart contains one function of the Treaty Bodies and the following questions:</a:t>
            </a:r>
            <a:endParaRPr lang="en-US" sz="2000" dirty="0" smtClean="0"/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GB" sz="2000" dirty="0" smtClean="0"/>
              <a:t>What does this function entail</a:t>
            </a:r>
            <a:r>
              <a:rPr lang="en-GB" sz="2000" dirty="0" smtClean="0"/>
              <a:t>? </a:t>
            </a:r>
            <a:endParaRPr lang="en-GB" sz="2000" dirty="0"/>
          </a:p>
          <a:p>
            <a:pPr lvl="1"/>
            <a:r>
              <a:rPr lang="en-GB" sz="2000" dirty="0" smtClean="0"/>
              <a:t>Which Treaty Body exercises it?</a:t>
            </a:r>
            <a:endParaRPr lang="en-GB" sz="2000" dirty="0"/>
          </a:p>
          <a:p>
            <a:pPr lvl="1"/>
            <a:r>
              <a:rPr lang="en-GB" sz="2000" dirty="0" smtClean="0"/>
              <a:t>Who are the stakeholders involved?</a:t>
            </a:r>
            <a:endParaRPr lang="en-US" sz="2000" dirty="0"/>
          </a:p>
          <a:p>
            <a:pPr lvl="1"/>
            <a:r>
              <a:rPr lang="en-GB" sz="2000" dirty="0" smtClean="0"/>
              <a:t>What, in your view, are the benefits of this function?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pPr marL="0" lvl="0" indent="0">
              <a:buNone/>
            </a:pPr>
            <a:r>
              <a:rPr lang="en-GB" sz="2000" dirty="0" smtClean="0"/>
              <a:t>Discuss each function in groups and </a:t>
            </a:r>
            <a:r>
              <a:rPr lang="en-GB" sz="2000" dirty="0" smtClean="0"/>
              <a:t>write down your ideas on the flipchart</a:t>
            </a:r>
            <a:endParaRPr lang="en-GB" sz="800" dirty="0" smtClean="0"/>
          </a:p>
        </p:txBody>
      </p:sp>
    </p:spTree>
    <p:extLst>
      <p:ext uri="{BB962C8B-B14F-4D97-AF65-F5344CB8AC3E}">
        <p14:creationId xmlns:p14="http://schemas.microsoft.com/office/powerpoint/2010/main" val="4182441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BFDAF1-90AA-4E3B-9759-F6C8A6D08B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D6E56B-8315-4297-A4B3-4B8ACC8439C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14D8A04-59EA-4AD8-A286-7EC794EBF3D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6254</TotalTime>
  <Words>91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Thème Office</vt:lpstr>
      <vt:lpstr>Work in groups – Carrousel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236</cp:revision>
  <cp:lastPrinted>2017-04-17T03:34:10Z</cp:lastPrinted>
  <dcterms:created xsi:type="dcterms:W3CDTF">2012-09-05T14:24:34Z</dcterms:created>
  <dcterms:modified xsi:type="dcterms:W3CDTF">2018-01-29T15:54:21Z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