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07" r:id="rId5"/>
  </p:sldIdLst>
  <p:sldSz cx="9144000" cy="6858000" type="screen4x3"/>
  <p:notesSz cx="6950075" cy="9236075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FFFF99"/>
    <a:srgbClr val="FF6600"/>
    <a:srgbClr val="0066FF"/>
    <a:srgbClr val="152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29" autoAdjust="0"/>
    <p:restoredTop sz="76914" autoAdjust="0"/>
  </p:normalViewPr>
  <p:slideViewPr>
    <p:cSldViewPr>
      <p:cViewPr varScale="1">
        <p:scale>
          <a:sx n="83" d="100"/>
          <a:sy n="83" d="100"/>
        </p:scale>
        <p:origin x="22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2501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971" y="0"/>
            <a:ext cx="3012500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0C91A-E527-4AC4-8C58-5F4293CDDB6F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12501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971" y="8772378"/>
            <a:ext cx="3012500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D3A9-5368-4C7E-A201-920844BC9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12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7D37585-38C6-4A20-A103-E4B17C2D07B0}" type="datetimeFigureOut">
              <a:rPr lang="es-CL" smtClean="0"/>
              <a:pPr/>
              <a:t>04-05-2018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8037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36769" y="8772669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C8F82122-DCFD-498B-8072-86B91E81293E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054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82122-DCFD-498B-8072-86B91E81293E}" type="slidenum">
              <a:rPr lang="es-CL" smtClean="0"/>
              <a:pPr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825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051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04-05-2018</a:t>
            </a:fld>
            <a:endParaRPr lang="es-C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019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04-05-2018</a:t>
            </a:fld>
            <a:endParaRPr lang="es-CL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69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04-05-2018</a:t>
            </a:fld>
            <a:endParaRPr lang="es-CL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860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04-05-2018</a:t>
            </a:fld>
            <a:endParaRPr lang="es-CL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886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04-05-2018</a:t>
            </a:fld>
            <a:endParaRPr lang="es-CL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534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04-05-2018</a:t>
            </a:fld>
            <a:endParaRPr lang="es-CL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276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04-05-2018</a:t>
            </a:fld>
            <a:endParaRPr lang="es-CL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981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ea typeface="ＭＳ Ｐゴシック" pitchFamily="-108" charset="-128"/>
                <a:cs typeface="Arial" charset="0"/>
              </a:defRPr>
            </a:lvl1pPr>
          </a:lstStyle>
          <a:p>
            <a:fld id="{2BFA0084-506B-496D-ADB5-988DA827DF83}" type="datetimeFigureOut">
              <a:rPr lang="es-CL" smtClean="0"/>
              <a:pPr/>
              <a:t>04-05-2018</a:t>
            </a:fld>
            <a:endParaRPr lang="es-C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es-CL"/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888578"/>
          </a:xfrm>
        </p:spPr>
        <p:txBody>
          <a:bodyPr/>
          <a:lstStyle/>
          <a:p>
            <a:r>
              <a:rPr lang="ru-RU" sz="2800" dirty="0" smtClean="0"/>
              <a:t>Работа в группах</a:t>
            </a:r>
            <a:r>
              <a:rPr lang="en-US" sz="2800" dirty="0" smtClean="0"/>
              <a:t> </a:t>
            </a:r>
            <a:r>
              <a:rPr lang="en-US" sz="2800" dirty="0" smtClean="0"/>
              <a:t>– </a:t>
            </a:r>
            <a:r>
              <a:rPr lang="ru-RU" sz="2800" dirty="0" smtClean="0"/>
              <a:t>Карусель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052736"/>
            <a:ext cx="7719600" cy="5256584"/>
          </a:xfrm>
        </p:spPr>
        <p:txBody>
          <a:bodyPr/>
          <a:lstStyle/>
          <a:p>
            <a:pPr lvl="0"/>
            <a:r>
              <a:rPr lang="ru-RU" sz="1800" dirty="0" smtClean="0"/>
              <a:t>Флипчарт</a:t>
            </a:r>
            <a:r>
              <a:rPr lang="en-GB" sz="1800" dirty="0" smtClean="0"/>
              <a:t> </a:t>
            </a:r>
            <a:r>
              <a:rPr lang="en-GB" sz="1800" dirty="0"/>
              <a:t>1: </a:t>
            </a:r>
            <a:r>
              <a:rPr lang="ru-RU" sz="1800" dirty="0" smtClean="0"/>
              <a:t>Рассмотрение жалоб от частных лиц</a:t>
            </a:r>
            <a:endParaRPr lang="en-US" sz="1800" dirty="0"/>
          </a:p>
          <a:p>
            <a:pPr lvl="0"/>
            <a:r>
              <a:rPr lang="ru-RU" sz="1800" dirty="0" smtClean="0"/>
              <a:t>Флипчарт</a:t>
            </a:r>
            <a:r>
              <a:rPr lang="en-GB" sz="1800" dirty="0" smtClean="0"/>
              <a:t> </a:t>
            </a:r>
            <a:r>
              <a:rPr lang="en-GB" sz="1800" dirty="0"/>
              <a:t>2</a:t>
            </a:r>
            <a:r>
              <a:rPr lang="en-GB" sz="1800" dirty="0" smtClean="0"/>
              <a:t>: </a:t>
            </a:r>
            <a:r>
              <a:rPr lang="ru-RU" sz="1800" dirty="0" smtClean="0"/>
              <a:t>Посещение стран(ы)</a:t>
            </a:r>
            <a:endParaRPr lang="en-US" sz="1800" dirty="0"/>
          </a:p>
          <a:p>
            <a:pPr lvl="0"/>
            <a:r>
              <a:rPr lang="ru-RU" sz="1800" dirty="0" smtClean="0"/>
              <a:t>Флипчарт</a:t>
            </a:r>
            <a:r>
              <a:rPr lang="en-GB" sz="1800" dirty="0" smtClean="0"/>
              <a:t> </a:t>
            </a:r>
            <a:r>
              <a:rPr lang="en-GB" sz="1800" dirty="0"/>
              <a:t>3: </a:t>
            </a:r>
            <a:r>
              <a:rPr lang="ru-RU" sz="1800" dirty="0" smtClean="0"/>
              <a:t>Расследования</a:t>
            </a:r>
            <a:endParaRPr lang="en-GB" sz="1800" dirty="0" smtClean="0"/>
          </a:p>
          <a:p>
            <a:pPr lvl="0"/>
            <a:r>
              <a:rPr lang="ru-RU" sz="1800" dirty="0" smtClean="0"/>
              <a:t>Флипчарт</a:t>
            </a:r>
            <a:r>
              <a:rPr lang="en-GB" sz="1800" dirty="0" smtClean="0"/>
              <a:t> </a:t>
            </a:r>
            <a:r>
              <a:rPr lang="en-GB" sz="1800" dirty="0" smtClean="0"/>
              <a:t>4: </a:t>
            </a:r>
            <a:r>
              <a:rPr lang="ru-RU" sz="1800" dirty="0" smtClean="0"/>
              <a:t>Замечания общего порядка</a:t>
            </a:r>
            <a:endParaRPr lang="en-GB" sz="1800" dirty="0"/>
          </a:p>
          <a:p>
            <a:pPr lvl="0"/>
            <a:r>
              <a:rPr lang="ru-RU" sz="1800" dirty="0" smtClean="0"/>
              <a:t>Флипчарт</a:t>
            </a:r>
            <a:r>
              <a:rPr lang="en-GB" sz="1800" dirty="0" smtClean="0"/>
              <a:t> </a:t>
            </a:r>
            <a:r>
              <a:rPr lang="en-GB" sz="1800" dirty="0"/>
              <a:t>5: </a:t>
            </a:r>
            <a:r>
              <a:rPr lang="ru-RU" sz="1800" dirty="0" smtClean="0"/>
              <a:t>Процедуры раннего реагирования и неотложных действий</a:t>
            </a:r>
            <a:endParaRPr lang="en-US" sz="1800" dirty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ru-RU" sz="2000" dirty="0" smtClean="0"/>
              <a:t>Каждый флипчарт </a:t>
            </a:r>
            <a:r>
              <a:rPr lang="ru-RU" sz="2000" dirty="0" smtClean="0"/>
              <a:t>называет одну из функций договорных органов и содержит следующие вопросы</a:t>
            </a:r>
            <a:r>
              <a:rPr lang="en-US" sz="2000" dirty="0" smtClean="0"/>
              <a:t>:</a:t>
            </a:r>
            <a:endParaRPr lang="en-US" sz="2000" dirty="0" smtClean="0"/>
          </a:p>
          <a:p>
            <a:pPr marL="0" indent="0">
              <a:buNone/>
            </a:pPr>
            <a:endParaRPr lang="en-US" sz="1000" dirty="0" smtClean="0"/>
          </a:p>
          <a:p>
            <a:pPr lvl="1"/>
            <a:r>
              <a:rPr lang="ru-RU" sz="2000" dirty="0" smtClean="0"/>
              <a:t>В чем состоит эта функция</a:t>
            </a:r>
            <a:r>
              <a:rPr lang="en-GB" sz="2000" dirty="0" smtClean="0"/>
              <a:t>? </a:t>
            </a:r>
            <a:endParaRPr lang="en-GB" sz="2000" dirty="0"/>
          </a:p>
          <a:p>
            <a:pPr lvl="1"/>
            <a:r>
              <a:rPr lang="ru-RU" sz="2000" dirty="0" smtClean="0"/>
              <a:t>Какие договорные органы выполняют эту функцию</a:t>
            </a:r>
            <a:r>
              <a:rPr lang="en-GB" sz="2000" dirty="0" smtClean="0"/>
              <a:t>?</a:t>
            </a:r>
            <a:endParaRPr lang="en-GB" sz="2000" dirty="0"/>
          </a:p>
          <a:p>
            <a:pPr lvl="1"/>
            <a:r>
              <a:rPr lang="ru-RU" sz="2000" dirty="0" smtClean="0"/>
              <a:t>Кто участвует</a:t>
            </a:r>
            <a:r>
              <a:rPr lang="en-GB" sz="2000" dirty="0" smtClean="0"/>
              <a:t>?</a:t>
            </a:r>
            <a:endParaRPr lang="en-US" sz="2000" dirty="0"/>
          </a:p>
          <a:p>
            <a:pPr lvl="1"/>
            <a:r>
              <a:rPr lang="ru-RU" sz="2000" dirty="0" smtClean="0"/>
              <a:t>В чем, по вашему мнению, польза данной функции</a:t>
            </a:r>
            <a:r>
              <a:rPr lang="en-GB" sz="2000" dirty="0" smtClean="0"/>
              <a:t>?</a:t>
            </a:r>
            <a:endParaRPr lang="en-US" sz="2000" dirty="0"/>
          </a:p>
          <a:p>
            <a:pPr marL="0" indent="0">
              <a:buNone/>
            </a:pPr>
            <a:endParaRPr lang="en-US" sz="1000" dirty="0"/>
          </a:p>
          <a:p>
            <a:pPr marL="0" lvl="0" indent="0">
              <a:buNone/>
            </a:pPr>
            <a:r>
              <a:rPr lang="ru-RU" sz="2000" dirty="0" smtClean="0"/>
              <a:t>Обсудите каждую функцию в группе и запишите идеи на флипчарте</a:t>
            </a:r>
            <a:endParaRPr lang="en-GB" sz="800" dirty="0" smtClean="0"/>
          </a:p>
        </p:txBody>
      </p:sp>
    </p:spTree>
    <p:extLst>
      <p:ext uri="{BB962C8B-B14F-4D97-AF65-F5344CB8AC3E}">
        <p14:creationId xmlns:p14="http://schemas.microsoft.com/office/powerpoint/2010/main" val="418244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3DC71B-37BD-479D-8A53-950D9ABC768C}"/>
</file>

<file path=customXml/itemProps2.xml><?xml version="1.0" encoding="utf-8"?>
<ds:datastoreItem xmlns:ds="http://schemas.openxmlformats.org/officeDocument/2006/customXml" ds:itemID="{82D6E56B-8315-4297-A4B3-4B8ACC8439C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2BFDAF1-90AA-4E3B-9759-F6C8A6D08B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6279</TotalTime>
  <Words>89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Thème Office</vt:lpstr>
      <vt:lpstr>Работа в группах – Карусель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Alfaro</dc:creator>
  <cp:lastModifiedBy>Janna Iskakova</cp:lastModifiedBy>
  <cp:revision>239</cp:revision>
  <cp:lastPrinted>2017-04-17T03:34:10Z</cp:lastPrinted>
  <dcterms:created xsi:type="dcterms:W3CDTF">2012-09-05T14:24:34Z</dcterms:created>
  <dcterms:modified xsi:type="dcterms:W3CDTF">2018-05-04T10:06:01Z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