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5965BC-BC4A-4595-8147-69AE2FD7657F}" type="datetimeFigureOut">
              <a:rPr lang="es-CL" smtClean="0"/>
              <a:t>31-05-2018</a:t>
            </a:fld>
            <a:endParaRPr lang="es-C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DB7DFD-5ADF-478F-AD89-1BE38F0A77DB}" type="slidenum">
              <a:rPr lang="es-CL" smtClean="0"/>
              <a:t>‹#›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F82122-DCFD-498B-8072-86B91E81293E}" type="slidenum">
              <a:rPr lang="es-CL" smtClean="0">
                <a:solidFill>
                  <a:prstClr val="black"/>
                </a:solidFill>
              </a:rPr>
              <a:pPr/>
              <a:t>1</a:t>
            </a:fld>
            <a:endParaRPr lang="es-C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254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OHCHR_logo_EN_blue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6" descr="UN_logo.jpg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necteur droit 11"/>
          <p:cNvCxnSpPr/>
          <p:nvPr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8" descr="title_slide_background_3_shine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necteur droit 12"/>
          <p:cNvCxnSpPr/>
          <p:nvPr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ppt_white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313" y="5413375"/>
            <a:ext cx="41402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0518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31-05-2018</a:t>
            </a:fld>
            <a:endParaRPr lang="es-CL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194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31-05-2018</a:t>
            </a:fld>
            <a:endParaRPr lang="es-CL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694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31-05-2018</a:t>
            </a:fld>
            <a:endParaRPr lang="es-CL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600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31-05-2018</a:t>
            </a:fld>
            <a:endParaRPr lang="es-CL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869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31-05-2018</a:t>
            </a:fld>
            <a:endParaRPr lang="es-CL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CL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346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31-05-2018</a:t>
            </a:fld>
            <a:endParaRPr lang="es-CL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endParaRPr lang="es-CL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762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s-ES" smtClean="0"/>
              <a:t>Haga clic para modificar el estilo de título del patrón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fld id="{2BFA0084-506B-496D-ADB5-988DA827DF83}" type="datetimeFigureOut">
              <a:rPr lang="es-CL" smtClean="0"/>
              <a:pPr/>
              <a:t>31-05-2018</a:t>
            </a:fld>
            <a:endParaRPr lang="es-CL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endParaRPr lang="es-CL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9817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ea typeface="ＭＳ Ｐゴシック" pitchFamily="-108" charset="-128"/>
                <a:cs typeface="Arial" charset="0"/>
              </a:defRPr>
            </a:lvl1pPr>
          </a:lstStyle>
          <a:p>
            <a:fld id="{2BFA0084-506B-496D-ADB5-988DA827DF83}" type="datetimeFigureOut">
              <a:rPr lang="es-CL" smtClean="0"/>
              <a:pPr/>
              <a:t>31-05-2018</a:t>
            </a:fld>
            <a:endParaRPr lang="es-CL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endParaRPr lang="es-CL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  <p:cxnSp>
        <p:nvCxnSpPr>
          <p:cNvPr id="12" name="Connecteur droit 11"/>
          <p:cNvCxnSpPr/>
          <p:nvPr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1" name="Picture 9" descr="ppt"/>
          <p:cNvPicPr>
            <a:picLocks noChangeAspect="1" noChangeArrowheads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-108" charset="-128"/>
          <a:cs typeface="Arial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476672"/>
            <a:ext cx="7566025" cy="888578"/>
          </a:xfrm>
        </p:spPr>
        <p:txBody>
          <a:bodyPr/>
          <a:lstStyle/>
          <a:p>
            <a:r>
              <a:rPr lang="es-ES" sz="2800" dirty="0" smtClean="0"/>
              <a:t>Trabajo en grupos</a:t>
            </a:r>
            <a:endParaRPr lang="es-E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832" y="1124744"/>
            <a:ext cx="8007632" cy="5328592"/>
          </a:xfrm>
        </p:spPr>
        <p:txBody>
          <a:bodyPr/>
          <a:lstStyle/>
          <a:p>
            <a:pPr marL="0" indent="0">
              <a:buNone/>
            </a:pPr>
            <a:r>
              <a:rPr lang="es-ES" sz="2000" dirty="0" smtClean="0"/>
              <a:t>Cada </a:t>
            </a:r>
            <a:r>
              <a:rPr lang="es-ES" sz="2000" dirty="0" err="1" smtClean="0"/>
              <a:t>rotafolio</a:t>
            </a:r>
            <a:r>
              <a:rPr lang="es-ES" sz="2000" dirty="0" smtClean="0"/>
              <a:t> contiene una función de los órganos de tratados y las siguientes preguntas</a:t>
            </a:r>
            <a:r>
              <a:rPr lang="en-US" sz="2000" dirty="0" smtClean="0"/>
              <a:t>:</a:t>
            </a:r>
            <a:endParaRPr lang="en-US" sz="2000" dirty="0" smtClean="0"/>
          </a:p>
          <a:p>
            <a:pPr marL="0" indent="0">
              <a:buNone/>
            </a:pPr>
            <a:endParaRPr lang="en-US" sz="1000" dirty="0" smtClean="0"/>
          </a:p>
          <a:p>
            <a:pPr lvl="1"/>
            <a:r>
              <a:rPr lang="en-GB" sz="2000" dirty="0"/>
              <a:t>¿</a:t>
            </a:r>
            <a:r>
              <a:rPr lang="en-GB" sz="2000" dirty="0" err="1"/>
              <a:t>En</a:t>
            </a:r>
            <a:r>
              <a:rPr lang="en-GB" sz="2000" dirty="0"/>
              <a:t> </a:t>
            </a:r>
            <a:r>
              <a:rPr lang="en-GB" sz="2000" dirty="0" err="1"/>
              <a:t>qué</a:t>
            </a:r>
            <a:r>
              <a:rPr lang="en-GB" sz="2000" dirty="0"/>
              <a:t> </a:t>
            </a:r>
            <a:r>
              <a:rPr lang="en-GB" sz="2000" dirty="0" err="1"/>
              <a:t>consiste</a:t>
            </a:r>
            <a:r>
              <a:rPr lang="en-GB" sz="2000" dirty="0"/>
              <a:t> </a:t>
            </a:r>
            <a:r>
              <a:rPr lang="en-GB" sz="2000" dirty="0" err="1"/>
              <a:t>esta</a:t>
            </a:r>
            <a:r>
              <a:rPr lang="en-GB" sz="2000" dirty="0"/>
              <a:t> </a:t>
            </a:r>
            <a:r>
              <a:rPr lang="en-GB" sz="2000" dirty="0" err="1"/>
              <a:t>función</a:t>
            </a:r>
            <a:r>
              <a:rPr lang="en-GB" sz="2000" dirty="0"/>
              <a:t>? </a:t>
            </a:r>
          </a:p>
          <a:p>
            <a:pPr lvl="1"/>
            <a:r>
              <a:rPr lang="en-GB" sz="2000" dirty="0"/>
              <a:t>¿</a:t>
            </a:r>
            <a:r>
              <a:rPr lang="en-GB" sz="2000" dirty="0" err="1"/>
              <a:t>Qué</a:t>
            </a:r>
            <a:r>
              <a:rPr lang="en-GB" sz="2000" dirty="0"/>
              <a:t> </a:t>
            </a:r>
            <a:r>
              <a:rPr lang="en-GB" sz="2000" dirty="0" err="1"/>
              <a:t>órganos</a:t>
            </a:r>
            <a:r>
              <a:rPr lang="en-GB" sz="2000" dirty="0"/>
              <a:t> de </a:t>
            </a:r>
            <a:r>
              <a:rPr lang="en-GB" sz="2000" dirty="0" err="1"/>
              <a:t>tratados</a:t>
            </a:r>
            <a:r>
              <a:rPr lang="en-GB" sz="2000" dirty="0"/>
              <a:t> la </a:t>
            </a:r>
            <a:r>
              <a:rPr lang="en-GB" sz="2000" dirty="0" err="1"/>
              <a:t>ejercen</a:t>
            </a:r>
            <a:r>
              <a:rPr lang="en-GB" sz="2000" dirty="0"/>
              <a:t>?</a:t>
            </a:r>
          </a:p>
          <a:p>
            <a:pPr lvl="1"/>
            <a:r>
              <a:rPr lang="en-GB" sz="2000" dirty="0" smtClean="0"/>
              <a:t>¿</a:t>
            </a:r>
            <a:r>
              <a:rPr lang="en-GB" sz="2000" dirty="0" err="1" smtClean="0"/>
              <a:t>Actores</a:t>
            </a:r>
            <a:r>
              <a:rPr lang="en-GB" sz="2000" dirty="0" smtClean="0"/>
              <a:t> clave?</a:t>
            </a:r>
            <a:endParaRPr lang="en-US" sz="2000" dirty="0"/>
          </a:p>
          <a:p>
            <a:pPr lvl="1"/>
            <a:r>
              <a:rPr lang="en-GB" sz="2000" dirty="0"/>
              <a:t>¿</a:t>
            </a:r>
            <a:r>
              <a:rPr lang="en-GB" sz="2000" dirty="0" err="1"/>
              <a:t>Cuáles</a:t>
            </a:r>
            <a:r>
              <a:rPr lang="en-GB" sz="2000" dirty="0"/>
              <a:t> son, </a:t>
            </a:r>
            <a:r>
              <a:rPr lang="es-ES" sz="2000" dirty="0" smtClean="0"/>
              <a:t>en su opinión, los beneficios de esta función</a:t>
            </a:r>
            <a:r>
              <a:rPr lang="en-GB" sz="2000" dirty="0" smtClean="0"/>
              <a:t>?</a:t>
            </a:r>
            <a:endParaRPr lang="en-US" sz="2000" dirty="0"/>
          </a:p>
          <a:p>
            <a:pPr marL="0" indent="0">
              <a:buNone/>
            </a:pPr>
            <a:endParaRPr lang="en-US" sz="1600" dirty="0"/>
          </a:p>
          <a:p>
            <a:pPr lvl="0"/>
            <a:r>
              <a:rPr lang="es-ES" sz="2000" dirty="0" smtClean="0"/>
              <a:t>Discutir las preguntas para cada función y escribir las respuestas en el </a:t>
            </a:r>
            <a:r>
              <a:rPr lang="es-ES" sz="2000" dirty="0" err="1" smtClean="0"/>
              <a:t>rotafolio</a:t>
            </a:r>
            <a:endParaRPr lang="es-ES" sz="2000" dirty="0" smtClean="0"/>
          </a:p>
          <a:p>
            <a:pPr marL="0" lvl="0" indent="0">
              <a:buNone/>
            </a:pPr>
            <a:endParaRPr lang="en-GB" sz="800" dirty="0" smtClean="0"/>
          </a:p>
          <a:p>
            <a:pPr lvl="0"/>
            <a:r>
              <a:rPr lang="es-ES" sz="2000" dirty="0" err="1" smtClean="0"/>
              <a:t>Rotafolio</a:t>
            </a:r>
            <a:r>
              <a:rPr lang="es-ES" sz="2000" dirty="0" smtClean="0"/>
              <a:t> 1: Presentación de informe</a:t>
            </a:r>
            <a:r>
              <a:rPr lang="en-GB" sz="2000" dirty="0" smtClean="0"/>
              <a:t>s</a:t>
            </a:r>
            <a:endParaRPr lang="en-US" sz="1000" dirty="0"/>
          </a:p>
          <a:p>
            <a:pPr lvl="0"/>
            <a:r>
              <a:rPr lang="en-GB" sz="2000" dirty="0" err="1"/>
              <a:t>Rotafolio</a:t>
            </a:r>
            <a:r>
              <a:rPr lang="en-GB" sz="2000" dirty="0"/>
              <a:t> 2: </a:t>
            </a:r>
            <a:r>
              <a:rPr lang="en-GB" sz="2000" dirty="0" err="1" smtClean="0"/>
              <a:t>Visitas</a:t>
            </a:r>
            <a:endParaRPr lang="en-US" sz="1000" dirty="0"/>
          </a:p>
          <a:p>
            <a:pPr lvl="0"/>
            <a:r>
              <a:rPr lang="en-GB" sz="2000" dirty="0" err="1"/>
              <a:t>Rotafolio</a:t>
            </a:r>
            <a:r>
              <a:rPr lang="en-GB" sz="2000" dirty="0"/>
              <a:t> 3: </a:t>
            </a:r>
            <a:r>
              <a:rPr lang="en-GB" sz="2000" dirty="0" err="1" smtClean="0"/>
              <a:t>Investigaciones</a:t>
            </a:r>
            <a:endParaRPr lang="en-US" sz="1000" dirty="0"/>
          </a:p>
          <a:p>
            <a:pPr lvl="0"/>
            <a:r>
              <a:rPr lang="en-GB" sz="2000" dirty="0" err="1"/>
              <a:t>Rotafolio</a:t>
            </a:r>
            <a:r>
              <a:rPr lang="en-GB" sz="2000" dirty="0"/>
              <a:t> </a:t>
            </a:r>
            <a:r>
              <a:rPr lang="en-GB" sz="2000" dirty="0" smtClean="0"/>
              <a:t>4: </a:t>
            </a:r>
            <a:r>
              <a:rPr lang="es-ES" sz="2000" dirty="0" smtClean="0"/>
              <a:t>Comentarios generales y días de debate general</a:t>
            </a:r>
          </a:p>
          <a:p>
            <a:pPr lvl="0"/>
            <a:r>
              <a:rPr lang="en-GB" sz="2000" dirty="0" err="1" smtClean="0"/>
              <a:t>Rotafolio</a:t>
            </a:r>
            <a:r>
              <a:rPr lang="en-GB" sz="2000" dirty="0" smtClean="0"/>
              <a:t> </a:t>
            </a:r>
            <a:r>
              <a:rPr lang="en-GB" sz="2000" dirty="0" smtClean="0"/>
              <a:t>5: </a:t>
            </a:r>
            <a:r>
              <a:rPr lang="es-ES" sz="2000" dirty="0" smtClean="0"/>
              <a:t>Quejas individuales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418244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C261C12-8CB2-4028-BF54-3681EA55E9EB}"/>
</file>

<file path=customXml/itemProps2.xml><?xml version="1.0" encoding="utf-8"?>
<ds:datastoreItem xmlns:ds="http://schemas.openxmlformats.org/officeDocument/2006/customXml" ds:itemID="{CBB99618-55D1-486B-A91D-9FE885098390}"/>
</file>

<file path=customXml/itemProps3.xml><?xml version="1.0" encoding="utf-8"?>
<ds:datastoreItem xmlns:ds="http://schemas.openxmlformats.org/officeDocument/2006/customXml" ds:itemID="{35DD34E8-6EAA-45DC-A7F8-75F2135D97EF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95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Wingdings</vt:lpstr>
      <vt:lpstr>Thème Office</vt:lpstr>
      <vt:lpstr>Trabajo en grupos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imoreno</dc:creator>
  <cp:lastModifiedBy>Janna Iskakova</cp:lastModifiedBy>
  <cp:revision>4</cp:revision>
  <dcterms:created xsi:type="dcterms:W3CDTF">2018-02-20T20:18:12Z</dcterms:created>
  <dcterms:modified xsi:type="dcterms:W3CDTF">2018-05-31T09:22:00Z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