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diagrams/data1.xml" ContentType="application/vnd.openxmlformats-officedocument.drawingml.diagramData+xml"/>
  <Override PartName="/ppt/diagrams/data4.xml" ContentType="application/vnd.openxmlformats-officedocument.drawingml.diagramData+xml"/>
  <Override PartName="/ppt/diagrams/data3.xml" ContentType="application/vnd.openxmlformats-officedocument.drawingml.diagramData+xml"/>
  <Override PartName="/ppt/diagrams/data2.xml" ContentType="application/vnd.openxmlformats-officedocument.drawingml.diagramData+xml"/>
  <Override PartName="/ppt/presentation.xml" ContentType="application/vnd.openxmlformats-officedocument.presentationml.presentation.main+xml"/>
  <Override PartName="/ppt/slides/slide11.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notesSlides/notesSlide9.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8.xml" ContentType="application/vnd.openxmlformats-officedocument.presentationml.notesSlide+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notesSlides/notesSlide10.xml" ContentType="application/vnd.openxmlformats-officedocument.presentationml.notesSlide+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slideLayouts/slideLayout24.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diagrams/layout4.xml" ContentType="application/vnd.openxmlformats-officedocument.drawingml.diagramLayout+xml"/>
  <Override PartName="/ppt/theme/theme1.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diagrams/layout2.xml" ContentType="application/vnd.openxmlformats-officedocument.drawingml.diagramLayout+xml"/>
  <Override PartName="/ppt/diagrams/colors2.xml" ContentType="application/vnd.openxmlformats-officedocument.drawingml.diagramColors+xml"/>
  <Override PartName="/ppt/diagrams/quickStyle2.xml" ContentType="application/vnd.openxmlformats-officedocument.drawingml.diagramStyle+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rawing3.xml" ContentType="application/vnd.ms-office.drawingml.diagramDrawing+xml"/>
  <Override PartName="/ppt/notesMasters/notesMaster1.xml" ContentType="application/vnd.openxmlformats-officedocument.presentationml.notesMaster+xml"/>
  <Override PartName="/ppt/diagrams/quickStyle3.xml" ContentType="application/vnd.openxmlformats-officedocument.drawingml.diagramStyle+xml"/>
  <Override PartName="/ppt/diagrams/drawing2.xml" ContentType="application/vnd.ms-office.drawingml.diagramDrawing+xml"/>
  <Override PartName="/ppt/diagrams/colors3.xml" ContentType="application/vnd.openxmlformats-officedocument.drawingml.diagramColors+xml"/>
  <Override PartName="/ppt/diagrams/layout3.xml" ContentType="application/vnd.openxmlformats-officedocument.drawingml.diagramLayout+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9" r:id="rId2"/>
    <p:sldMasterId id="2147483678" r:id="rId3"/>
  </p:sldMasterIdLst>
  <p:notesMasterIdLst>
    <p:notesMasterId r:id="rId15"/>
  </p:notesMasterIdLst>
  <p:sldIdLst>
    <p:sldId id="258" r:id="rId4"/>
    <p:sldId id="271" r:id="rId5"/>
    <p:sldId id="275" r:id="rId6"/>
    <p:sldId id="263" r:id="rId7"/>
    <p:sldId id="272" r:id="rId8"/>
    <p:sldId id="269" r:id="rId9"/>
    <p:sldId id="270" r:id="rId10"/>
    <p:sldId id="273" r:id="rId11"/>
    <p:sldId id="274" r:id="rId12"/>
    <p:sldId id="276" r:id="rId13"/>
    <p:sldId id="267" r:id="rId14"/>
  </p:sldIdLst>
  <p:sldSz cx="9144000" cy="6858000" type="screen4x3"/>
  <p:notesSz cx="7026275" cy="93122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820" autoAdjust="0"/>
  </p:normalViewPr>
  <p:slideViewPr>
    <p:cSldViewPr>
      <p:cViewPr varScale="1">
        <p:scale>
          <a:sx n="102" d="100"/>
          <a:sy n="102" d="100"/>
        </p:scale>
        <p:origin x="264" y="10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customXml" Target="../customXml/item2.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A74608C-D773-413C-B8E7-FB20CBCE9FED}" type="doc">
      <dgm:prSet loTypeId="urn:microsoft.com/office/officeart/2005/8/layout/hList3" loCatId="list" qsTypeId="urn:microsoft.com/office/officeart/2005/8/quickstyle/3d3" qsCatId="3D" csTypeId="urn:microsoft.com/office/officeart/2005/8/colors/accent1_2" csCatId="accent1" phldr="1"/>
      <dgm:spPr/>
      <dgm:t>
        <a:bodyPr/>
        <a:lstStyle/>
        <a:p>
          <a:endParaRPr lang="es-ES"/>
        </a:p>
      </dgm:t>
    </dgm:pt>
    <dgm:pt modelId="{8B4EA513-730C-42A3-805A-3D1DA585C1BC}">
      <dgm:prSet phldrT="[Text]" custT="1"/>
      <dgm:spPr/>
      <dgm:t>
        <a:bodyPr/>
        <a:lstStyle/>
        <a:p>
          <a:r>
            <a:rPr lang="fr-FR" sz="3200" b="0" noProof="0" dirty="0" smtClean="0"/>
            <a:t>Quels OT exercent cette fonction</a:t>
          </a:r>
          <a:r>
            <a:rPr lang="en-GB" sz="3200" b="0" dirty="0" smtClean="0"/>
            <a:t>? </a:t>
          </a:r>
          <a:endParaRPr lang="es-ES" sz="3200" b="0" dirty="0"/>
        </a:p>
      </dgm:t>
    </dgm:pt>
    <dgm:pt modelId="{A834FB04-399F-4814-BF1D-7D81E084E2ED}" type="parTrans" cxnId="{ECDB642B-6BCE-45F6-AB34-6E9C7BE9F0A6}">
      <dgm:prSet/>
      <dgm:spPr/>
      <dgm:t>
        <a:bodyPr/>
        <a:lstStyle/>
        <a:p>
          <a:endParaRPr lang="es-ES"/>
        </a:p>
      </dgm:t>
    </dgm:pt>
    <dgm:pt modelId="{7293F5D5-6212-44D9-89B8-086A861AF56C}" type="sibTrans" cxnId="{ECDB642B-6BCE-45F6-AB34-6E9C7BE9F0A6}">
      <dgm:prSet/>
      <dgm:spPr/>
      <dgm:t>
        <a:bodyPr/>
        <a:lstStyle/>
        <a:p>
          <a:endParaRPr lang="es-ES"/>
        </a:p>
      </dgm:t>
    </dgm:pt>
    <dgm:pt modelId="{98EB6F47-F93B-42A2-9BE9-93826CE83D76}">
      <dgm:prSet phldrT="[Text]" custT="1"/>
      <dgm:spPr/>
      <dgm:t>
        <a:bodyPr/>
        <a:lstStyle/>
        <a:p>
          <a:r>
            <a:rPr lang="en-GB" altLang="en-US" sz="1900" dirty="0" smtClean="0"/>
            <a:t>CERD </a:t>
          </a:r>
          <a:r>
            <a:rPr lang="en-GB" altLang="en-US" sz="1600" dirty="0" smtClean="0"/>
            <a:t>(art. 14) </a:t>
          </a:r>
          <a:endParaRPr lang="es-ES" sz="1600" dirty="0"/>
        </a:p>
      </dgm:t>
    </dgm:pt>
    <dgm:pt modelId="{FF7C19A5-A895-4382-860D-5554094E3E06}" type="parTrans" cxnId="{D8C79E8F-CCB6-4E3A-9F0E-AA055D307759}">
      <dgm:prSet/>
      <dgm:spPr/>
      <dgm:t>
        <a:bodyPr/>
        <a:lstStyle/>
        <a:p>
          <a:endParaRPr lang="es-ES"/>
        </a:p>
      </dgm:t>
    </dgm:pt>
    <dgm:pt modelId="{25175B24-3980-43F2-8DCB-B5DDBD00AFDC}" type="sibTrans" cxnId="{D8C79E8F-CCB6-4E3A-9F0E-AA055D307759}">
      <dgm:prSet/>
      <dgm:spPr/>
      <dgm:t>
        <a:bodyPr/>
        <a:lstStyle/>
        <a:p>
          <a:endParaRPr lang="es-ES"/>
        </a:p>
      </dgm:t>
    </dgm:pt>
    <dgm:pt modelId="{9370BC4D-B8DD-4E96-9BE6-983C484EC2AB}">
      <dgm:prSet phldrT="[Text]" custT="1"/>
      <dgm:spPr/>
      <dgm:t>
        <a:bodyPr/>
        <a:lstStyle/>
        <a:p>
          <a:r>
            <a:rPr lang="en-GB" altLang="en-US" sz="1900" dirty="0" smtClean="0"/>
            <a:t>CAT </a:t>
          </a:r>
        </a:p>
        <a:p>
          <a:r>
            <a:rPr lang="en-GB" altLang="en-US" sz="1600" dirty="0" smtClean="0"/>
            <a:t>(art. 22) </a:t>
          </a:r>
          <a:endParaRPr lang="es-ES" sz="1600" dirty="0"/>
        </a:p>
      </dgm:t>
    </dgm:pt>
    <dgm:pt modelId="{DE525BF5-67BA-47AF-BD4D-9D7618F08A27}" type="parTrans" cxnId="{ED97537E-3A93-4CE2-BE1C-F08642003D12}">
      <dgm:prSet/>
      <dgm:spPr/>
      <dgm:t>
        <a:bodyPr/>
        <a:lstStyle/>
        <a:p>
          <a:endParaRPr lang="es-ES"/>
        </a:p>
      </dgm:t>
    </dgm:pt>
    <dgm:pt modelId="{2229E530-78A3-4389-AD5C-F013C9555BAB}" type="sibTrans" cxnId="{ED97537E-3A93-4CE2-BE1C-F08642003D12}">
      <dgm:prSet/>
      <dgm:spPr/>
      <dgm:t>
        <a:bodyPr/>
        <a:lstStyle/>
        <a:p>
          <a:endParaRPr lang="es-ES"/>
        </a:p>
      </dgm:t>
    </dgm:pt>
    <dgm:pt modelId="{B8F656B0-669F-4A8B-8F40-8D7D05FF638D}">
      <dgm:prSet phldrT="[Text]" custT="1"/>
      <dgm:spPr/>
      <dgm:t>
        <a:bodyPr/>
        <a:lstStyle/>
        <a:p>
          <a:r>
            <a:rPr lang="en-GB" altLang="en-US" sz="1900" dirty="0" smtClean="0"/>
            <a:t>CED </a:t>
          </a:r>
        </a:p>
        <a:p>
          <a:r>
            <a:rPr lang="en-GB" altLang="en-US" sz="1600" dirty="0" smtClean="0"/>
            <a:t>(art. 31)</a:t>
          </a:r>
          <a:endParaRPr lang="es-ES" sz="1600" dirty="0"/>
        </a:p>
      </dgm:t>
    </dgm:pt>
    <dgm:pt modelId="{C37EC5D9-8FC6-4A7F-A10E-6A819AAF1480}" type="parTrans" cxnId="{17CF07FE-5AA0-4279-84F0-5E6506C8E490}">
      <dgm:prSet/>
      <dgm:spPr/>
      <dgm:t>
        <a:bodyPr/>
        <a:lstStyle/>
        <a:p>
          <a:endParaRPr lang="es-ES"/>
        </a:p>
      </dgm:t>
    </dgm:pt>
    <dgm:pt modelId="{3726C513-D5F4-467E-92FB-FB0CC3BB579B}" type="sibTrans" cxnId="{17CF07FE-5AA0-4279-84F0-5E6506C8E490}">
      <dgm:prSet/>
      <dgm:spPr/>
      <dgm:t>
        <a:bodyPr/>
        <a:lstStyle/>
        <a:p>
          <a:endParaRPr lang="es-ES"/>
        </a:p>
      </dgm:t>
    </dgm:pt>
    <dgm:pt modelId="{95E3EFB3-3139-4E23-8E47-1C4C999386F4}">
      <dgm:prSet phldrT="[Text]" custT="1"/>
      <dgm:spPr/>
      <dgm:t>
        <a:bodyPr/>
        <a:lstStyle/>
        <a:p>
          <a:endParaRPr lang="en-GB" altLang="en-US" sz="1200" dirty="0" smtClean="0"/>
        </a:p>
        <a:p>
          <a:r>
            <a:rPr lang="en-GB" altLang="en-US" sz="1800" dirty="0" smtClean="0"/>
            <a:t>Comité des DH</a:t>
          </a:r>
        </a:p>
        <a:p>
          <a:r>
            <a:rPr lang="en-GB" altLang="en-US" sz="1800" dirty="0" smtClean="0"/>
            <a:t>(OP-ICCPR)</a:t>
          </a:r>
          <a:endParaRPr lang="es-ES" sz="1800" dirty="0"/>
        </a:p>
      </dgm:t>
    </dgm:pt>
    <dgm:pt modelId="{6A86AB53-004E-409C-B421-26FB5744A4CE}" type="parTrans" cxnId="{DE1BFF18-20D3-417F-835B-36EFFF50F9D1}">
      <dgm:prSet/>
      <dgm:spPr/>
      <dgm:t>
        <a:bodyPr/>
        <a:lstStyle/>
        <a:p>
          <a:endParaRPr lang="es-ES"/>
        </a:p>
      </dgm:t>
    </dgm:pt>
    <dgm:pt modelId="{FF06463B-4C29-4FC8-A65E-525AC939A30D}" type="sibTrans" cxnId="{DE1BFF18-20D3-417F-835B-36EFFF50F9D1}">
      <dgm:prSet/>
      <dgm:spPr/>
      <dgm:t>
        <a:bodyPr/>
        <a:lstStyle/>
        <a:p>
          <a:endParaRPr lang="es-ES"/>
        </a:p>
      </dgm:t>
    </dgm:pt>
    <dgm:pt modelId="{581FD68E-8484-4429-AF47-D4C20F54806E}">
      <dgm:prSet phldrT="[Text]" custT="1"/>
      <dgm:spPr/>
      <dgm:t>
        <a:bodyPr/>
        <a:lstStyle/>
        <a:p>
          <a:r>
            <a:rPr lang="en-GB" altLang="en-US" sz="1900" dirty="0" smtClean="0"/>
            <a:t>CRPD</a:t>
          </a:r>
        </a:p>
        <a:p>
          <a:r>
            <a:rPr lang="en-GB" altLang="en-US" sz="1400" dirty="0" smtClean="0"/>
            <a:t>(OP-CRPD)</a:t>
          </a:r>
          <a:endParaRPr lang="es-ES" sz="1400" dirty="0"/>
        </a:p>
      </dgm:t>
    </dgm:pt>
    <dgm:pt modelId="{0C58222A-53BC-4DAB-9D37-8EEA44A6F962}" type="parTrans" cxnId="{5992D126-0FBC-4647-9357-802AFFF7D165}">
      <dgm:prSet/>
      <dgm:spPr/>
      <dgm:t>
        <a:bodyPr/>
        <a:lstStyle/>
        <a:p>
          <a:endParaRPr lang="es-ES"/>
        </a:p>
      </dgm:t>
    </dgm:pt>
    <dgm:pt modelId="{E35059EE-CB16-4849-9618-05F1F883AAB6}" type="sibTrans" cxnId="{5992D126-0FBC-4647-9357-802AFFF7D165}">
      <dgm:prSet/>
      <dgm:spPr/>
      <dgm:t>
        <a:bodyPr/>
        <a:lstStyle/>
        <a:p>
          <a:endParaRPr lang="es-ES"/>
        </a:p>
      </dgm:t>
    </dgm:pt>
    <dgm:pt modelId="{51AEA56D-8DEE-405E-8801-1ABECE21E6C4}">
      <dgm:prSet phldrT="[Text]" custT="1"/>
      <dgm:spPr/>
      <dgm:t>
        <a:bodyPr/>
        <a:lstStyle/>
        <a:p>
          <a:r>
            <a:rPr lang="en-GB" altLang="en-US" sz="1900" dirty="0" smtClean="0"/>
            <a:t>CESCR</a:t>
          </a:r>
        </a:p>
        <a:p>
          <a:r>
            <a:rPr lang="en-GB" altLang="en-US" sz="1400" dirty="0" smtClean="0"/>
            <a:t>(OP-ICESCR)</a:t>
          </a:r>
          <a:endParaRPr lang="es-ES" sz="1400" dirty="0"/>
        </a:p>
      </dgm:t>
    </dgm:pt>
    <dgm:pt modelId="{B0FC09A7-2FC0-46F4-9B32-614160110088}" type="parTrans" cxnId="{ED16F949-399C-41AD-A60F-E13B5FDD0980}">
      <dgm:prSet/>
      <dgm:spPr/>
      <dgm:t>
        <a:bodyPr/>
        <a:lstStyle/>
        <a:p>
          <a:endParaRPr lang="es-ES"/>
        </a:p>
      </dgm:t>
    </dgm:pt>
    <dgm:pt modelId="{89CC3D51-A30C-4B2A-92B0-B66C35839F4B}" type="sibTrans" cxnId="{ED16F949-399C-41AD-A60F-E13B5FDD0980}">
      <dgm:prSet/>
      <dgm:spPr/>
      <dgm:t>
        <a:bodyPr/>
        <a:lstStyle/>
        <a:p>
          <a:endParaRPr lang="es-ES"/>
        </a:p>
      </dgm:t>
    </dgm:pt>
    <dgm:pt modelId="{FA0F810B-59FA-4B0F-A234-A69349B2D0F0}">
      <dgm:prSet phldrT="[Text]" custT="1"/>
      <dgm:spPr/>
      <dgm:t>
        <a:bodyPr/>
        <a:lstStyle/>
        <a:p>
          <a:r>
            <a:rPr lang="en-GB" altLang="en-US" sz="1900" u="none" dirty="0" smtClean="0"/>
            <a:t>CRC</a:t>
          </a:r>
        </a:p>
        <a:p>
          <a:r>
            <a:rPr lang="en-GB" altLang="en-US" sz="1400" u="none" dirty="0" smtClean="0"/>
            <a:t>(OPIC-CRC)</a:t>
          </a:r>
          <a:endParaRPr lang="es-ES" sz="1400" dirty="0"/>
        </a:p>
      </dgm:t>
    </dgm:pt>
    <dgm:pt modelId="{52C25E5D-F834-4542-9985-6F9D2874AFA6}" type="parTrans" cxnId="{3F09D05F-E4BF-4C84-A1D5-C94D5F6DD5C3}">
      <dgm:prSet/>
      <dgm:spPr/>
      <dgm:t>
        <a:bodyPr/>
        <a:lstStyle/>
        <a:p>
          <a:endParaRPr lang="es-ES"/>
        </a:p>
      </dgm:t>
    </dgm:pt>
    <dgm:pt modelId="{2C89828D-B0E6-4FAF-AF61-E293F95F965B}" type="sibTrans" cxnId="{3F09D05F-E4BF-4C84-A1D5-C94D5F6DD5C3}">
      <dgm:prSet/>
      <dgm:spPr/>
      <dgm:t>
        <a:bodyPr/>
        <a:lstStyle/>
        <a:p>
          <a:endParaRPr lang="es-ES"/>
        </a:p>
      </dgm:t>
    </dgm:pt>
    <dgm:pt modelId="{E54218FC-C0CF-49EF-B8F5-90F1AAF5BB9E}">
      <dgm:prSet phldrT="[Text]" custT="1"/>
      <dgm:spPr/>
      <dgm:t>
        <a:bodyPr/>
        <a:lstStyle/>
        <a:p>
          <a:r>
            <a:rPr lang="en-GB" altLang="en-US" sz="1900" i="0" dirty="0" smtClean="0"/>
            <a:t>CMW </a:t>
          </a:r>
          <a:r>
            <a:rPr lang="en-GB" altLang="en-US" sz="1600" i="1" dirty="0" smtClean="0"/>
            <a:t>(</a:t>
          </a:r>
          <a:r>
            <a:rPr lang="en-GB" altLang="en-US" sz="1400" i="1" dirty="0" smtClean="0"/>
            <a:t>art. 77</a:t>
          </a:r>
          <a:r>
            <a:rPr lang="en-GB" altLang="en-US" sz="1600" i="1" dirty="0" smtClean="0"/>
            <a:t>) </a:t>
          </a:r>
          <a:r>
            <a:rPr lang="en-GB" altLang="en-US" sz="1400" i="1" dirty="0" smtClean="0"/>
            <a:t> pas </a:t>
          </a:r>
          <a:r>
            <a:rPr lang="en-GB" altLang="en-US" sz="1400" i="1" dirty="0" err="1" smtClean="0"/>
            <a:t>en</a:t>
          </a:r>
          <a:r>
            <a:rPr lang="en-GB" altLang="en-US" sz="1400" i="1" dirty="0" smtClean="0"/>
            <a:t> </a:t>
          </a:r>
          <a:r>
            <a:rPr lang="en-GB" altLang="en-US" sz="1400" i="1" dirty="0" err="1" smtClean="0"/>
            <a:t>vigueur</a:t>
          </a:r>
          <a:endParaRPr lang="es-ES" sz="1400" i="1" dirty="0"/>
        </a:p>
      </dgm:t>
    </dgm:pt>
    <dgm:pt modelId="{9C94C945-59FA-4603-90CA-51A26F2E46E1}" type="parTrans" cxnId="{77ECD30C-5A13-4A42-8A46-DB8F637B526B}">
      <dgm:prSet/>
      <dgm:spPr/>
      <dgm:t>
        <a:bodyPr/>
        <a:lstStyle/>
        <a:p>
          <a:endParaRPr lang="es-ES"/>
        </a:p>
      </dgm:t>
    </dgm:pt>
    <dgm:pt modelId="{E4716868-6149-4D99-BD43-B185993D634B}" type="sibTrans" cxnId="{77ECD30C-5A13-4A42-8A46-DB8F637B526B}">
      <dgm:prSet/>
      <dgm:spPr/>
      <dgm:t>
        <a:bodyPr/>
        <a:lstStyle/>
        <a:p>
          <a:endParaRPr lang="es-ES"/>
        </a:p>
      </dgm:t>
    </dgm:pt>
    <dgm:pt modelId="{82382E19-F642-422D-B4D0-6A30C609D1D5}">
      <dgm:prSet/>
      <dgm:spPr/>
      <dgm:t>
        <a:bodyPr/>
        <a:lstStyle/>
        <a:p>
          <a:r>
            <a:rPr lang="en-US" dirty="0" smtClean="0"/>
            <a:t>CEDAW</a:t>
          </a:r>
        </a:p>
        <a:p>
          <a:r>
            <a:rPr lang="en-US" dirty="0" smtClean="0"/>
            <a:t>(OP-CEDAW)</a:t>
          </a:r>
          <a:endParaRPr lang="en-US" dirty="0"/>
        </a:p>
      </dgm:t>
    </dgm:pt>
    <dgm:pt modelId="{D8AEE3E3-8059-4A78-B3ED-9B64AE2EF7F0}" type="parTrans" cxnId="{E71BAB96-798C-43B3-92A8-D3818681DB64}">
      <dgm:prSet/>
      <dgm:spPr/>
      <dgm:t>
        <a:bodyPr/>
        <a:lstStyle/>
        <a:p>
          <a:endParaRPr lang="en-US"/>
        </a:p>
      </dgm:t>
    </dgm:pt>
    <dgm:pt modelId="{090423A1-7495-4F0B-8320-78DE8925163A}" type="sibTrans" cxnId="{E71BAB96-798C-43B3-92A8-D3818681DB64}">
      <dgm:prSet/>
      <dgm:spPr/>
      <dgm:t>
        <a:bodyPr/>
        <a:lstStyle/>
        <a:p>
          <a:endParaRPr lang="en-US"/>
        </a:p>
      </dgm:t>
    </dgm:pt>
    <dgm:pt modelId="{EC9F0726-06DB-4B45-B1E8-DA794A824F42}" type="pres">
      <dgm:prSet presAssocID="{AA74608C-D773-413C-B8E7-FB20CBCE9FED}" presName="composite" presStyleCnt="0">
        <dgm:presLayoutVars>
          <dgm:chMax val="1"/>
          <dgm:dir/>
          <dgm:resizeHandles val="exact"/>
        </dgm:presLayoutVars>
      </dgm:prSet>
      <dgm:spPr/>
      <dgm:t>
        <a:bodyPr/>
        <a:lstStyle/>
        <a:p>
          <a:endParaRPr lang="es-ES"/>
        </a:p>
      </dgm:t>
    </dgm:pt>
    <dgm:pt modelId="{996A34C4-B6AB-4281-A583-AFE295776EEE}" type="pres">
      <dgm:prSet presAssocID="{8B4EA513-730C-42A3-805A-3D1DA585C1BC}" presName="roof" presStyleLbl="dkBgShp" presStyleIdx="0" presStyleCnt="2"/>
      <dgm:spPr/>
      <dgm:t>
        <a:bodyPr/>
        <a:lstStyle/>
        <a:p>
          <a:endParaRPr lang="es-ES"/>
        </a:p>
      </dgm:t>
    </dgm:pt>
    <dgm:pt modelId="{90962805-68F9-4827-B97C-A79A0F891968}" type="pres">
      <dgm:prSet presAssocID="{8B4EA513-730C-42A3-805A-3D1DA585C1BC}" presName="pillars" presStyleCnt="0"/>
      <dgm:spPr/>
    </dgm:pt>
    <dgm:pt modelId="{59939ED4-57F9-47D9-9637-116218A07C0B}" type="pres">
      <dgm:prSet presAssocID="{8B4EA513-730C-42A3-805A-3D1DA585C1BC}" presName="pillar1" presStyleLbl="node1" presStyleIdx="0" presStyleCnt="9">
        <dgm:presLayoutVars>
          <dgm:bulletEnabled val="1"/>
        </dgm:presLayoutVars>
      </dgm:prSet>
      <dgm:spPr/>
      <dgm:t>
        <a:bodyPr/>
        <a:lstStyle/>
        <a:p>
          <a:endParaRPr lang="es-ES"/>
        </a:p>
      </dgm:t>
    </dgm:pt>
    <dgm:pt modelId="{6FA47F6E-DE3C-4CB0-8A20-4F4F64FB7B57}" type="pres">
      <dgm:prSet presAssocID="{9370BC4D-B8DD-4E96-9BE6-983C484EC2AB}" presName="pillarX" presStyleLbl="node1" presStyleIdx="1" presStyleCnt="9">
        <dgm:presLayoutVars>
          <dgm:bulletEnabled val="1"/>
        </dgm:presLayoutVars>
      </dgm:prSet>
      <dgm:spPr/>
      <dgm:t>
        <a:bodyPr/>
        <a:lstStyle/>
        <a:p>
          <a:endParaRPr lang="es-ES"/>
        </a:p>
      </dgm:t>
    </dgm:pt>
    <dgm:pt modelId="{F7A541B7-37C1-48D5-B905-7BA1BFE0CD40}" type="pres">
      <dgm:prSet presAssocID="{82382E19-F642-422D-B4D0-6A30C609D1D5}" presName="pillarX" presStyleLbl="node1" presStyleIdx="2" presStyleCnt="9">
        <dgm:presLayoutVars>
          <dgm:bulletEnabled val="1"/>
        </dgm:presLayoutVars>
      </dgm:prSet>
      <dgm:spPr/>
      <dgm:t>
        <a:bodyPr/>
        <a:lstStyle/>
        <a:p>
          <a:endParaRPr lang="en-US"/>
        </a:p>
      </dgm:t>
    </dgm:pt>
    <dgm:pt modelId="{8870AE80-8949-497F-995C-EBD6388740E8}" type="pres">
      <dgm:prSet presAssocID="{B8F656B0-669F-4A8B-8F40-8D7D05FF638D}" presName="pillarX" presStyleLbl="node1" presStyleIdx="3" presStyleCnt="9">
        <dgm:presLayoutVars>
          <dgm:bulletEnabled val="1"/>
        </dgm:presLayoutVars>
      </dgm:prSet>
      <dgm:spPr/>
      <dgm:t>
        <a:bodyPr/>
        <a:lstStyle/>
        <a:p>
          <a:endParaRPr lang="es-ES"/>
        </a:p>
      </dgm:t>
    </dgm:pt>
    <dgm:pt modelId="{6F46ABE2-9320-4AE2-A600-C173B8C03F5F}" type="pres">
      <dgm:prSet presAssocID="{95E3EFB3-3139-4E23-8E47-1C4C999386F4}" presName="pillarX" presStyleLbl="node1" presStyleIdx="4" presStyleCnt="9">
        <dgm:presLayoutVars>
          <dgm:bulletEnabled val="1"/>
        </dgm:presLayoutVars>
      </dgm:prSet>
      <dgm:spPr/>
      <dgm:t>
        <a:bodyPr/>
        <a:lstStyle/>
        <a:p>
          <a:endParaRPr lang="es-ES"/>
        </a:p>
      </dgm:t>
    </dgm:pt>
    <dgm:pt modelId="{4E7DB9B3-DFD1-41E4-8F38-02CC6610FA94}" type="pres">
      <dgm:prSet presAssocID="{581FD68E-8484-4429-AF47-D4C20F54806E}" presName="pillarX" presStyleLbl="node1" presStyleIdx="5" presStyleCnt="9">
        <dgm:presLayoutVars>
          <dgm:bulletEnabled val="1"/>
        </dgm:presLayoutVars>
      </dgm:prSet>
      <dgm:spPr/>
      <dgm:t>
        <a:bodyPr/>
        <a:lstStyle/>
        <a:p>
          <a:endParaRPr lang="es-ES"/>
        </a:p>
      </dgm:t>
    </dgm:pt>
    <dgm:pt modelId="{13E525BF-578E-4BDF-8483-2071DA5DF9EE}" type="pres">
      <dgm:prSet presAssocID="{51AEA56D-8DEE-405E-8801-1ABECE21E6C4}" presName="pillarX" presStyleLbl="node1" presStyleIdx="6" presStyleCnt="9">
        <dgm:presLayoutVars>
          <dgm:bulletEnabled val="1"/>
        </dgm:presLayoutVars>
      </dgm:prSet>
      <dgm:spPr/>
      <dgm:t>
        <a:bodyPr/>
        <a:lstStyle/>
        <a:p>
          <a:endParaRPr lang="es-ES"/>
        </a:p>
      </dgm:t>
    </dgm:pt>
    <dgm:pt modelId="{CCFCDEB3-BABF-4E04-8B1D-A18075B8D351}" type="pres">
      <dgm:prSet presAssocID="{FA0F810B-59FA-4B0F-A234-A69349B2D0F0}" presName="pillarX" presStyleLbl="node1" presStyleIdx="7" presStyleCnt="9">
        <dgm:presLayoutVars>
          <dgm:bulletEnabled val="1"/>
        </dgm:presLayoutVars>
      </dgm:prSet>
      <dgm:spPr/>
      <dgm:t>
        <a:bodyPr/>
        <a:lstStyle/>
        <a:p>
          <a:endParaRPr lang="es-ES"/>
        </a:p>
      </dgm:t>
    </dgm:pt>
    <dgm:pt modelId="{4A4CA97E-D614-4F24-8FE1-8850FDCD7538}" type="pres">
      <dgm:prSet presAssocID="{E54218FC-C0CF-49EF-B8F5-90F1AAF5BB9E}" presName="pillarX" presStyleLbl="node1" presStyleIdx="8" presStyleCnt="9" custLinFactNeighborX="8294">
        <dgm:presLayoutVars>
          <dgm:bulletEnabled val="1"/>
        </dgm:presLayoutVars>
      </dgm:prSet>
      <dgm:spPr/>
      <dgm:t>
        <a:bodyPr/>
        <a:lstStyle/>
        <a:p>
          <a:endParaRPr lang="es-ES"/>
        </a:p>
      </dgm:t>
    </dgm:pt>
    <dgm:pt modelId="{1C3A600A-0E7E-40E1-AE90-0A37193A5C1F}" type="pres">
      <dgm:prSet presAssocID="{8B4EA513-730C-42A3-805A-3D1DA585C1BC}" presName="base" presStyleLbl="dkBgShp" presStyleIdx="1" presStyleCnt="2" custFlipVert="1" custScaleY="160556"/>
      <dgm:spPr/>
    </dgm:pt>
  </dgm:ptLst>
  <dgm:cxnLst>
    <dgm:cxn modelId="{ED97537E-3A93-4CE2-BE1C-F08642003D12}" srcId="{8B4EA513-730C-42A3-805A-3D1DA585C1BC}" destId="{9370BC4D-B8DD-4E96-9BE6-983C484EC2AB}" srcOrd="1" destOrd="0" parTransId="{DE525BF5-67BA-47AF-BD4D-9D7618F08A27}" sibTransId="{2229E530-78A3-4389-AD5C-F013C9555BAB}"/>
    <dgm:cxn modelId="{8677284B-06EB-49C7-92AB-BF6BDF723075}" type="presOf" srcId="{E54218FC-C0CF-49EF-B8F5-90F1AAF5BB9E}" destId="{4A4CA97E-D614-4F24-8FE1-8850FDCD7538}" srcOrd="0" destOrd="0" presId="urn:microsoft.com/office/officeart/2005/8/layout/hList3"/>
    <dgm:cxn modelId="{B7503836-8AC9-40B7-814D-E73C0363CE1F}" type="presOf" srcId="{581FD68E-8484-4429-AF47-D4C20F54806E}" destId="{4E7DB9B3-DFD1-41E4-8F38-02CC6610FA94}" srcOrd="0" destOrd="0" presId="urn:microsoft.com/office/officeart/2005/8/layout/hList3"/>
    <dgm:cxn modelId="{ED16F949-399C-41AD-A60F-E13B5FDD0980}" srcId="{8B4EA513-730C-42A3-805A-3D1DA585C1BC}" destId="{51AEA56D-8DEE-405E-8801-1ABECE21E6C4}" srcOrd="6" destOrd="0" parTransId="{B0FC09A7-2FC0-46F4-9B32-614160110088}" sibTransId="{89CC3D51-A30C-4B2A-92B0-B66C35839F4B}"/>
    <dgm:cxn modelId="{E71BAB96-798C-43B3-92A8-D3818681DB64}" srcId="{8B4EA513-730C-42A3-805A-3D1DA585C1BC}" destId="{82382E19-F642-422D-B4D0-6A30C609D1D5}" srcOrd="2" destOrd="0" parTransId="{D8AEE3E3-8059-4A78-B3ED-9B64AE2EF7F0}" sibTransId="{090423A1-7495-4F0B-8320-78DE8925163A}"/>
    <dgm:cxn modelId="{7472FE52-33D7-49E1-AD69-23A58CAA4686}" type="presOf" srcId="{8B4EA513-730C-42A3-805A-3D1DA585C1BC}" destId="{996A34C4-B6AB-4281-A583-AFE295776EEE}" srcOrd="0" destOrd="0" presId="urn:microsoft.com/office/officeart/2005/8/layout/hList3"/>
    <dgm:cxn modelId="{5992D126-0FBC-4647-9357-802AFFF7D165}" srcId="{8B4EA513-730C-42A3-805A-3D1DA585C1BC}" destId="{581FD68E-8484-4429-AF47-D4C20F54806E}" srcOrd="5" destOrd="0" parTransId="{0C58222A-53BC-4DAB-9D37-8EEA44A6F962}" sibTransId="{E35059EE-CB16-4849-9618-05F1F883AAB6}"/>
    <dgm:cxn modelId="{5C3E7658-B30D-4239-91C4-DEB73C369CC9}" type="presOf" srcId="{51AEA56D-8DEE-405E-8801-1ABECE21E6C4}" destId="{13E525BF-578E-4BDF-8483-2071DA5DF9EE}" srcOrd="0" destOrd="0" presId="urn:microsoft.com/office/officeart/2005/8/layout/hList3"/>
    <dgm:cxn modelId="{77ECD30C-5A13-4A42-8A46-DB8F637B526B}" srcId="{8B4EA513-730C-42A3-805A-3D1DA585C1BC}" destId="{E54218FC-C0CF-49EF-B8F5-90F1AAF5BB9E}" srcOrd="8" destOrd="0" parTransId="{9C94C945-59FA-4603-90CA-51A26F2E46E1}" sibTransId="{E4716868-6149-4D99-BD43-B185993D634B}"/>
    <dgm:cxn modelId="{D8C79E8F-CCB6-4E3A-9F0E-AA055D307759}" srcId="{8B4EA513-730C-42A3-805A-3D1DA585C1BC}" destId="{98EB6F47-F93B-42A2-9BE9-93826CE83D76}" srcOrd="0" destOrd="0" parTransId="{FF7C19A5-A895-4382-860D-5554094E3E06}" sibTransId="{25175B24-3980-43F2-8DCB-B5DDBD00AFDC}"/>
    <dgm:cxn modelId="{72A5F315-9221-4179-B410-AE4DEDEB076C}" type="presOf" srcId="{9370BC4D-B8DD-4E96-9BE6-983C484EC2AB}" destId="{6FA47F6E-DE3C-4CB0-8A20-4F4F64FB7B57}" srcOrd="0" destOrd="0" presId="urn:microsoft.com/office/officeart/2005/8/layout/hList3"/>
    <dgm:cxn modelId="{F2D52F4B-5868-4CD9-A6E3-81CC0B42C416}" type="presOf" srcId="{FA0F810B-59FA-4B0F-A234-A69349B2D0F0}" destId="{CCFCDEB3-BABF-4E04-8B1D-A18075B8D351}" srcOrd="0" destOrd="0" presId="urn:microsoft.com/office/officeart/2005/8/layout/hList3"/>
    <dgm:cxn modelId="{E6F3D91B-3838-4B31-B519-EC6C03E9C91F}" type="presOf" srcId="{95E3EFB3-3139-4E23-8E47-1C4C999386F4}" destId="{6F46ABE2-9320-4AE2-A600-C173B8C03F5F}" srcOrd="0" destOrd="0" presId="urn:microsoft.com/office/officeart/2005/8/layout/hList3"/>
    <dgm:cxn modelId="{E750CDC0-D18F-4EFF-8535-5FA437D780FF}" type="presOf" srcId="{B8F656B0-669F-4A8B-8F40-8D7D05FF638D}" destId="{8870AE80-8949-497F-995C-EBD6388740E8}" srcOrd="0" destOrd="0" presId="urn:microsoft.com/office/officeart/2005/8/layout/hList3"/>
    <dgm:cxn modelId="{17CF07FE-5AA0-4279-84F0-5E6506C8E490}" srcId="{8B4EA513-730C-42A3-805A-3D1DA585C1BC}" destId="{B8F656B0-669F-4A8B-8F40-8D7D05FF638D}" srcOrd="3" destOrd="0" parTransId="{C37EC5D9-8FC6-4A7F-A10E-6A819AAF1480}" sibTransId="{3726C513-D5F4-467E-92FB-FB0CC3BB579B}"/>
    <dgm:cxn modelId="{1DB5086D-5355-4083-9C1C-EBAFA790DE64}" type="presOf" srcId="{82382E19-F642-422D-B4D0-6A30C609D1D5}" destId="{F7A541B7-37C1-48D5-B905-7BA1BFE0CD40}" srcOrd="0" destOrd="0" presId="urn:microsoft.com/office/officeart/2005/8/layout/hList3"/>
    <dgm:cxn modelId="{3F09D05F-E4BF-4C84-A1D5-C94D5F6DD5C3}" srcId="{8B4EA513-730C-42A3-805A-3D1DA585C1BC}" destId="{FA0F810B-59FA-4B0F-A234-A69349B2D0F0}" srcOrd="7" destOrd="0" parTransId="{52C25E5D-F834-4542-9985-6F9D2874AFA6}" sibTransId="{2C89828D-B0E6-4FAF-AF61-E293F95F965B}"/>
    <dgm:cxn modelId="{559E6413-7A25-4FA1-B0A1-82602A680CBF}" type="presOf" srcId="{AA74608C-D773-413C-B8E7-FB20CBCE9FED}" destId="{EC9F0726-06DB-4B45-B1E8-DA794A824F42}" srcOrd="0" destOrd="0" presId="urn:microsoft.com/office/officeart/2005/8/layout/hList3"/>
    <dgm:cxn modelId="{ECDB642B-6BCE-45F6-AB34-6E9C7BE9F0A6}" srcId="{AA74608C-D773-413C-B8E7-FB20CBCE9FED}" destId="{8B4EA513-730C-42A3-805A-3D1DA585C1BC}" srcOrd="0" destOrd="0" parTransId="{A834FB04-399F-4814-BF1D-7D81E084E2ED}" sibTransId="{7293F5D5-6212-44D9-89B8-086A861AF56C}"/>
    <dgm:cxn modelId="{CE4D5226-CC25-4AC1-80FE-A973E31B67B2}" type="presOf" srcId="{98EB6F47-F93B-42A2-9BE9-93826CE83D76}" destId="{59939ED4-57F9-47D9-9637-116218A07C0B}" srcOrd="0" destOrd="0" presId="urn:microsoft.com/office/officeart/2005/8/layout/hList3"/>
    <dgm:cxn modelId="{DE1BFF18-20D3-417F-835B-36EFFF50F9D1}" srcId="{8B4EA513-730C-42A3-805A-3D1DA585C1BC}" destId="{95E3EFB3-3139-4E23-8E47-1C4C999386F4}" srcOrd="4" destOrd="0" parTransId="{6A86AB53-004E-409C-B421-26FB5744A4CE}" sibTransId="{FF06463B-4C29-4FC8-A65E-525AC939A30D}"/>
    <dgm:cxn modelId="{D0AB312A-2843-4810-A119-26D392C08BAF}" type="presParOf" srcId="{EC9F0726-06DB-4B45-B1E8-DA794A824F42}" destId="{996A34C4-B6AB-4281-A583-AFE295776EEE}" srcOrd="0" destOrd="0" presId="urn:microsoft.com/office/officeart/2005/8/layout/hList3"/>
    <dgm:cxn modelId="{34FFE108-8144-4F44-A811-789B1F53DABD}" type="presParOf" srcId="{EC9F0726-06DB-4B45-B1E8-DA794A824F42}" destId="{90962805-68F9-4827-B97C-A79A0F891968}" srcOrd="1" destOrd="0" presId="urn:microsoft.com/office/officeart/2005/8/layout/hList3"/>
    <dgm:cxn modelId="{678CCD9B-3F04-4834-99E9-8BB78469971E}" type="presParOf" srcId="{90962805-68F9-4827-B97C-A79A0F891968}" destId="{59939ED4-57F9-47D9-9637-116218A07C0B}" srcOrd="0" destOrd="0" presId="urn:microsoft.com/office/officeart/2005/8/layout/hList3"/>
    <dgm:cxn modelId="{E7FC0522-F385-4B6C-905C-E9DF9B21D3D3}" type="presParOf" srcId="{90962805-68F9-4827-B97C-A79A0F891968}" destId="{6FA47F6E-DE3C-4CB0-8A20-4F4F64FB7B57}" srcOrd="1" destOrd="0" presId="urn:microsoft.com/office/officeart/2005/8/layout/hList3"/>
    <dgm:cxn modelId="{4C4554F3-C896-4C47-B22C-F06D746505F5}" type="presParOf" srcId="{90962805-68F9-4827-B97C-A79A0F891968}" destId="{F7A541B7-37C1-48D5-B905-7BA1BFE0CD40}" srcOrd="2" destOrd="0" presId="urn:microsoft.com/office/officeart/2005/8/layout/hList3"/>
    <dgm:cxn modelId="{FBE8E91F-4400-4915-ACCC-077EF78C6B9C}" type="presParOf" srcId="{90962805-68F9-4827-B97C-A79A0F891968}" destId="{8870AE80-8949-497F-995C-EBD6388740E8}" srcOrd="3" destOrd="0" presId="urn:microsoft.com/office/officeart/2005/8/layout/hList3"/>
    <dgm:cxn modelId="{278BD481-204A-4727-8EB1-D3452213E67B}" type="presParOf" srcId="{90962805-68F9-4827-B97C-A79A0F891968}" destId="{6F46ABE2-9320-4AE2-A600-C173B8C03F5F}" srcOrd="4" destOrd="0" presId="urn:microsoft.com/office/officeart/2005/8/layout/hList3"/>
    <dgm:cxn modelId="{2B80369D-AC6D-465A-92A6-450FA6764800}" type="presParOf" srcId="{90962805-68F9-4827-B97C-A79A0F891968}" destId="{4E7DB9B3-DFD1-41E4-8F38-02CC6610FA94}" srcOrd="5" destOrd="0" presId="urn:microsoft.com/office/officeart/2005/8/layout/hList3"/>
    <dgm:cxn modelId="{52EC2991-0A4F-49A2-8216-E5929266B87A}" type="presParOf" srcId="{90962805-68F9-4827-B97C-A79A0F891968}" destId="{13E525BF-578E-4BDF-8483-2071DA5DF9EE}" srcOrd="6" destOrd="0" presId="urn:microsoft.com/office/officeart/2005/8/layout/hList3"/>
    <dgm:cxn modelId="{921F78DA-3A5F-4713-9F44-2A6B820E72FC}" type="presParOf" srcId="{90962805-68F9-4827-B97C-A79A0F891968}" destId="{CCFCDEB3-BABF-4E04-8B1D-A18075B8D351}" srcOrd="7" destOrd="0" presId="urn:microsoft.com/office/officeart/2005/8/layout/hList3"/>
    <dgm:cxn modelId="{A9BB8E85-59E1-4AB1-A625-B128EA40E372}" type="presParOf" srcId="{90962805-68F9-4827-B97C-A79A0F891968}" destId="{4A4CA97E-D614-4F24-8FE1-8850FDCD7538}" srcOrd="8" destOrd="0" presId="urn:microsoft.com/office/officeart/2005/8/layout/hList3"/>
    <dgm:cxn modelId="{7296448A-59E4-4F4D-8421-550E21BE0374}" type="presParOf" srcId="{EC9F0726-06DB-4B45-B1E8-DA794A824F42}" destId="{1C3A600A-0E7E-40E1-AE90-0A37193A5C1F}" srcOrd="2" destOrd="0" presId="urn:microsoft.com/office/officeart/2005/8/layout/h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12C182A-42BA-47A4-B30F-0E9EE76DBE88}"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s-ES"/>
        </a:p>
      </dgm:t>
    </dgm:pt>
    <dgm:pt modelId="{32A3E80B-6DF2-4E64-9B3E-918A95183AC8}">
      <dgm:prSet/>
      <dgm:spPr/>
      <dgm:t>
        <a:bodyPr/>
        <a:lstStyle/>
        <a:p>
          <a:pPr rtl="0"/>
          <a:r>
            <a:rPr lang="fr-FR" b="1" noProof="0" dirty="0" smtClean="0"/>
            <a:t>Acteurs</a:t>
          </a:r>
          <a:endParaRPr lang="fr-FR" noProof="0" dirty="0"/>
        </a:p>
      </dgm:t>
    </dgm:pt>
    <dgm:pt modelId="{80A60024-6817-4814-A6B8-8C7DE845FE6E}" type="parTrans" cxnId="{9D671C91-6F2D-45B5-AF78-748FE4EEEEB1}">
      <dgm:prSet/>
      <dgm:spPr/>
      <dgm:t>
        <a:bodyPr/>
        <a:lstStyle/>
        <a:p>
          <a:endParaRPr lang="es-ES"/>
        </a:p>
      </dgm:t>
    </dgm:pt>
    <dgm:pt modelId="{EFD8F394-D482-4500-8284-102531E13D63}" type="sibTrans" cxnId="{9D671C91-6F2D-45B5-AF78-748FE4EEEEB1}">
      <dgm:prSet/>
      <dgm:spPr/>
      <dgm:t>
        <a:bodyPr/>
        <a:lstStyle/>
        <a:p>
          <a:endParaRPr lang="es-ES"/>
        </a:p>
      </dgm:t>
    </dgm:pt>
    <dgm:pt modelId="{8345029E-EE40-40EF-A7CC-A013CA050CB3}">
      <dgm:prSet/>
      <dgm:spPr/>
      <dgm:t>
        <a:bodyPr/>
        <a:lstStyle/>
        <a:p>
          <a:pPr rtl="0"/>
          <a:r>
            <a:rPr lang="fr-CH" dirty="0" smtClean="0">
              <a:solidFill>
                <a:schemeClr val="bg1"/>
              </a:solidFill>
            </a:rPr>
            <a:t>Individus ou groupes d’individus lésés, société civile ou avocats/représentants des victimes </a:t>
          </a:r>
          <a:endParaRPr lang="en-US" dirty="0"/>
        </a:p>
      </dgm:t>
    </dgm:pt>
    <dgm:pt modelId="{BB497F50-BF02-40FC-82AF-CDBD48430208}" type="parTrans" cxnId="{6EE3135C-3F42-411A-B55B-64FCE3049F93}">
      <dgm:prSet/>
      <dgm:spPr/>
      <dgm:t>
        <a:bodyPr/>
        <a:lstStyle/>
        <a:p>
          <a:endParaRPr lang="es-ES"/>
        </a:p>
      </dgm:t>
    </dgm:pt>
    <dgm:pt modelId="{2E5BA8B1-82D0-482C-9247-F3D311DCB563}" type="sibTrans" cxnId="{6EE3135C-3F42-411A-B55B-64FCE3049F93}">
      <dgm:prSet/>
      <dgm:spPr/>
      <dgm:t>
        <a:bodyPr/>
        <a:lstStyle/>
        <a:p>
          <a:endParaRPr lang="es-ES"/>
        </a:p>
      </dgm:t>
    </dgm:pt>
    <dgm:pt modelId="{AE7C5FD3-2B9D-4980-8098-559E62888854}" type="pres">
      <dgm:prSet presAssocID="{312C182A-42BA-47A4-B30F-0E9EE76DBE88}" presName="Name0" presStyleCnt="0">
        <dgm:presLayoutVars>
          <dgm:dir/>
          <dgm:resizeHandles val="exact"/>
        </dgm:presLayoutVars>
      </dgm:prSet>
      <dgm:spPr/>
      <dgm:t>
        <a:bodyPr/>
        <a:lstStyle/>
        <a:p>
          <a:endParaRPr lang="es-ES"/>
        </a:p>
      </dgm:t>
    </dgm:pt>
    <dgm:pt modelId="{307784C2-D1BB-4CF5-94A9-706D24AF301D}" type="pres">
      <dgm:prSet presAssocID="{32A3E80B-6DF2-4E64-9B3E-918A95183AC8}" presName="node" presStyleLbl="node1" presStyleIdx="0" presStyleCnt="2" custScaleX="52842" custScaleY="46614">
        <dgm:presLayoutVars>
          <dgm:bulletEnabled val="1"/>
        </dgm:presLayoutVars>
      </dgm:prSet>
      <dgm:spPr/>
      <dgm:t>
        <a:bodyPr/>
        <a:lstStyle/>
        <a:p>
          <a:endParaRPr lang="es-ES"/>
        </a:p>
      </dgm:t>
    </dgm:pt>
    <dgm:pt modelId="{FFE3EFDA-3196-4FF0-BA7A-7A564C5555FE}" type="pres">
      <dgm:prSet presAssocID="{EFD8F394-D482-4500-8284-102531E13D63}" presName="sibTrans" presStyleLbl="sibTrans2D1" presStyleIdx="0" presStyleCnt="1"/>
      <dgm:spPr/>
      <dgm:t>
        <a:bodyPr/>
        <a:lstStyle/>
        <a:p>
          <a:endParaRPr lang="es-ES"/>
        </a:p>
      </dgm:t>
    </dgm:pt>
    <dgm:pt modelId="{DA44CD5B-FD05-4791-972E-B283790D7522}" type="pres">
      <dgm:prSet presAssocID="{EFD8F394-D482-4500-8284-102531E13D63}" presName="connectorText" presStyleLbl="sibTrans2D1" presStyleIdx="0" presStyleCnt="1"/>
      <dgm:spPr/>
      <dgm:t>
        <a:bodyPr/>
        <a:lstStyle/>
        <a:p>
          <a:endParaRPr lang="es-ES"/>
        </a:p>
      </dgm:t>
    </dgm:pt>
    <dgm:pt modelId="{4CBC9C4C-EAC0-4212-AA2E-067DA873B722}" type="pres">
      <dgm:prSet presAssocID="{8345029E-EE40-40EF-A7CC-A013CA050CB3}" presName="node" presStyleLbl="node1" presStyleIdx="1" presStyleCnt="2" custScaleX="92846" custScaleY="45706" custLinFactNeighborX="173" custLinFactNeighborY="649">
        <dgm:presLayoutVars>
          <dgm:bulletEnabled val="1"/>
        </dgm:presLayoutVars>
      </dgm:prSet>
      <dgm:spPr/>
      <dgm:t>
        <a:bodyPr/>
        <a:lstStyle/>
        <a:p>
          <a:endParaRPr lang="es-ES"/>
        </a:p>
      </dgm:t>
    </dgm:pt>
  </dgm:ptLst>
  <dgm:cxnLst>
    <dgm:cxn modelId="{642A7B93-2853-42D1-A12A-087E5390DDC5}" type="presOf" srcId="{EFD8F394-D482-4500-8284-102531E13D63}" destId="{FFE3EFDA-3196-4FF0-BA7A-7A564C5555FE}" srcOrd="0" destOrd="0" presId="urn:microsoft.com/office/officeart/2005/8/layout/process1"/>
    <dgm:cxn modelId="{9D671C91-6F2D-45B5-AF78-748FE4EEEEB1}" srcId="{312C182A-42BA-47A4-B30F-0E9EE76DBE88}" destId="{32A3E80B-6DF2-4E64-9B3E-918A95183AC8}" srcOrd="0" destOrd="0" parTransId="{80A60024-6817-4814-A6B8-8C7DE845FE6E}" sibTransId="{EFD8F394-D482-4500-8284-102531E13D63}"/>
    <dgm:cxn modelId="{DFE4755B-A497-4331-BB42-58311DE5B67B}" type="presOf" srcId="{312C182A-42BA-47A4-B30F-0E9EE76DBE88}" destId="{AE7C5FD3-2B9D-4980-8098-559E62888854}" srcOrd="0" destOrd="0" presId="urn:microsoft.com/office/officeart/2005/8/layout/process1"/>
    <dgm:cxn modelId="{3A3992BA-9A6C-460F-9EA0-49605EF7B29E}" type="presOf" srcId="{8345029E-EE40-40EF-A7CC-A013CA050CB3}" destId="{4CBC9C4C-EAC0-4212-AA2E-067DA873B722}" srcOrd="0" destOrd="0" presId="urn:microsoft.com/office/officeart/2005/8/layout/process1"/>
    <dgm:cxn modelId="{6EE3135C-3F42-411A-B55B-64FCE3049F93}" srcId="{312C182A-42BA-47A4-B30F-0E9EE76DBE88}" destId="{8345029E-EE40-40EF-A7CC-A013CA050CB3}" srcOrd="1" destOrd="0" parTransId="{BB497F50-BF02-40FC-82AF-CDBD48430208}" sibTransId="{2E5BA8B1-82D0-482C-9247-F3D311DCB563}"/>
    <dgm:cxn modelId="{C5081E38-5D80-482A-99F3-A85260CA7AD1}" type="presOf" srcId="{EFD8F394-D482-4500-8284-102531E13D63}" destId="{DA44CD5B-FD05-4791-972E-B283790D7522}" srcOrd="1" destOrd="0" presId="urn:microsoft.com/office/officeart/2005/8/layout/process1"/>
    <dgm:cxn modelId="{00B226C6-3545-4322-B9EF-1CE98817ADF5}" type="presOf" srcId="{32A3E80B-6DF2-4E64-9B3E-918A95183AC8}" destId="{307784C2-D1BB-4CF5-94A9-706D24AF301D}" srcOrd="0" destOrd="0" presId="urn:microsoft.com/office/officeart/2005/8/layout/process1"/>
    <dgm:cxn modelId="{C5F54E5B-846C-450D-9D0B-9144834BE2AC}" type="presParOf" srcId="{AE7C5FD3-2B9D-4980-8098-559E62888854}" destId="{307784C2-D1BB-4CF5-94A9-706D24AF301D}" srcOrd="0" destOrd="0" presId="urn:microsoft.com/office/officeart/2005/8/layout/process1"/>
    <dgm:cxn modelId="{7513092C-016F-424D-B495-B62DA23704A9}" type="presParOf" srcId="{AE7C5FD3-2B9D-4980-8098-559E62888854}" destId="{FFE3EFDA-3196-4FF0-BA7A-7A564C5555FE}" srcOrd="1" destOrd="0" presId="urn:microsoft.com/office/officeart/2005/8/layout/process1"/>
    <dgm:cxn modelId="{A16B2708-F07D-46CC-BBB3-0F58F30320BB}" type="presParOf" srcId="{FFE3EFDA-3196-4FF0-BA7A-7A564C5555FE}" destId="{DA44CD5B-FD05-4791-972E-B283790D7522}" srcOrd="0" destOrd="0" presId="urn:microsoft.com/office/officeart/2005/8/layout/process1"/>
    <dgm:cxn modelId="{4277B44C-741C-4190-877C-8C37ACEA5135}" type="presParOf" srcId="{AE7C5FD3-2B9D-4980-8098-559E62888854}" destId="{4CBC9C4C-EAC0-4212-AA2E-067DA873B722}" srcOrd="2" destOrd="0" presId="urn:microsoft.com/office/officeart/2005/8/layout/process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12C182A-42BA-47A4-B30F-0E9EE76DBE88}"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s-ES"/>
        </a:p>
      </dgm:t>
    </dgm:pt>
    <dgm:pt modelId="{32A3E80B-6DF2-4E64-9B3E-918A95183AC8}">
      <dgm:prSet custT="1"/>
      <dgm:spPr/>
      <dgm:t>
        <a:bodyPr/>
        <a:lstStyle/>
        <a:p>
          <a:pPr rtl="0"/>
          <a:r>
            <a:rPr lang="en-GB" sz="2000" b="1" dirty="0" smtClean="0"/>
            <a:t>Qui </a:t>
          </a:r>
          <a:r>
            <a:rPr lang="en-GB" sz="2000" b="1" dirty="0" err="1" smtClean="0"/>
            <a:t>est</a:t>
          </a:r>
          <a:r>
            <a:rPr lang="en-GB" sz="2000" b="1" dirty="0" smtClean="0"/>
            <a:t> </a:t>
          </a:r>
          <a:r>
            <a:rPr lang="en-GB" sz="2000" b="1" dirty="0" err="1" smtClean="0"/>
            <a:t>impliqué</a:t>
          </a:r>
          <a:r>
            <a:rPr lang="en-GB" sz="2000" b="1" dirty="0" smtClean="0"/>
            <a:t>? </a:t>
          </a:r>
          <a:endParaRPr lang="en-US" sz="2000" dirty="0"/>
        </a:p>
      </dgm:t>
    </dgm:pt>
    <dgm:pt modelId="{80A60024-6817-4814-A6B8-8C7DE845FE6E}" type="parTrans" cxnId="{9D671C91-6F2D-45B5-AF78-748FE4EEEEB1}">
      <dgm:prSet/>
      <dgm:spPr/>
      <dgm:t>
        <a:bodyPr/>
        <a:lstStyle/>
        <a:p>
          <a:endParaRPr lang="es-ES"/>
        </a:p>
      </dgm:t>
    </dgm:pt>
    <dgm:pt modelId="{EFD8F394-D482-4500-8284-102531E13D63}" type="sibTrans" cxnId="{9D671C91-6F2D-45B5-AF78-748FE4EEEEB1}">
      <dgm:prSet/>
      <dgm:spPr/>
      <dgm:t>
        <a:bodyPr/>
        <a:lstStyle/>
        <a:p>
          <a:endParaRPr lang="es-ES"/>
        </a:p>
      </dgm:t>
    </dgm:pt>
    <dgm:pt modelId="{8345029E-EE40-40EF-A7CC-A013CA050CB3}">
      <dgm:prSet custT="1"/>
      <dgm:spPr/>
      <dgm:t>
        <a:bodyPr/>
        <a:lstStyle/>
        <a:p>
          <a:pPr rtl="0"/>
          <a:r>
            <a:rPr lang="fr-CH" sz="2000" dirty="0" smtClean="0">
              <a:solidFill>
                <a:schemeClr val="bg1"/>
              </a:solidFill>
            </a:rPr>
            <a:t>Société civile; Etats</a:t>
          </a:r>
          <a:endParaRPr lang="en-US" sz="2000" dirty="0"/>
        </a:p>
      </dgm:t>
    </dgm:pt>
    <dgm:pt modelId="{BB497F50-BF02-40FC-82AF-CDBD48430208}" type="parTrans" cxnId="{6EE3135C-3F42-411A-B55B-64FCE3049F93}">
      <dgm:prSet/>
      <dgm:spPr/>
      <dgm:t>
        <a:bodyPr/>
        <a:lstStyle/>
        <a:p>
          <a:endParaRPr lang="es-ES"/>
        </a:p>
      </dgm:t>
    </dgm:pt>
    <dgm:pt modelId="{2E5BA8B1-82D0-482C-9247-F3D311DCB563}" type="sibTrans" cxnId="{6EE3135C-3F42-411A-B55B-64FCE3049F93}">
      <dgm:prSet/>
      <dgm:spPr/>
      <dgm:t>
        <a:bodyPr/>
        <a:lstStyle/>
        <a:p>
          <a:endParaRPr lang="es-ES"/>
        </a:p>
      </dgm:t>
    </dgm:pt>
    <dgm:pt modelId="{AE7C5FD3-2B9D-4980-8098-559E62888854}" type="pres">
      <dgm:prSet presAssocID="{312C182A-42BA-47A4-B30F-0E9EE76DBE88}" presName="Name0" presStyleCnt="0">
        <dgm:presLayoutVars>
          <dgm:dir/>
          <dgm:resizeHandles val="exact"/>
        </dgm:presLayoutVars>
      </dgm:prSet>
      <dgm:spPr/>
      <dgm:t>
        <a:bodyPr/>
        <a:lstStyle/>
        <a:p>
          <a:endParaRPr lang="es-ES"/>
        </a:p>
      </dgm:t>
    </dgm:pt>
    <dgm:pt modelId="{307784C2-D1BB-4CF5-94A9-706D24AF301D}" type="pres">
      <dgm:prSet presAssocID="{32A3E80B-6DF2-4E64-9B3E-918A95183AC8}" presName="node" presStyleLbl="node1" presStyleIdx="0" presStyleCnt="2" custScaleX="31340" custScaleY="25913">
        <dgm:presLayoutVars>
          <dgm:bulletEnabled val="1"/>
        </dgm:presLayoutVars>
      </dgm:prSet>
      <dgm:spPr/>
      <dgm:t>
        <a:bodyPr/>
        <a:lstStyle/>
        <a:p>
          <a:endParaRPr lang="es-ES"/>
        </a:p>
      </dgm:t>
    </dgm:pt>
    <dgm:pt modelId="{FFE3EFDA-3196-4FF0-BA7A-7A564C5555FE}" type="pres">
      <dgm:prSet presAssocID="{EFD8F394-D482-4500-8284-102531E13D63}" presName="sibTrans" presStyleLbl="sibTrans2D1" presStyleIdx="0" presStyleCnt="1"/>
      <dgm:spPr/>
      <dgm:t>
        <a:bodyPr/>
        <a:lstStyle/>
        <a:p>
          <a:endParaRPr lang="es-ES"/>
        </a:p>
      </dgm:t>
    </dgm:pt>
    <dgm:pt modelId="{DA44CD5B-FD05-4791-972E-B283790D7522}" type="pres">
      <dgm:prSet presAssocID="{EFD8F394-D482-4500-8284-102531E13D63}" presName="connectorText" presStyleLbl="sibTrans2D1" presStyleIdx="0" presStyleCnt="1"/>
      <dgm:spPr/>
      <dgm:t>
        <a:bodyPr/>
        <a:lstStyle/>
        <a:p>
          <a:endParaRPr lang="es-ES"/>
        </a:p>
      </dgm:t>
    </dgm:pt>
    <dgm:pt modelId="{4CBC9C4C-EAC0-4212-AA2E-067DA873B722}" type="pres">
      <dgm:prSet presAssocID="{8345029E-EE40-40EF-A7CC-A013CA050CB3}" presName="node" presStyleLbl="node1" presStyleIdx="1" presStyleCnt="2" custScaleX="42782" custScaleY="17847">
        <dgm:presLayoutVars>
          <dgm:bulletEnabled val="1"/>
        </dgm:presLayoutVars>
      </dgm:prSet>
      <dgm:spPr/>
      <dgm:t>
        <a:bodyPr/>
        <a:lstStyle/>
        <a:p>
          <a:endParaRPr lang="es-ES"/>
        </a:p>
      </dgm:t>
    </dgm:pt>
  </dgm:ptLst>
  <dgm:cxnLst>
    <dgm:cxn modelId="{9D671C91-6F2D-45B5-AF78-748FE4EEEEB1}" srcId="{312C182A-42BA-47A4-B30F-0E9EE76DBE88}" destId="{32A3E80B-6DF2-4E64-9B3E-918A95183AC8}" srcOrd="0" destOrd="0" parTransId="{80A60024-6817-4814-A6B8-8C7DE845FE6E}" sibTransId="{EFD8F394-D482-4500-8284-102531E13D63}"/>
    <dgm:cxn modelId="{4A7767D7-FB88-464E-A2CD-82DB6F12B5C4}" type="presOf" srcId="{312C182A-42BA-47A4-B30F-0E9EE76DBE88}" destId="{AE7C5FD3-2B9D-4980-8098-559E62888854}" srcOrd="0" destOrd="0" presId="urn:microsoft.com/office/officeart/2005/8/layout/process1"/>
    <dgm:cxn modelId="{6EE3135C-3F42-411A-B55B-64FCE3049F93}" srcId="{312C182A-42BA-47A4-B30F-0E9EE76DBE88}" destId="{8345029E-EE40-40EF-A7CC-A013CA050CB3}" srcOrd="1" destOrd="0" parTransId="{BB497F50-BF02-40FC-82AF-CDBD48430208}" sibTransId="{2E5BA8B1-82D0-482C-9247-F3D311DCB563}"/>
    <dgm:cxn modelId="{343E096B-6989-4DD9-859A-242CA708B30A}" type="presOf" srcId="{32A3E80B-6DF2-4E64-9B3E-918A95183AC8}" destId="{307784C2-D1BB-4CF5-94A9-706D24AF301D}" srcOrd="0" destOrd="0" presId="urn:microsoft.com/office/officeart/2005/8/layout/process1"/>
    <dgm:cxn modelId="{420D21DF-D87D-4497-A608-224DC524DC64}" type="presOf" srcId="{8345029E-EE40-40EF-A7CC-A013CA050CB3}" destId="{4CBC9C4C-EAC0-4212-AA2E-067DA873B722}" srcOrd="0" destOrd="0" presId="urn:microsoft.com/office/officeart/2005/8/layout/process1"/>
    <dgm:cxn modelId="{7318D35B-1E77-4706-B69E-E8AF4989BA42}" type="presOf" srcId="{EFD8F394-D482-4500-8284-102531E13D63}" destId="{FFE3EFDA-3196-4FF0-BA7A-7A564C5555FE}" srcOrd="0" destOrd="0" presId="urn:microsoft.com/office/officeart/2005/8/layout/process1"/>
    <dgm:cxn modelId="{8A89524D-C00D-4E45-9E15-899150AA4ABE}" type="presOf" srcId="{EFD8F394-D482-4500-8284-102531E13D63}" destId="{DA44CD5B-FD05-4791-972E-B283790D7522}" srcOrd="1" destOrd="0" presId="urn:microsoft.com/office/officeart/2005/8/layout/process1"/>
    <dgm:cxn modelId="{6E1A17F7-F0FC-4B93-A9AB-92307CD13ECB}" type="presParOf" srcId="{AE7C5FD3-2B9D-4980-8098-559E62888854}" destId="{307784C2-D1BB-4CF5-94A9-706D24AF301D}" srcOrd="0" destOrd="0" presId="urn:microsoft.com/office/officeart/2005/8/layout/process1"/>
    <dgm:cxn modelId="{A54B5EF6-253F-4365-82B9-2D571A8B74F2}" type="presParOf" srcId="{AE7C5FD3-2B9D-4980-8098-559E62888854}" destId="{FFE3EFDA-3196-4FF0-BA7A-7A564C5555FE}" srcOrd="1" destOrd="0" presId="urn:microsoft.com/office/officeart/2005/8/layout/process1"/>
    <dgm:cxn modelId="{27F0C021-E21C-4D6B-8870-CBE627B41411}" type="presParOf" srcId="{FFE3EFDA-3196-4FF0-BA7A-7A564C5555FE}" destId="{DA44CD5B-FD05-4791-972E-B283790D7522}" srcOrd="0" destOrd="0" presId="urn:microsoft.com/office/officeart/2005/8/layout/process1"/>
    <dgm:cxn modelId="{B1E37687-7AEA-4A53-9BD1-4362547D7D1C}" type="presParOf" srcId="{AE7C5FD3-2B9D-4980-8098-559E62888854}" destId="{4CBC9C4C-EAC0-4212-AA2E-067DA873B722}" srcOrd="2"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24D467C-8198-47A9-813B-9C78A70D149B}"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s-ES"/>
        </a:p>
      </dgm:t>
    </dgm:pt>
    <dgm:pt modelId="{520EB245-68FD-41C5-8E39-88E98FE841E8}">
      <dgm:prSet phldrT="[Text]" custT="1"/>
      <dgm:spPr/>
      <dgm:t>
        <a:bodyPr/>
        <a:lstStyle/>
        <a:p>
          <a:r>
            <a:rPr lang="en-GB" sz="3200" b="0" dirty="0" err="1" smtClean="0">
              <a:solidFill>
                <a:schemeClr val="bg1"/>
              </a:solidFill>
            </a:rPr>
            <a:t>Quels</a:t>
          </a:r>
          <a:r>
            <a:rPr lang="en-GB" sz="3200" b="0" dirty="0" smtClean="0">
              <a:solidFill>
                <a:schemeClr val="bg1"/>
              </a:solidFill>
            </a:rPr>
            <a:t> OT </a:t>
          </a:r>
          <a:r>
            <a:rPr lang="en-GB" sz="3200" b="0" dirty="0" err="1" smtClean="0">
              <a:solidFill>
                <a:schemeClr val="bg1"/>
              </a:solidFill>
            </a:rPr>
            <a:t>exercent</a:t>
          </a:r>
          <a:r>
            <a:rPr lang="en-GB" sz="3200" b="0" dirty="0" smtClean="0">
              <a:solidFill>
                <a:schemeClr val="bg1"/>
              </a:solidFill>
            </a:rPr>
            <a:t> </a:t>
          </a:r>
          <a:r>
            <a:rPr lang="en-GB" sz="3200" b="0" dirty="0" err="1" smtClean="0">
              <a:solidFill>
                <a:schemeClr val="bg1"/>
              </a:solidFill>
            </a:rPr>
            <a:t>cette</a:t>
          </a:r>
          <a:r>
            <a:rPr lang="en-GB" sz="3200" b="0" dirty="0" smtClean="0">
              <a:solidFill>
                <a:schemeClr val="bg1"/>
              </a:solidFill>
            </a:rPr>
            <a:t> </a:t>
          </a:r>
          <a:r>
            <a:rPr lang="en-GB" sz="3200" b="0" dirty="0" err="1" smtClean="0">
              <a:solidFill>
                <a:schemeClr val="bg1"/>
              </a:solidFill>
            </a:rPr>
            <a:t>fonction</a:t>
          </a:r>
          <a:r>
            <a:rPr lang="en-GB" sz="3200" b="0" dirty="0" smtClean="0"/>
            <a:t>? </a:t>
          </a:r>
          <a:endParaRPr lang="es-ES" sz="3200" b="0" dirty="0"/>
        </a:p>
      </dgm:t>
    </dgm:pt>
    <dgm:pt modelId="{1F8CBDAA-1337-41D4-9D3C-8DF6779F0801}" type="parTrans" cxnId="{BCFB00AD-3AB3-42DF-BD8D-D992FF13D024}">
      <dgm:prSet/>
      <dgm:spPr/>
      <dgm:t>
        <a:bodyPr/>
        <a:lstStyle/>
        <a:p>
          <a:endParaRPr lang="es-ES"/>
        </a:p>
      </dgm:t>
    </dgm:pt>
    <dgm:pt modelId="{D1CF39AD-D40E-441C-904D-6F8C788E6F22}" type="sibTrans" cxnId="{BCFB00AD-3AB3-42DF-BD8D-D992FF13D024}">
      <dgm:prSet/>
      <dgm:spPr/>
      <dgm:t>
        <a:bodyPr/>
        <a:lstStyle/>
        <a:p>
          <a:endParaRPr lang="es-ES"/>
        </a:p>
      </dgm:t>
    </dgm:pt>
    <dgm:pt modelId="{3FDA85DB-4650-4B94-8407-020A110EFA82}">
      <dgm:prSet phldrT="[Text]" custT="1"/>
      <dgm:spPr/>
      <dgm:t>
        <a:bodyPr/>
        <a:lstStyle/>
        <a:p>
          <a:pPr>
            <a:lnSpc>
              <a:spcPct val="100000"/>
            </a:lnSpc>
            <a:spcAft>
              <a:spcPts val="0"/>
            </a:spcAft>
          </a:pPr>
          <a:r>
            <a:rPr lang="fr-CH" sz="2000" dirty="0" smtClean="0"/>
            <a:t>CAT </a:t>
          </a:r>
        </a:p>
        <a:p>
          <a:pPr>
            <a:lnSpc>
              <a:spcPct val="100000"/>
            </a:lnSpc>
            <a:spcAft>
              <a:spcPts val="0"/>
            </a:spcAft>
          </a:pPr>
          <a:r>
            <a:rPr lang="fr-CH" sz="2000" dirty="0" smtClean="0"/>
            <a:t>(art. 20)</a:t>
          </a:r>
          <a:endParaRPr lang="es-ES" sz="2000" dirty="0"/>
        </a:p>
      </dgm:t>
    </dgm:pt>
    <dgm:pt modelId="{E568CB51-C754-47A4-B750-4DD301625002}" type="parTrans" cxnId="{8B35C2FB-B0EB-46D4-99F5-8E3B9CC55AF9}">
      <dgm:prSet/>
      <dgm:spPr/>
      <dgm:t>
        <a:bodyPr/>
        <a:lstStyle/>
        <a:p>
          <a:endParaRPr lang="es-ES"/>
        </a:p>
      </dgm:t>
    </dgm:pt>
    <dgm:pt modelId="{32D1A16A-8768-4884-AE9C-0FDE1EBC5064}" type="sibTrans" cxnId="{8B35C2FB-B0EB-46D4-99F5-8E3B9CC55AF9}">
      <dgm:prSet/>
      <dgm:spPr/>
      <dgm:t>
        <a:bodyPr/>
        <a:lstStyle/>
        <a:p>
          <a:endParaRPr lang="es-ES"/>
        </a:p>
      </dgm:t>
    </dgm:pt>
    <dgm:pt modelId="{A45EA03D-F594-4D86-9A7A-50044FC629E9}">
      <dgm:prSet phldrT="[Text]" custT="1"/>
      <dgm:spPr/>
      <dgm:t>
        <a:bodyPr/>
        <a:lstStyle/>
        <a:p>
          <a:r>
            <a:rPr lang="fr-CH" sz="2000" dirty="0" smtClean="0"/>
            <a:t>CRPD (article 6, OP)</a:t>
          </a:r>
          <a:endParaRPr lang="es-ES" sz="2000" dirty="0"/>
        </a:p>
      </dgm:t>
    </dgm:pt>
    <dgm:pt modelId="{78CA6B35-D611-4B7C-925D-664C5A20ECF5}" type="parTrans" cxnId="{555057D8-85F8-4C59-ADC7-4CF87FAA59E3}">
      <dgm:prSet/>
      <dgm:spPr/>
      <dgm:t>
        <a:bodyPr/>
        <a:lstStyle/>
        <a:p>
          <a:endParaRPr lang="es-ES"/>
        </a:p>
      </dgm:t>
    </dgm:pt>
    <dgm:pt modelId="{A802EEFE-3BE4-4155-ADB4-A0B5500C8D0D}" type="sibTrans" cxnId="{555057D8-85F8-4C59-ADC7-4CF87FAA59E3}">
      <dgm:prSet/>
      <dgm:spPr/>
      <dgm:t>
        <a:bodyPr/>
        <a:lstStyle/>
        <a:p>
          <a:endParaRPr lang="es-ES"/>
        </a:p>
      </dgm:t>
    </dgm:pt>
    <dgm:pt modelId="{433D623C-6814-4A3F-908E-8FABFC806493}">
      <dgm:prSet phldrT="[Text]" custT="1"/>
      <dgm:spPr/>
      <dgm:t>
        <a:bodyPr/>
        <a:lstStyle/>
        <a:p>
          <a:r>
            <a:rPr lang="fr-CH" sz="2000" dirty="0" smtClean="0"/>
            <a:t>CESCR (art. 11, OP)</a:t>
          </a:r>
          <a:endParaRPr lang="es-ES" sz="2000" dirty="0"/>
        </a:p>
      </dgm:t>
    </dgm:pt>
    <dgm:pt modelId="{BB6FBF42-5859-475F-95AA-D47F284C57ED}" type="parTrans" cxnId="{16E6ED1B-8BA0-4067-8383-C7388ED26585}">
      <dgm:prSet/>
      <dgm:spPr/>
      <dgm:t>
        <a:bodyPr/>
        <a:lstStyle/>
        <a:p>
          <a:endParaRPr lang="es-ES"/>
        </a:p>
      </dgm:t>
    </dgm:pt>
    <dgm:pt modelId="{0E11B89C-6036-4528-ABE2-31BEA0D6DCDB}" type="sibTrans" cxnId="{16E6ED1B-8BA0-4067-8383-C7388ED26585}">
      <dgm:prSet/>
      <dgm:spPr/>
      <dgm:t>
        <a:bodyPr/>
        <a:lstStyle/>
        <a:p>
          <a:endParaRPr lang="es-ES"/>
        </a:p>
      </dgm:t>
    </dgm:pt>
    <dgm:pt modelId="{7438CD20-5BAF-4C06-AD9B-F79156CF789F}">
      <dgm:prSet phldrT="[Text]" custT="1"/>
      <dgm:spPr/>
      <dgm:t>
        <a:bodyPr/>
        <a:lstStyle/>
        <a:p>
          <a:pPr>
            <a:lnSpc>
              <a:spcPct val="100000"/>
            </a:lnSpc>
            <a:spcAft>
              <a:spcPts val="0"/>
            </a:spcAft>
          </a:pPr>
          <a:r>
            <a:rPr lang="fr-CH" sz="2000" dirty="0" smtClean="0"/>
            <a:t>CRC </a:t>
          </a:r>
        </a:p>
        <a:p>
          <a:pPr>
            <a:lnSpc>
              <a:spcPct val="100000"/>
            </a:lnSpc>
            <a:spcAft>
              <a:spcPts val="0"/>
            </a:spcAft>
          </a:pPr>
          <a:r>
            <a:rPr lang="fr-CH" sz="2000" dirty="0" smtClean="0"/>
            <a:t>(art. 13, OPIC) </a:t>
          </a:r>
          <a:endParaRPr lang="es-ES" sz="2000" dirty="0"/>
        </a:p>
      </dgm:t>
    </dgm:pt>
    <dgm:pt modelId="{E2E90CD9-847A-4C5E-A198-863D7EB415B1}" type="parTrans" cxnId="{AED278CD-2D83-4D20-9420-C1AF26B12297}">
      <dgm:prSet/>
      <dgm:spPr/>
      <dgm:t>
        <a:bodyPr/>
        <a:lstStyle/>
        <a:p>
          <a:endParaRPr lang="es-ES"/>
        </a:p>
      </dgm:t>
    </dgm:pt>
    <dgm:pt modelId="{1E1BD772-9B81-4081-BA01-03BC98C70E88}" type="sibTrans" cxnId="{AED278CD-2D83-4D20-9420-C1AF26B12297}">
      <dgm:prSet/>
      <dgm:spPr/>
      <dgm:t>
        <a:bodyPr/>
        <a:lstStyle/>
        <a:p>
          <a:endParaRPr lang="es-ES"/>
        </a:p>
      </dgm:t>
    </dgm:pt>
    <dgm:pt modelId="{75332B4C-6D13-4507-BD76-C6551F5FD902}">
      <dgm:prSet phldrT="[Text]" custT="1"/>
      <dgm:spPr/>
      <dgm:t>
        <a:bodyPr/>
        <a:lstStyle/>
        <a:p>
          <a:pPr>
            <a:lnSpc>
              <a:spcPct val="100000"/>
            </a:lnSpc>
            <a:spcAft>
              <a:spcPts val="0"/>
            </a:spcAft>
          </a:pPr>
          <a:r>
            <a:rPr lang="fr-CH" sz="2000" dirty="0" smtClean="0"/>
            <a:t>CED </a:t>
          </a:r>
        </a:p>
        <a:p>
          <a:pPr>
            <a:lnSpc>
              <a:spcPct val="100000"/>
            </a:lnSpc>
            <a:spcAft>
              <a:spcPts val="0"/>
            </a:spcAft>
          </a:pPr>
          <a:r>
            <a:rPr lang="fr-CH" sz="2000" dirty="0" smtClean="0"/>
            <a:t>(art. 33)</a:t>
          </a:r>
          <a:endParaRPr lang="es-ES" sz="2000" dirty="0"/>
        </a:p>
      </dgm:t>
    </dgm:pt>
    <dgm:pt modelId="{167A0D6E-5EAC-416B-8B7E-04CD40F08406}" type="parTrans" cxnId="{0BCD0559-A2ED-4CF0-8DF6-362A4A183E62}">
      <dgm:prSet/>
      <dgm:spPr/>
      <dgm:t>
        <a:bodyPr/>
        <a:lstStyle/>
        <a:p>
          <a:endParaRPr lang="es-ES"/>
        </a:p>
      </dgm:t>
    </dgm:pt>
    <dgm:pt modelId="{24A122E6-885E-4DF6-A873-D885CB58B6A3}" type="sibTrans" cxnId="{0BCD0559-A2ED-4CF0-8DF6-362A4A183E62}">
      <dgm:prSet/>
      <dgm:spPr/>
      <dgm:t>
        <a:bodyPr/>
        <a:lstStyle/>
        <a:p>
          <a:endParaRPr lang="es-ES"/>
        </a:p>
      </dgm:t>
    </dgm:pt>
    <dgm:pt modelId="{B465A053-67DD-4C2C-997A-EF6C9501DB87}">
      <dgm:prSet phldrT="[Text]" custT="1"/>
      <dgm:spPr/>
      <dgm:t>
        <a:bodyPr/>
        <a:lstStyle/>
        <a:p>
          <a:r>
            <a:rPr lang="fr-CH" sz="2000" dirty="0" smtClean="0"/>
            <a:t>CEDAW (art. 8, OP) </a:t>
          </a:r>
          <a:endParaRPr lang="es-ES" sz="2000" dirty="0"/>
        </a:p>
      </dgm:t>
    </dgm:pt>
    <dgm:pt modelId="{E1B7728F-3633-43F4-9AFA-52686CACCA7E}" type="sibTrans" cxnId="{1EDE9C51-9AE3-4461-A3F2-3ACFED5245B3}">
      <dgm:prSet/>
      <dgm:spPr/>
      <dgm:t>
        <a:bodyPr/>
        <a:lstStyle/>
        <a:p>
          <a:endParaRPr lang="es-ES"/>
        </a:p>
      </dgm:t>
    </dgm:pt>
    <dgm:pt modelId="{9929D91F-8564-4FC8-8A69-84BD08776D52}" type="parTrans" cxnId="{1EDE9C51-9AE3-4461-A3F2-3ACFED5245B3}">
      <dgm:prSet/>
      <dgm:spPr/>
      <dgm:t>
        <a:bodyPr/>
        <a:lstStyle/>
        <a:p>
          <a:endParaRPr lang="es-ES"/>
        </a:p>
      </dgm:t>
    </dgm:pt>
    <dgm:pt modelId="{9E47E1F1-E788-4EC6-B2DB-D791F9DF84F6}" type="pres">
      <dgm:prSet presAssocID="{C24D467C-8198-47A9-813B-9C78A70D149B}" presName="composite" presStyleCnt="0">
        <dgm:presLayoutVars>
          <dgm:chMax val="1"/>
          <dgm:dir/>
          <dgm:resizeHandles val="exact"/>
        </dgm:presLayoutVars>
      </dgm:prSet>
      <dgm:spPr/>
      <dgm:t>
        <a:bodyPr/>
        <a:lstStyle/>
        <a:p>
          <a:endParaRPr lang="es-ES"/>
        </a:p>
      </dgm:t>
    </dgm:pt>
    <dgm:pt modelId="{0551FB49-912D-4AD6-BB05-033FFB119289}" type="pres">
      <dgm:prSet presAssocID="{520EB245-68FD-41C5-8E39-88E98FE841E8}" presName="roof" presStyleLbl="dkBgShp" presStyleIdx="0" presStyleCnt="2" custLinFactNeighborY="-70874"/>
      <dgm:spPr/>
      <dgm:t>
        <a:bodyPr/>
        <a:lstStyle/>
        <a:p>
          <a:endParaRPr lang="es-ES"/>
        </a:p>
      </dgm:t>
    </dgm:pt>
    <dgm:pt modelId="{54B292E4-39AC-4269-922C-E41C15B89F42}" type="pres">
      <dgm:prSet presAssocID="{520EB245-68FD-41C5-8E39-88E98FE841E8}" presName="pillars" presStyleCnt="0"/>
      <dgm:spPr/>
    </dgm:pt>
    <dgm:pt modelId="{73618006-EBE7-4386-8D52-A727C46C610D}" type="pres">
      <dgm:prSet presAssocID="{520EB245-68FD-41C5-8E39-88E98FE841E8}" presName="pillar1" presStyleLbl="node1" presStyleIdx="0" presStyleCnt="6">
        <dgm:presLayoutVars>
          <dgm:bulletEnabled val="1"/>
        </dgm:presLayoutVars>
      </dgm:prSet>
      <dgm:spPr/>
      <dgm:t>
        <a:bodyPr/>
        <a:lstStyle/>
        <a:p>
          <a:endParaRPr lang="es-ES"/>
        </a:p>
      </dgm:t>
    </dgm:pt>
    <dgm:pt modelId="{B5CD2A8F-60CC-4F61-80C5-6E6B25DB8637}" type="pres">
      <dgm:prSet presAssocID="{B465A053-67DD-4C2C-997A-EF6C9501DB87}" presName="pillarX" presStyleLbl="node1" presStyleIdx="1" presStyleCnt="6">
        <dgm:presLayoutVars>
          <dgm:bulletEnabled val="1"/>
        </dgm:presLayoutVars>
      </dgm:prSet>
      <dgm:spPr/>
      <dgm:t>
        <a:bodyPr/>
        <a:lstStyle/>
        <a:p>
          <a:endParaRPr lang="es-ES"/>
        </a:p>
      </dgm:t>
    </dgm:pt>
    <dgm:pt modelId="{C8518A23-16CA-4846-AC3F-CC3049AE048D}" type="pres">
      <dgm:prSet presAssocID="{A45EA03D-F594-4D86-9A7A-50044FC629E9}" presName="pillarX" presStyleLbl="node1" presStyleIdx="2" presStyleCnt="6">
        <dgm:presLayoutVars>
          <dgm:bulletEnabled val="1"/>
        </dgm:presLayoutVars>
      </dgm:prSet>
      <dgm:spPr/>
      <dgm:t>
        <a:bodyPr/>
        <a:lstStyle/>
        <a:p>
          <a:endParaRPr lang="es-ES"/>
        </a:p>
      </dgm:t>
    </dgm:pt>
    <dgm:pt modelId="{E98E9FAC-1253-40E8-9FBB-69713AA659E5}" type="pres">
      <dgm:prSet presAssocID="{433D623C-6814-4A3F-908E-8FABFC806493}" presName="pillarX" presStyleLbl="node1" presStyleIdx="3" presStyleCnt="6">
        <dgm:presLayoutVars>
          <dgm:bulletEnabled val="1"/>
        </dgm:presLayoutVars>
      </dgm:prSet>
      <dgm:spPr/>
      <dgm:t>
        <a:bodyPr/>
        <a:lstStyle/>
        <a:p>
          <a:endParaRPr lang="es-ES"/>
        </a:p>
      </dgm:t>
    </dgm:pt>
    <dgm:pt modelId="{A922A0D2-9235-4E7A-8A95-07D28D0859D4}" type="pres">
      <dgm:prSet presAssocID="{7438CD20-5BAF-4C06-AD9B-F79156CF789F}" presName="pillarX" presStyleLbl="node1" presStyleIdx="4" presStyleCnt="6">
        <dgm:presLayoutVars>
          <dgm:bulletEnabled val="1"/>
        </dgm:presLayoutVars>
      </dgm:prSet>
      <dgm:spPr/>
      <dgm:t>
        <a:bodyPr/>
        <a:lstStyle/>
        <a:p>
          <a:endParaRPr lang="es-ES"/>
        </a:p>
      </dgm:t>
    </dgm:pt>
    <dgm:pt modelId="{26F57446-F4F0-4207-9926-7DD44EF4E992}" type="pres">
      <dgm:prSet presAssocID="{75332B4C-6D13-4507-BD76-C6551F5FD902}" presName="pillarX" presStyleLbl="node1" presStyleIdx="5" presStyleCnt="6">
        <dgm:presLayoutVars>
          <dgm:bulletEnabled val="1"/>
        </dgm:presLayoutVars>
      </dgm:prSet>
      <dgm:spPr/>
      <dgm:t>
        <a:bodyPr/>
        <a:lstStyle/>
        <a:p>
          <a:endParaRPr lang="es-ES"/>
        </a:p>
      </dgm:t>
    </dgm:pt>
    <dgm:pt modelId="{24C6CA14-7653-4CA5-9BD5-A9DF0BB512EC}" type="pres">
      <dgm:prSet presAssocID="{520EB245-68FD-41C5-8E39-88E98FE841E8}" presName="base" presStyleLbl="dkBgShp" presStyleIdx="1" presStyleCnt="2"/>
      <dgm:spPr/>
    </dgm:pt>
  </dgm:ptLst>
  <dgm:cxnLst>
    <dgm:cxn modelId="{98B33DEE-9086-439F-A128-72CC7B67DC96}" type="presOf" srcId="{75332B4C-6D13-4507-BD76-C6551F5FD902}" destId="{26F57446-F4F0-4207-9926-7DD44EF4E992}" srcOrd="0" destOrd="0" presId="urn:microsoft.com/office/officeart/2005/8/layout/hList3"/>
    <dgm:cxn modelId="{2CFE1722-9D36-490D-B797-79D43E2B3FA1}" type="presOf" srcId="{3FDA85DB-4650-4B94-8407-020A110EFA82}" destId="{73618006-EBE7-4386-8D52-A727C46C610D}" srcOrd="0" destOrd="0" presId="urn:microsoft.com/office/officeart/2005/8/layout/hList3"/>
    <dgm:cxn modelId="{AED278CD-2D83-4D20-9420-C1AF26B12297}" srcId="{520EB245-68FD-41C5-8E39-88E98FE841E8}" destId="{7438CD20-5BAF-4C06-AD9B-F79156CF789F}" srcOrd="4" destOrd="0" parTransId="{E2E90CD9-847A-4C5E-A198-863D7EB415B1}" sibTransId="{1E1BD772-9B81-4081-BA01-03BC98C70E88}"/>
    <dgm:cxn modelId="{BCFB00AD-3AB3-42DF-BD8D-D992FF13D024}" srcId="{C24D467C-8198-47A9-813B-9C78A70D149B}" destId="{520EB245-68FD-41C5-8E39-88E98FE841E8}" srcOrd="0" destOrd="0" parTransId="{1F8CBDAA-1337-41D4-9D3C-8DF6779F0801}" sibTransId="{D1CF39AD-D40E-441C-904D-6F8C788E6F22}"/>
    <dgm:cxn modelId="{C7524BEB-A63D-4191-BA64-6D476A66871B}" type="presOf" srcId="{7438CD20-5BAF-4C06-AD9B-F79156CF789F}" destId="{A922A0D2-9235-4E7A-8A95-07D28D0859D4}" srcOrd="0" destOrd="0" presId="urn:microsoft.com/office/officeart/2005/8/layout/hList3"/>
    <dgm:cxn modelId="{555057D8-85F8-4C59-ADC7-4CF87FAA59E3}" srcId="{520EB245-68FD-41C5-8E39-88E98FE841E8}" destId="{A45EA03D-F594-4D86-9A7A-50044FC629E9}" srcOrd="2" destOrd="0" parTransId="{78CA6B35-D611-4B7C-925D-664C5A20ECF5}" sibTransId="{A802EEFE-3BE4-4155-ADB4-A0B5500C8D0D}"/>
    <dgm:cxn modelId="{84BC82CB-731B-432E-9516-775E25F56A50}" type="presOf" srcId="{B465A053-67DD-4C2C-997A-EF6C9501DB87}" destId="{B5CD2A8F-60CC-4F61-80C5-6E6B25DB8637}" srcOrd="0" destOrd="0" presId="urn:microsoft.com/office/officeart/2005/8/layout/hList3"/>
    <dgm:cxn modelId="{AC9F60B8-801F-4ECB-93DB-D2C47B1C00E5}" type="presOf" srcId="{C24D467C-8198-47A9-813B-9C78A70D149B}" destId="{9E47E1F1-E788-4EC6-B2DB-D791F9DF84F6}" srcOrd="0" destOrd="0" presId="urn:microsoft.com/office/officeart/2005/8/layout/hList3"/>
    <dgm:cxn modelId="{47C0356C-E026-4396-838E-DC17A2D33C68}" type="presOf" srcId="{A45EA03D-F594-4D86-9A7A-50044FC629E9}" destId="{C8518A23-16CA-4846-AC3F-CC3049AE048D}" srcOrd="0" destOrd="0" presId="urn:microsoft.com/office/officeart/2005/8/layout/hList3"/>
    <dgm:cxn modelId="{1EDE9C51-9AE3-4461-A3F2-3ACFED5245B3}" srcId="{520EB245-68FD-41C5-8E39-88E98FE841E8}" destId="{B465A053-67DD-4C2C-997A-EF6C9501DB87}" srcOrd="1" destOrd="0" parTransId="{9929D91F-8564-4FC8-8A69-84BD08776D52}" sibTransId="{E1B7728F-3633-43F4-9AFA-52686CACCA7E}"/>
    <dgm:cxn modelId="{DCC0964F-C18A-4EEA-830C-F2B5D934B9A4}" type="presOf" srcId="{520EB245-68FD-41C5-8E39-88E98FE841E8}" destId="{0551FB49-912D-4AD6-BB05-033FFB119289}" srcOrd="0" destOrd="0" presId="urn:microsoft.com/office/officeart/2005/8/layout/hList3"/>
    <dgm:cxn modelId="{0BCD0559-A2ED-4CF0-8DF6-362A4A183E62}" srcId="{520EB245-68FD-41C5-8E39-88E98FE841E8}" destId="{75332B4C-6D13-4507-BD76-C6551F5FD902}" srcOrd="5" destOrd="0" parTransId="{167A0D6E-5EAC-416B-8B7E-04CD40F08406}" sibTransId="{24A122E6-885E-4DF6-A873-D885CB58B6A3}"/>
    <dgm:cxn modelId="{8B35C2FB-B0EB-46D4-99F5-8E3B9CC55AF9}" srcId="{520EB245-68FD-41C5-8E39-88E98FE841E8}" destId="{3FDA85DB-4650-4B94-8407-020A110EFA82}" srcOrd="0" destOrd="0" parTransId="{E568CB51-C754-47A4-B750-4DD301625002}" sibTransId="{32D1A16A-8768-4884-AE9C-0FDE1EBC5064}"/>
    <dgm:cxn modelId="{304AF335-C0DF-4405-B3CF-ED0FFD8C8241}" type="presOf" srcId="{433D623C-6814-4A3F-908E-8FABFC806493}" destId="{E98E9FAC-1253-40E8-9FBB-69713AA659E5}" srcOrd="0" destOrd="0" presId="urn:microsoft.com/office/officeart/2005/8/layout/hList3"/>
    <dgm:cxn modelId="{16E6ED1B-8BA0-4067-8383-C7388ED26585}" srcId="{520EB245-68FD-41C5-8E39-88E98FE841E8}" destId="{433D623C-6814-4A3F-908E-8FABFC806493}" srcOrd="3" destOrd="0" parTransId="{BB6FBF42-5859-475F-95AA-D47F284C57ED}" sibTransId="{0E11B89C-6036-4528-ABE2-31BEA0D6DCDB}"/>
    <dgm:cxn modelId="{21811B7E-B578-42BE-974A-F110FBE9C3B8}" type="presParOf" srcId="{9E47E1F1-E788-4EC6-B2DB-D791F9DF84F6}" destId="{0551FB49-912D-4AD6-BB05-033FFB119289}" srcOrd="0" destOrd="0" presId="urn:microsoft.com/office/officeart/2005/8/layout/hList3"/>
    <dgm:cxn modelId="{F4B7C3B5-4AE8-4B44-A575-2FBBDD4493DD}" type="presParOf" srcId="{9E47E1F1-E788-4EC6-B2DB-D791F9DF84F6}" destId="{54B292E4-39AC-4269-922C-E41C15B89F42}" srcOrd="1" destOrd="0" presId="urn:microsoft.com/office/officeart/2005/8/layout/hList3"/>
    <dgm:cxn modelId="{64E0459E-69BF-4B0B-B18F-63C40E6B2D28}" type="presParOf" srcId="{54B292E4-39AC-4269-922C-E41C15B89F42}" destId="{73618006-EBE7-4386-8D52-A727C46C610D}" srcOrd="0" destOrd="0" presId="urn:microsoft.com/office/officeart/2005/8/layout/hList3"/>
    <dgm:cxn modelId="{C533099F-7B8F-4D24-BE02-E3C5D1DA324C}" type="presParOf" srcId="{54B292E4-39AC-4269-922C-E41C15B89F42}" destId="{B5CD2A8F-60CC-4F61-80C5-6E6B25DB8637}" srcOrd="1" destOrd="0" presId="urn:microsoft.com/office/officeart/2005/8/layout/hList3"/>
    <dgm:cxn modelId="{E59B086A-BDC8-4BF9-9FD6-22EA066AED60}" type="presParOf" srcId="{54B292E4-39AC-4269-922C-E41C15B89F42}" destId="{C8518A23-16CA-4846-AC3F-CC3049AE048D}" srcOrd="2" destOrd="0" presId="urn:microsoft.com/office/officeart/2005/8/layout/hList3"/>
    <dgm:cxn modelId="{1166A822-DE0B-48BB-85FD-93054E476A7F}" type="presParOf" srcId="{54B292E4-39AC-4269-922C-E41C15B89F42}" destId="{E98E9FAC-1253-40E8-9FBB-69713AA659E5}" srcOrd="3" destOrd="0" presId="urn:microsoft.com/office/officeart/2005/8/layout/hList3"/>
    <dgm:cxn modelId="{99CB15CB-5BAE-4D31-82AF-9A1EDB44ADF5}" type="presParOf" srcId="{54B292E4-39AC-4269-922C-E41C15B89F42}" destId="{A922A0D2-9235-4E7A-8A95-07D28D0859D4}" srcOrd="4" destOrd="0" presId="urn:microsoft.com/office/officeart/2005/8/layout/hList3"/>
    <dgm:cxn modelId="{48EA3B50-1AC8-4EF2-8355-66625FC0CF7E}" type="presParOf" srcId="{54B292E4-39AC-4269-922C-E41C15B89F42}" destId="{26F57446-F4F0-4207-9926-7DD44EF4E992}" srcOrd="5" destOrd="0" presId="urn:microsoft.com/office/officeart/2005/8/layout/hList3"/>
    <dgm:cxn modelId="{A1F5D8E1-43A5-4540-A875-9CEC6E4752D9}" type="presParOf" srcId="{9E47E1F1-E788-4EC6-B2DB-D791F9DF84F6}" destId="{24C6CA14-7653-4CA5-9BD5-A9DF0BB512EC}" srcOrd="2" destOrd="0" presId="urn:microsoft.com/office/officeart/2005/8/layout/hList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6A34C4-B6AB-4281-A583-AFE295776EEE}">
      <dsp:nvSpPr>
        <dsp:cNvPr id="0" name=""/>
        <dsp:cNvSpPr/>
      </dsp:nvSpPr>
      <dsp:spPr>
        <a:xfrm>
          <a:off x="0" y="-34227"/>
          <a:ext cx="7920880" cy="968960"/>
        </a:xfrm>
        <a:prstGeom prst="rect">
          <a:avLst/>
        </a:prstGeom>
        <a:solidFill>
          <a:schemeClr val="accent1">
            <a:shade val="8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flat">
          <a:bevelT w="100800" h="154000"/>
          <a:bevelB w="152400"/>
        </a:sp3d>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fr-FR" sz="3200" b="0" kern="1200" noProof="0" dirty="0" smtClean="0"/>
            <a:t>Quels OT exercent cette fonction</a:t>
          </a:r>
          <a:r>
            <a:rPr lang="en-GB" sz="3200" b="0" kern="1200" dirty="0" smtClean="0"/>
            <a:t>? </a:t>
          </a:r>
          <a:endParaRPr lang="es-ES" sz="3200" b="0" kern="1200" dirty="0"/>
        </a:p>
      </dsp:txBody>
      <dsp:txXfrm>
        <a:off x="0" y="-34227"/>
        <a:ext cx="7920880" cy="968960"/>
      </dsp:txXfrm>
    </dsp:sp>
    <dsp:sp modelId="{59939ED4-57F9-47D9-9637-116218A07C0B}">
      <dsp:nvSpPr>
        <dsp:cNvPr id="0" name=""/>
        <dsp:cNvSpPr/>
      </dsp:nvSpPr>
      <dsp:spPr>
        <a:xfrm>
          <a:off x="966" y="934732"/>
          <a:ext cx="879882" cy="2034816"/>
        </a:xfrm>
        <a:prstGeom prst="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altLang="en-US" sz="1900" kern="1200" dirty="0" smtClean="0"/>
            <a:t>CERD </a:t>
          </a:r>
          <a:r>
            <a:rPr lang="en-GB" altLang="en-US" sz="1600" kern="1200" dirty="0" smtClean="0"/>
            <a:t>(art. 14) </a:t>
          </a:r>
          <a:endParaRPr lang="es-ES" sz="1600" kern="1200" dirty="0"/>
        </a:p>
      </dsp:txBody>
      <dsp:txXfrm>
        <a:off x="966" y="934732"/>
        <a:ext cx="879882" cy="2034816"/>
      </dsp:txXfrm>
    </dsp:sp>
    <dsp:sp modelId="{6FA47F6E-DE3C-4CB0-8A20-4F4F64FB7B57}">
      <dsp:nvSpPr>
        <dsp:cNvPr id="0" name=""/>
        <dsp:cNvSpPr/>
      </dsp:nvSpPr>
      <dsp:spPr>
        <a:xfrm>
          <a:off x="880849" y="934732"/>
          <a:ext cx="879882" cy="2034816"/>
        </a:xfrm>
        <a:prstGeom prst="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altLang="en-US" sz="1900" kern="1200" dirty="0" smtClean="0"/>
            <a:t>CAT </a:t>
          </a:r>
        </a:p>
        <a:p>
          <a:pPr lvl="0" algn="ctr" defTabSz="844550">
            <a:lnSpc>
              <a:spcPct val="90000"/>
            </a:lnSpc>
            <a:spcBef>
              <a:spcPct val="0"/>
            </a:spcBef>
            <a:spcAft>
              <a:spcPct val="35000"/>
            </a:spcAft>
          </a:pPr>
          <a:r>
            <a:rPr lang="en-GB" altLang="en-US" sz="1600" kern="1200" dirty="0" smtClean="0"/>
            <a:t>(art. 22) </a:t>
          </a:r>
          <a:endParaRPr lang="es-ES" sz="1600" kern="1200" dirty="0"/>
        </a:p>
      </dsp:txBody>
      <dsp:txXfrm>
        <a:off x="880849" y="934732"/>
        <a:ext cx="879882" cy="2034816"/>
      </dsp:txXfrm>
    </dsp:sp>
    <dsp:sp modelId="{F7A541B7-37C1-48D5-B905-7BA1BFE0CD40}">
      <dsp:nvSpPr>
        <dsp:cNvPr id="0" name=""/>
        <dsp:cNvSpPr/>
      </dsp:nvSpPr>
      <dsp:spPr>
        <a:xfrm>
          <a:off x="1760732" y="934732"/>
          <a:ext cx="879882" cy="2034816"/>
        </a:xfrm>
        <a:prstGeom prst="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CEDAW</a:t>
          </a:r>
        </a:p>
        <a:p>
          <a:pPr lvl="0" algn="ctr" defTabSz="755650">
            <a:lnSpc>
              <a:spcPct val="90000"/>
            </a:lnSpc>
            <a:spcBef>
              <a:spcPct val="0"/>
            </a:spcBef>
            <a:spcAft>
              <a:spcPct val="35000"/>
            </a:spcAft>
          </a:pPr>
          <a:r>
            <a:rPr lang="en-US" sz="1700" kern="1200" dirty="0" smtClean="0"/>
            <a:t>(OP-CEDAW)</a:t>
          </a:r>
          <a:endParaRPr lang="en-US" sz="1700" kern="1200" dirty="0"/>
        </a:p>
      </dsp:txBody>
      <dsp:txXfrm>
        <a:off x="1760732" y="934732"/>
        <a:ext cx="879882" cy="2034816"/>
      </dsp:txXfrm>
    </dsp:sp>
    <dsp:sp modelId="{8870AE80-8949-497F-995C-EBD6388740E8}">
      <dsp:nvSpPr>
        <dsp:cNvPr id="0" name=""/>
        <dsp:cNvSpPr/>
      </dsp:nvSpPr>
      <dsp:spPr>
        <a:xfrm>
          <a:off x="2640615" y="934732"/>
          <a:ext cx="879882" cy="2034816"/>
        </a:xfrm>
        <a:prstGeom prst="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altLang="en-US" sz="1900" kern="1200" dirty="0" smtClean="0"/>
            <a:t>CED </a:t>
          </a:r>
        </a:p>
        <a:p>
          <a:pPr lvl="0" algn="ctr" defTabSz="844550">
            <a:lnSpc>
              <a:spcPct val="90000"/>
            </a:lnSpc>
            <a:spcBef>
              <a:spcPct val="0"/>
            </a:spcBef>
            <a:spcAft>
              <a:spcPct val="35000"/>
            </a:spcAft>
          </a:pPr>
          <a:r>
            <a:rPr lang="en-GB" altLang="en-US" sz="1600" kern="1200" dirty="0" smtClean="0"/>
            <a:t>(art. 31)</a:t>
          </a:r>
          <a:endParaRPr lang="es-ES" sz="1600" kern="1200" dirty="0"/>
        </a:p>
      </dsp:txBody>
      <dsp:txXfrm>
        <a:off x="2640615" y="934732"/>
        <a:ext cx="879882" cy="2034816"/>
      </dsp:txXfrm>
    </dsp:sp>
    <dsp:sp modelId="{6F46ABE2-9320-4AE2-A600-C173B8C03F5F}">
      <dsp:nvSpPr>
        <dsp:cNvPr id="0" name=""/>
        <dsp:cNvSpPr/>
      </dsp:nvSpPr>
      <dsp:spPr>
        <a:xfrm>
          <a:off x="3520498" y="934732"/>
          <a:ext cx="879882" cy="2034816"/>
        </a:xfrm>
        <a:prstGeom prst="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endParaRPr lang="en-GB" altLang="en-US" sz="1200" kern="1200" dirty="0" smtClean="0"/>
        </a:p>
        <a:p>
          <a:pPr lvl="0" algn="ctr" defTabSz="533400">
            <a:lnSpc>
              <a:spcPct val="90000"/>
            </a:lnSpc>
            <a:spcBef>
              <a:spcPct val="0"/>
            </a:spcBef>
            <a:spcAft>
              <a:spcPct val="35000"/>
            </a:spcAft>
          </a:pPr>
          <a:r>
            <a:rPr lang="en-GB" altLang="en-US" sz="1800" kern="1200" dirty="0" smtClean="0"/>
            <a:t>Comité des DH</a:t>
          </a:r>
        </a:p>
        <a:p>
          <a:pPr lvl="0" algn="ctr" defTabSz="533400">
            <a:lnSpc>
              <a:spcPct val="90000"/>
            </a:lnSpc>
            <a:spcBef>
              <a:spcPct val="0"/>
            </a:spcBef>
            <a:spcAft>
              <a:spcPct val="35000"/>
            </a:spcAft>
          </a:pPr>
          <a:r>
            <a:rPr lang="en-GB" altLang="en-US" sz="1800" kern="1200" dirty="0" smtClean="0"/>
            <a:t>(OP-ICCPR)</a:t>
          </a:r>
          <a:endParaRPr lang="es-ES" sz="1800" kern="1200" dirty="0"/>
        </a:p>
      </dsp:txBody>
      <dsp:txXfrm>
        <a:off x="3520498" y="934732"/>
        <a:ext cx="879882" cy="2034816"/>
      </dsp:txXfrm>
    </dsp:sp>
    <dsp:sp modelId="{4E7DB9B3-DFD1-41E4-8F38-02CC6610FA94}">
      <dsp:nvSpPr>
        <dsp:cNvPr id="0" name=""/>
        <dsp:cNvSpPr/>
      </dsp:nvSpPr>
      <dsp:spPr>
        <a:xfrm>
          <a:off x="4400381" y="934732"/>
          <a:ext cx="879882" cy="2034816"/>
        </a:xfrm>
        <a:prstGeom prst="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altLang="en-US" sz="1900" kern="1200" dirty="0" smtClean="0"/>
            <a:t>CRPD</a:t>
          </a:r>
        </a:p>
        <a:p>
          <a:pPr lvl="0" algn="ctr" defTabSz="844550">
            <a:lnSpc>
              <a:spcPct val="90000"/>
            </a:lnSpc>
            <a:spcBef>
              <a:spcPct val="0"/>
            </a:spcBef>
            <a:spcAft>
              <a:spcPct val="35000"/>
            </a:spcAft>
          </a:pPr>
          <a:r>
            <a:rPr lang="en-GB" altLang="en-US" sz="1400" kern="1200" dirty="0" smtClean="0"/>
            <a:t>(OP-CRPD)</a:t>
          </a:r>
          <a:endParaRPr lang="es-ES" sz="1400" kern="1200" dirty="0"/>
        </a:p>
      </dsp:txBody>
      <dsp:txXfrm>
        <a:off x="4400381" y="934732"/>
        <a:ext cx="879882" cy="2034816"/>
      </dsp:txXfrm>
    </dsp:sp>
    <dsp:sp modelId="{13E525BF-578E-4BDF-8483-2071DA5DF9EE}">
      <dsp:nvSpPr>
        <dsp:cNvPr id="0" name=""/>
        <dsp:cNvSpPr/>
      </dsp:nvSpPr>
      <dsp:spPr>
        <a:xfrm>
          <a:off x="5280264" y="934732"/>
          <a:ext cx="879882" cy="2034816"/>
        </a:xfrm>
        <a:prstGeom prst="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altLang="en-US" sz="1900" kern="1200" dirty="0" smtClean="0"/>
            <a:t>CESCR</a:t>
          </a:r>
        </a:p>
        <a:p>
          <a:pPr lvl="0" algn="ctr" defTabSz="844550">
            <a:lnSpc>
              <a:spcPct val="90000"/>
            </a:lnSpc>
            <a:spcBef>
              <a:spcPct val="0"/>
            </a:spcBef>
            <a:spcAft>
              <a:spcPct val="35000"/>
            </a:spcAft>
          </a:pPr>
          <a:r>
            <a:rPr lang="en-GB" altLang="en-US" sz="1400" kern="1200" dirty="0" smtClean="0"/>
            <a:t>(OP-ICESCR)</a:t>
          </a:r>
          <a:endParaRPr lang="es-ES" sz="1400" kern="1200" dirty="0"/>
        </a:p>
      </dsp:txBody>
      <dsp:txXfrm>
        <a:off x="5280264" y="934732"/>
        <a:ext cx="879882" cy="2034816"/>
      </dsp:txXfrm>
    </dsp:sp>
    <dsp:sp modelId="{CCFCDEB3-BABF-4E04-8B1D-A18075B8D351}">
      <dsp:nvSpPr>
        <dsp:cNvPr id="0" name=""/>
        <dsp:cNvSpPr/>
      </dsp:nvSpPr>
      <dsp:spPr>
        <a:xfrm>
          <a:off x="6160147" y="934732"/>
          <a:ext cx="879882" cy="2034816"/>
        </a:xfrm>
        <a:prstGeom prst="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altLang="en-US" sz="1900" u="none" kern="1200" dirty="0" smtClean="0"/>
            <a:t>CRC</a:t>
          </a:r>
        </a:p>
        <a:p>
          <a:pPr lvl="0" algn="ctr" defTabSz="844550">
            <a:lnSpc>
              <a:spcPct val="90000"/>
            </a:lnSpc>
            <a:spcBef>
              <a:spcPct val="0"/>
            </a:spcBef>
            <a:spcAft>
              <a:spcPct val="35000"/>
            </a:spcAft>
          </a:pPr>
          <a:r>
            <a:rPr lang="en-GB" altLang="en-US" sz="1400" u="none" kern="1200" dirty="0" smtClean="0"/>
            <a:t>(OPIC-CRC)</a:t>
          </a:r>
          <a:endParaRPr lang="es-ES" sz="1400" kern="1200" dirty="0"/>
        </a:p>
      </dsp:txBody>
      <dsp:txXfrm>
        <a:off x="6160147" y="934732"/>
        <a:ext cx="879882" cy="2034816"/>
      </dsp:txXfrm>
    </dsp:sp>
    <dsp:sp modelId="{4A4CA97E-D614-4F24-8FE1-8850FDCD7538}">
      <dsp:nvSpPr>
        <dsp:cNvPr id="0" name=""/>
        <dsp:cNvSpPr/>
      </dsp:nvSpPr>
      <dsp:spPr>
        <a:xfrm>
          <a:off x="7040997" y="934732"/>
          <a:ext cx="879882" cy="2034816"/>
        </a:xfrm>
        <a:prstGeom prst="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altLang="en-US" sz="1900" i="0" kern="1200" dirty="0" smtClean="0"/>
            <a:t>CMW </a:t>
          </a:r>
          <a:r>
            <a:rPr lang="en-GB" altLang="en-US" sz="1600" i="1" kern="1200" dirty="0" smtClean="0"/>
            <a:t>(</a:t>
          </a:r>
          <a:r>
            <a:rPr lang="en-GB" altLang="en-US" sz="1400" i="1" kern="1200" dirty="0" smtClean="0"/>
            <a:t>art. 77</a:t>
          </a:r>
          <a:r>
            <a:rPr lang="en-GB" altLang="en-US" sz="1600" i="1" kern="1200" dirty="0" smtClean="0"/>
            <a:t>) </a:t>
          </a:r>
          <a:r>
            <a:rPr lang="en-GB" altLang="en-US" sz="1400" i="1" kern="1200" dirty="0" smtClean="0"/>
            <a:t> pas </a:t>
          </a:r>
          <a:r>
            <a:rPr lang="en-GB" altLang="en-US" sz="1400" i="1" kern="1200" dirty="0" err="1" smtClean="0"/>
            <a:t>en</a:t>
          </a:r>
          <a:r>
            <a:rPr lang="en-GB" altLang="en-US" sz="1400" i="1" kern="1200" dirty="0" smtClean="0"/>
            <a:t> </a:t>
          </a:r>
          <a:r>
            <a:rPr lang="en-GB" altLang="en-US" sz="1400" i="1" kern="1200" dirty="0" err="1" smtClean="0"/>
            <a:t>vigueur</a:t>
          </a:r>
          <a:endParaRPr lang="es-ES" sz="1400" i="1" kern="1200" dirty="0"/>
        </a:p>
      </dsp:txBody>
      <dsp:txXfrm>
        <a:off x="7040997" y="934732"/>
        <a:ext cx="879882" cy="2034816"/>
      </dsp:txXfrm>
    </dsp:sp>
    <dsp:sp modelId="{1C3A600A-0E7E-40E1-AE90-0A37193A5C1F}">
      <dsp:nvSpPr>
        <dsp:cNvPr id="0" name=""/>
        <dsp:cNvSpPr/>
      </dsp:nvSpPr>
      <dsp:spPr>
        <a:xfrm flipV="1">
          <a:off x="0" y="2901093"/>
          <a:ext cx="7920880" cy="363002"/>
        </a:xfrm>
        <a:prstGeom prst="rect">
          <a:avLst/>
        </a:prstGeom>
        <a:solidFill>
          <a:schemeClr val="accent1">
            <a:shade val="8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flat">
          <a:bevelT w="100800" h="154000"/>
          <a:bevelB w="152400"/>
        </a:sp3d>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7784C2-D1BB-4CF5-94A9-706D24AF301D}">
      <dsp:nvSpPr>
        <dsp:cNvPr id="0" name=""/>
        <dsp:cNvSpPr/>
      </dsp:nvSpPr>
      <dsp:spPr>
        <a:xfrm>
          <a:off x="3322" y="628113"/>
          <a:ext cx="2252186" cy="119204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fr-FR" sz="2000" b="1" kern="1200" noProof="0" dirty="0" smtClean="0"/>
            <a:t>Acteurs</a:t>
          </a:r>
          <a:endParaRPr lang="fr-FR" sz="2000" kern="1200" noProof="0" dirty="0"/>
        </a:p>
      </dsp:txBody>
      <dsp:txXfrm>
        <a:off x="38236" y="663027"/>
        <a:ext cx="2182358" cy="1122217"/>
      </dsp:txXfrm>
    </dsp:sp>
    <dsp:sp modelId="{FFE3EFDA-3196-4FF0-BA7A-7A564C5555FE}">
      <dsp:nvSpPr>
        <dsp:cNvPr id="0" name=""/>
        <dsp:cNvSpPr/>
      </dsp:nvSpPr>
      <dsp:spPr>
        <a:xfrm rot="11856">
          <a:off x="2682455" y="702550"/>
          <a:ext cx="905136" cy="105700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s-ES" sz="1600" kern="1200"/>
        </a:p>
      </dsp:txBody>
      <dsp:txXfrm>
        <a:off x="2682456" y="913483"/>
        <a:ext cx="633595" cy="634202"/>
      </dsp:txXfrm>
    </dsp:sp>
    <dsp:sp modelId="{4CBC9C4C-EAC0-4212-AA2E-067DA873B722}">
      <dsp:nvSpPr>
        <dsp:cNvPr id="0" name=""/>
        <dsp:cNvSpPr/>
      </dsp:nvSpPr>
      <dsp:spPr>
        <a:xfrm>
          <a:off x="3963304" y="656320"/>
          <a:ext cx="3957202" cy="116882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fr-CH" sz="2000" kern="1200" dirty="0" smtClean="0">
              <a:solidFill>
                <a:schemeClr val="bg1"/>
              </a:solidFill>
            </a:rPr>
            <a:t>Individus ou groupes d’individus lésés, société civile ou avocats/représentants des victimes </a:t>
          </a:r>
          <a:endParaRPr lang="en-US" sz="2000" kern="1200" dirty="0"/>
        </a:p>
      </dsp:txBody>
      <dsp:txXfrm>
        <a:off x="3997538" y="690554"/>
        <a:ext cx="3888734" cy="110035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7784C2-D1BB-4CF5-94A9-706D24AF301D}">
      <dsp:nvSpPr>
        <dsp:cNvPr id="0" name=""/>
        <dsp:cNvSpPr/>
      </dsp:nvSpPr>
      <dsp:spPr>
        <a:xfrm>
          <a:off x="1145" y="445747"/>
          <a:ext cx="1976843" cy="98071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GB" sz="2000" b="1" kern="1200" dirty="0" smtClean="0"/>
            <a:t>Qui </a:t>
          </a:r>
          <a:r>
            <a:rPr lang="en-GB" sz="2000" b="1" kern="1200" dirty="0" err="1" smtClean="0"/>
            <a:t>est</a:t>
          </a:r>
          <a:r>
            <a:rPr lang="en-GB" sz="2000" b="1" kern="1200" dirty="0" smtClean="0"/>
            <a:t> </a:t>
          </a:r>
          <a:r>
            <a:rPr lang="en-GB" sz="2000" b="1" kern="1200" dirty="0" err="1" smtClean="0"/>
            <a:t>impliqué</a:t>
          </a:r>
          <a:r>
            <a:rPr lang="en-GB" sz="2000" b="1" kern="1200" dirty="0" smtClean="0"/>
            <a:t>? </a:t>
          </a:r>
          <a:endParaRPr lang="en-US" sz="2000" kern="1200" dirty="0"/>
        </a:p>
      </dsp:txBody>
      <dsp:txXfrm>
        <a:off x="29869" y="474471"/>
        <a:ext cx="1919395" cy="923265"/>
      </dsp:txXfrm>
    </dsp:sp>
    <dsp:sp modelId="{FFE3EFDA-3196-4FF0-BA7A-7A564C5555FE}">
      <dsp:nvSpPr>
        <dsp:cNvPr id="0" name=""/>
        <dsp:cNvSpPr/>
      </dsp:nvSpPr>
      <dsp:spPr>
        <a:xfrm>
          <a:off x="2608761" y="153945"/>
          <a:ext cx="1337239" cy="156431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444750">
            <a:lnSpc>
              <a:spcPct val="90000"/>
            </a:lnSpc>
            <a:spcBef>
              <a:spcPct val="0"/>
            </a:spcBef>
            <a:spcAft>
              <a:spcPct val="35000"/>
            </a:spcAft>
          </a:pPr>
          <a:endParaRPr lang="es-ES" sz="5500" kern="1200"/>
        </a:p>
      </dsp:txBody>
      <dsp:txXfrm>
        <a:off x="2608761" y="466808"/>
        <a:ext cx="936067" cy="938591"/>
      </dsp:txXfrm>
    </dsp:sp>
    <dsp:sp modelId="{4CBC9C4C-EAC0-4212-AA2E-067DA873B722}">
      <dsp:nvSpPr>
        <dsp:cNvPr id="0" name=""/>
        <dsp:cNvSpPr/>
      </dsp:nvSpPr>
      <dsp:spPr>
        <a:xfrm>
          <a:off x="4501081" y="598381"/>
          <a:ext cx="2698573" cy="67544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fr-CH" sz="2000" kern="1200" dirty="0" smtClean="0">
              <a:solidFill>
                <a:schemeClr val="bg1"/>
              </a:solidFill>
            </a:rPr>
            <a:t>Société civile; Etats</a:t>
          </a:r>
          <a:endParaRPr lang="en-US" sz="2000" kern="1200" dirty="0"/>
        </a:p>
      </dsp:txBody>
      <dsp:txXfrm>
        <a:off x="4520864" y="618164"/>
        <a:ext cx="2659007" cy="63587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51FB49-912D-4AD6-BB05-033FFB119289}">
      <dsp:nvSpPr>
        <dsp:cNvPr id="0" name=""/>
        <dsp:cNvSpPr/>
      </dsp:nvSpPr>
      <dsp:spPr>
        <a:xfrm>
          <a:off x="0" y="0"/>
          <a:ext cx="7200800" cy="1036915"/>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GB" sz="3200" b="0" kern="1200" dirty="0" err="1" smtClean="0">
              <a:solidFill>
                <a:schemeClr val="bg1"/>
              </a:solidFill>
            </a:rPr>
            <a:t>Quels</a:t>
          </a:r>
          <a:r>
            <a:rPr lang="en-GB" sz="3200" b="0" kern="1200" dirty="0" smtClean="0">
              <a:solidFill>
                <a:schemeClr val="bg1"/>
              </a:solidFill>
            </a:rPr>
            <a:t> OT </a:t>
          </a:r>
          <a:r>
            <a:rPr lang="en-GB" sz="3200" b="0" kern="1200" dirty="0" err="1" smtClean="0">
              <a:solidFill>
                <a:schemeClr val="bg1"/>
              </a:solidFill>
            </a:rPr>
            <a:t>exercent</a:t>
          </a:r>
          <a:r>
            <a:rPr lang="en-GB" sz="3200" b="0" kern="1200" dirty="0" smtClean="0">
              <a:solidFill>
                <a:schemeClr val="bg1"/>
              </a:solidFill>
            </a:rPr>
            <a:t> </a:t>
          </a:r>
          <a:r>
            <a:rPr lang="en-GB" sz="3200" b="0" kern="1200" dirty="0" err="1" smtClean="0">
              <a:solidFill>
                <a:schemeClr val="bg1"/>
              </a:solidFill>
            </a:rPr>
            <a:t>cette</a:t>
          </a:r>
          <a:r>
            <a:rPr lang="en-GB" sz="3200" b="0" kern="1200" dirty="0" smtClean="0">
              <a:solidFill>
                <a:schemeClr val="bg1"/>
              </a:solidFill>
            </a:rPr>
            <a:t> </a:t>
          </a:r>
          <a:r>
            <a:rPr lang="en-GB" sz="3200" b="0" kern="1200" dirty="0" err="1" smtClean="0">
              <a:solidFill>
                <a:schemeClr val="bg1"/>
              </a:solidFill>
            </a:rPr>
            <a:t>fonction</a:t>
          </a:r>
          <a:r>
            <a:rPr lang="en-GB" sz="3200" b="0" kern="1200" dirty="0" smtClean="0"/>
            <a:t>? </a:t>
          </a:r>
          <a:endParaRPr lang="es-ES" sz="3200" b="0" kern="1200" dirty="0"/>
        </a:p>
      </dsp:txBody>
      <dsp:txXfrm>
        <a:off x="0" y="0"/>
        <a:ext cx="7200800" cy="1036915"/>
      </dsp:txXfrm>
    </dsp:sp>
    <dsp:sp modelId="{73618006-EBE7-4386-8D52-A727C46C610D}">
      <dsp:nvSpPr>
        <dsp:cNvPr id="0" name=""/>
        <dsp:cNvSpPr/>
      </dsp:nvSpPr>
      <dsp:spPr>
        <a:xfrm>
          <a:off x="3516" y="1036915"/>
          <a:ext cx="1198961" cy="217752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100000"/>
            </a:lnSpc>
            <a:spcBef>
              <a:spcPct val="0"/>
            </a:spcBef>
            <a:spcAft>
              <a:spcPts val="0"/>
            </a:spcAft>
          </a:pPr>
          <a:r>
            <a:rPr lang="fr-CH" sz="2000" kern="1200" dirty="0" smtClean="0"/>
            <a:t>CAT </a:t>
          </a:r>
        </a:p>
        <a:p>
          <a:pPr lvl="0" algn="ctr" defTabSz="889000">
            <a:lnSpc>
              <a:spcPct val="100000"/>
            </a:lnSpc>
            <a:spcBef>
              <a:spcPct val="0"/>
            </a:spcBef>
            <a:spcAft>
              <a:spcPts val="0"/>
            </a:spcAft>
          </a:pPr>
          <a:r>
            <a:rPr lang="fr-CH" sz="2000" kern="1200" dirty="0" smtClean="0"/>
            <a:t>(art. 20)</a:t>
          </a:r>
          <a:endParaRPr lang="es-ES" sz="2000" kern="1200" dirty="0"/>
        </a:p>
      </dsp:txBody>
      <dsp:txXfrm>
        <a:off x="3516" y="1036915"/>
        <a:ext cx="1198961" cy="2177521"/>
      </dsp:txXfrm>
    </dsp:sp>
    <dsp:sp modelId="{B5CD2A8F-60CC-4F61-80C5-6E6B25DB8637}">
      <dsp:nvSpPr>
        <dsp:cNvPr id="0" name=""/>
        <dsp:cNvSpPr/>
      </dsp:nvSpPr>
      <dsp:spPr>
        <a:xfrm>
          <a:off x="1202477" y="1036915"/>
          <a:ext cx="1198961" cy="217752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r-CH" sz="2000" kern="1200" dirty="0" smtClean="0"/>
            <a:t>CEDAW (art. 8, OP) </a:t>
          </a:r>
          <a:endParaRPr lang="es-ES" sz="2000" kern="1200" dirty="0"/>
        </a:p>
      </dsp:txBody>
      <dsp:txXfrm>
        <a:off x="1202477" y="1036915"/>
        <a:ext cx="1198961" cy="2177521"/>
      </dsp:txXfrm>
    </dsp:sp>
    <dsp:sp modelId="{C8518A23-16CA-4846-AC3F-CC3049AE048D}">
      <dsp:nvSpPr>
        <dsp:cNvPr id="0" name=""/>
        <dsp:cNvSpPr/>
      </dsp:nvSpPr>
      <dsp:spPr>
        <a:xfrm>
          <a:off x="2401438" y="1036915"/>
          <a:ext cx="1198961" cy="217752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r-CH" sz="2000" kern="1200" dirty="0" smtClean="0"/>
            <a:t>CRPD (article 6, OP)</a:t>
          </a:r>
          <a:endParaRPr lang="es-ES" sz="2000" kern="1200" dirty="0"/>
        </a:p>
      </dsp:txBody>
      <dsp:txXfrm>
        <a:off x="2401438" y="1036915"/>
        <a:ext cx="1198961" cy="2177521"/>
      </dsp:txXfrm>
    </dsp:sp>
    <dsp:sp modelId="{E98E9FAC-1253-40E8-9FBB-69713AA659E5}">
      <dsp:nvSpPr>
        <dsp:cNvPr id="0" name=""/>
        <dsp:cNvSpPr/>
      </dsp:nvSpPr>
      <dsp:spPr>
        <a:xfrm>
          <a:off x="3600399" y="1036915"/>
          <a:ext cx="1198961" cy="217752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r-CH" sz="2000" kern="1200" dirty="0" smtClean="0"/>
            <a:t>CESCR (art. 11, OP)</a:t>
          </a:r>
          <a:endParaRPr lang="es-ES" sz="2000" kern="1200" dirty="0"/>
        </a:p>
      </dsp:txBody>
      <dsp:txXfrm>
        <a:off x="3600399" y="1036915"/>
        <a:ext cx="1198961" cy="2177521"/>
      </dsp:txXfrm>
    </dsp:sp>
    <dsp:sp modelId="{A922A0D2-9235-4E7A-8A95-07D28D0859D4}">
      <dsp:nvSpPr>
        <dsp:cNvPr id="0" name=""/>
        <dsp:cNvSpPr/>
      </dsp:nvSpPr>
      <dsp:spPr>
        <a:xfrm>
          <a:off x="4799361" y="1036915"/>
          <a:ext cx="1198961" cy="217752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100000"/>
            </a:lnSpc>
            <a:spcBef>
              <a:spcPct val="0"/>
            </a:spcBef>
            <a:spcAft>
              <a:spcPts val="0"/>
            </a:spcAft>
          </a:pPr>
          <a:r>
            <a:rPr lang="fr-CH" sz="2000" kern="1200" dirty="0" smtClean="0"/>
            <a:t>CRC </a:t>
          </a:r>
        </a:p>
        <a:p>
          <a:pPr lvl="0" algn="ctr" defTabSz="889000">
            <a:lnSpc>
              <a:spcPct val="100000"/>
            </a:lnSpc>
            <a:spcBef>
              <a:spcPct val="0"/>
            </a:spcBef>
            <a:spcAft>
              <a:spcPts val="0"/>
            </a:spcAft>
          </a:pPr>
          <a:r>
            <a:rPr lang="fr-CH" sz="2000" kern="1200" dirty="0" smtClean="0"/>
            <a:t>(art. 13, OPIC) </a:t>
          </a:r>
          <a:endParaRPr lang="es-ES" sz="2000" kern="1200" dirty="0"/>
        </a:p>
      </dsp:txBody>
      <dsp:txXfrm>
        <a:off x="4799361" y="1036915"/>
        <a:ext cx="1198961" cy="2177521"/>
      </dsp:txXfrm>
    </dsp:sp>
    <dsp:sp modelId="{26F57446-F4F0-4207-9926-7DD44EF4E992}">
      <dsp:nvSpPr>
        <dsp:cNvPr id="0" name=""/>
        <dsp:cNvSpPr/>
      </dsp:nvSpPr>
      <dsp:spPr>
        <a:xfrm>
          <a:off x="5998322" y="1036915"/>
          <a:ext cx="1198961" cy="217752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100000"/>
            </a:lnSpc>
            <a:spcBef>
              <a:spcPct val="0"/>
            </a:spcBef>
            <a:spcAft>
              <a:spcPts val="0"/>
            </a:spcAft>
          </a:pPr>
          <a:r>
            <a:rPr lang="fr-CH" sz="2000" kern="1200" dirty="0" smtClean="0"/>
            <a:t>CED </a:t>
          </a:r>
        </a:p>
        <a:p>
          <a:pPr lvl="0" algn="ctr" defTabSz="889000">
            <a:lnSpc>
              <a:spcPct val="100000"/>
            </a:lnSpc>
            <a:spcBef>
              <a:spcPct val="0"/>
            </a:spcBef>
            <a:spcAft>
              <a:spcPts val="0"/>
            </a:spcAft>
          </a:pPr>
          <a:r>
            <a:rPr lang="fr-CH" sz="2000" kern="1200" dirty="0" smtClean="0"/>
            <a:t>(art. 33)</a:t>
          </a:r>
          <a:endParaRPr lang="es-ES" sz="2000" kern="1200" dirty="0"/>
        </a:p>
      </dsp:txBody>
      <dsp:txXfrm>
        <a:off x="5998322" y="1036915"/>
        <a:ext cx="1198961" cy="2177521"/>
      </dsp:txXfrm>
    </dsp:sp>
    <dsp:sp modelId="{24C6CA14-7653-4CA5-9BD5-A9DF0BB512EC}">
      <dsp:nvSpPr>
        <dsp:cNvPr id="0" name=""/>
        <dsp:cNvSpPr/>
      </dsp:nvSpPr>
      <dsp:spPr>
        <a:xfrm>
          <a:off x="0" y="3214437"/>
          <a:ext cx="7200800" cy="241946"/>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4719" cy="465614"/>
          </a:xfrm>
          <a:prstGeom prst="rect">
            <a:avLst/>
          </a:prstGeom>
        </p:spPr>
        <p:txBody>
          <a:bodyPr vert="horz" lIns="93360" tIns="46680" rIns="93360" bIns="46680" rtlCol="0"/>
          <a:lstStyle>
            <a:lvl1pPr algn="l">
              <a:defRPr sz="1200"/>
            </a:lvl1pPr>
          </a:lstStyle>
          <a:p>
            <a:endParaRPr lang="en-GB"/>
          </a:p>
        </p:txBody>
      </p:sp>
      <p:sp>
        <p:nvSpPr>
          <p:cNvPr id="3" name="Date Placeholder 2"/>
          <p:cNvSpPr>
            <a:spLocks noGrp="1"/>
          </p:cNvSpPr>
          <p:nvPr>
            <p:ph type="dt" idx="1"/>
          </p:nvPr>
        </p:nvSpPr>
        <p:spPr>
          <a:xfrm>
            <a:off x="3979930" y="0"/>
            <a:ext cx="3044719" cy="465614"/>
          </a:xfrm>
          <a:prstGeom prst="rect">
            <a:avLst/>
          </a:prstGeom>
        </p:spPr>
        <p:txBody>
          <a:bodyPr vert="horz" lIns="93360" tIns="46680" rIns="93360" bIns="46680" rtlCol="0"/>
          <a:lstStyle>
            <a:lvl1pPr algn="r">
              <a:defRPr sz="1200"/>
            </a:lvl1pPr>
          </a:lstStyle>
          <a:p>
            <a:fld id="{8EF107B0-AB26-4B3F-B69B-86FA2D45A56B}" type="datetimeFigureOut">
              <a:rPr lang="en-GB" smtClean="0"/>
              <a:pPr/>
              <a:t>14/03/2018</a:t>
            </a:fld>
            <a:endParaRPr lang="en-GB"/>
          </a:p>
        </p:txBody>
      </p:sp>
      <p:sp>
        <p:nvSpPr>
          <p:cNvPr id="4" name="Slide Image Placeholder 3"/>
          <p:cNvSpPr>
            <a:spLocks noGrp="1" noRot="1" noChangeAspect="1"/>
          </p:cNvSpPr>
          <p:nvPr>
            <p:ph type="sldImg" idx="2"/>
          </p:nvPr>
        </p:nvSpPr>
        <p:spPr>
          <a:xfrm>
            <a:off x="1184275" y="698500"/>
            <a:ext cx="4657725" cy="3492500"/>
          </a:xfrm>
          <a:prstGeom prst="rect">
            <a:avLst/>
          </a:prstGeom>
          <a:noFill/>
          <a:ln w="12700">
            <a:solidFill>
              <a:prstClr val="black"/>
            </a:solidFill>
          </a:ln>
        </p:spPr>
        <p:txBody>
          <a:bodyPr vert="horz" lIns="93360" tIns="46680" rIns="93360" bIns="46680" rtlCol="0" anchor="ctr"/>
          <a:lstStyle/>
          <a:p>
            <a:endParaRPr lang="en-GB"/>
          </a:p>
        </p:txBody>
      </p:sp>
      <p:sp>
        <p:nvSpPr>
          <p:cNvPr id="5" name="Notes Placeholder 4"/>
          <p:cNvSpPr>
            <a:spLocks noGrp="1"/>
          </p:cNvSpPr>
          <p:nvPr>
            <p:ph type="body" sz="quarter" idx="3"/>
          </p:nvPr>
        </p:nvSpPr>
        <p:spPr>
          <a:xfrm>
            <a:off x="702628" y="4423331"/>
            <a:ext cx="5621020" cy="4190524"/>
          </a:xfrm>
          <a:prstGeom prst="rect">
            <a:avLst/>
          </a:prstGeom>
        </p:spPr>
        <p:txBody>
          <a:bodyPr vert="horz" lIns="93360" tIns="46680" rIns="93360" bIns="4668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845045"/>
            <a:ext cx="3044719" cy="465614"/>
          </a:xfrm>
          <a:prstGeom prst="rect">
            <a:avLst/>
          </a:prstGeom>
        </p:spPr>
        <p:txBody>
          <a:bodyPr vert="horz" lIns="93360" tIns="46680" rIns="93360" bIns="46680" rtlCol="0" anchor="b"/>
          <a:lstStyle>
            <a:lvl1pPr algn="l">
              <a:defRPr sz="1200"/>
            </a:lvl1pPr>
          </a:lstStyle>
          <a:p>
            <a:endParaRPr lang="en-GB"/>
          </a:p>
        </p:txBody>
      </p:sp>
      <p:sp>
        <p:nvSpPr>
          <p:cNvPr id="7" name="Slide Number Placeholder 6"/>
          <p:cNvSpPr>
            <a:spLocks noGrp="1"/>
          </p:cNvSpPr>
          <p:nvPr>
            <p:ph type="sldNum" sz="quarter" idx="5"/>
          </p:nvPr>
        </p:nvSpPr>
        <p:spPr>
          <a:xfrm>
            <a:off x="3979930" y="8845045"/>
            <a:ext cx="3044719" cy="465614"/>
          </a:xfrm>
          <a:prstGeom prst="rect">
            <a:avLst/>
          </a:prstGeom>
        </p:spPr>
        <p:txBody>
          <a:bodyPr vert="horz" lIns="93360" tIns="46680" rIns="93360" bIns="46680" rtlCol="0" anchor="b"/>
          <a:lstStyle>
            <a:lvl1pPr algn="r">
              <a:defRPr sz="1200"/>
            </a:lvl1pPr>
          </a:lstStyle>
          <a:p>
            <a:fld id="{0DC3336A-8475-4D8B-8288-36767C230D59}" type="slidenum">
              <a:rPr lang="en-GB" smtClean="0"/>
              <a:pPr/>
              <a:t>‹#›</a:t>
            </a:fld>
            <a:endParaRPr lang="en-GB"/>
          </a:p>
        </p:txBody>
      </p:sp>
    </p:spTree>
    <p:extLst>
      <p:ext uri="{BB962C8B-B14F-4D97-AF65-F5344CB8AC3E}">
        <p14:creationId xmlns:p14="http://schemas.microsoft.com/office/powerpoint/2010/main" val="30406231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p:spPr>
        <p:txBody>
          <a:bodyPr/>
          <a:lstStyle/>
          <a:p>
            <a:pPr eaLnBrk="1" hangingPunct="1"/>
            <a:endParaRPr lang="en-US" altLang="en-US" dirty="0" smtClean="0"/>
          </a:p>
          <a:p>
            <a:pPr eaLnBrk="1" hangingPunct="1"/>
            <a:endParaRPr lang="en-US" altLang="en-US" dirty="0" smtClean="0"/>
          </a:p>
          <a:p>
            <a:pPr eaLnBrk="1" hangingPunct="1"/>
            <a:endParaRPr lang="en-US" altLang="en-US" dirty="0" smtClean="0"/>
          </a:p>
        </p:txBody>
      </p:sp>
    </p:spTree>
    <p:extLst>
      <p:ext uri="{BB962C8B-B14F-4D97-AF65-F5344CB8AC3E}">
        <p14:creationId xmlns:p14="http://schemas.microsoft.com/office/powerpoint/2010/main" val="8975946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smtClean="0">
                <a:solidFill>
                  <a:schemeClr val="tx1"/>
                </a:solidFill>
                <a:effectLst/>
                <a:latin typeface="+mn-lt"/>
                <a:ea typeface="+mn-ea"/>
                <a:cs typeface="+mn-cs"/>
              </a:rPr>
              <a:t>SPT a adopté un certain nombre de lignes directrices sur ses visites et les MNP, la politique sur les représailles, la déclaration sur le rôle du contrôle judiciaire et une procédure régulière dans la prévention de la torture. </a:t>
            </a:r>
          </a:p>
          <a:p>
            <a:endParaRPr lang="en-GB" dirty="0"/>
          </a:p>
        </p:txBody>
      </p:sp>
      <p:sp>
        <p:nvSpPr>
          <p:cNvPr id="4" name="Slide Number Placeholder 3"/>
          <p:cNvSpPr>
            <a:spLocks noGrp="1"/>
          </p:cNvSpPr>
          <p:nvPr>
            <p:ph type="sldNum" sz="quarter" idx="10"/>
          </p:nvPr>
        </p:nvSpPr>
        <p:spPr/>
        <p:txBody>
          <a:bodyPr/>
          <a:lstStyle/>
          <a:p>
            <a:fld id="{0DC3336A-8475-4D8B-8288-36767C230D59}" type="slidenum">
              <a:rPr lang="en-GB" smtClean="0"/>
              <a:pPr/>
              <a:t>11</a:t>
            </a:fld>
            <a:endParaRPr lang="en-GB"/>
          </a:p>
        </p:txBody>
      </p:sp>
    </p:spTree>
    <p:extLst>
      <p:ext uri="{BB962C8B-B14F-4D97-AF65-F5344CB8AC3E}">
        <p14:creationId xmlns:p14="http://schemas.microsoft.com/office/powerpoint/2010/main" val="9124582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p:txBody>
          <a:bodyPr/>
          <a:lstStyle/>
          <a:p>
            <a:pPr marL="0" lvl="1" defTabSz="933572">
              <a:defRPr/>
            </a:pPr>
            <a:r>
              <a:rPr lang="en-US" altLang="en-US" sz="2500" dirty="0" err="1" smtClean="0">
                <a:latin typeface="Arial" charset="0"/>
                <a:cs typeface="Arial" charset="0"/>
              </a:rPr>
              <a:t>Cliquez</a:t>
            </a:r>
            <a:r>
              <a:rPr lang="en-US" altLang="en-US" sz="2500" dirty="0" smtClean="0">
                <a:latin typeface="Arial" charset="0"/>
                <a:cs typeface="Arial" charset="0"/>
              </a:rPr>
              <a:t> pour </a:t>
            </a:r>
            <a:r>
              <a:rPr lang="en-US" altLang="en-US" sz="2500" dirty="0" err="1" smtClean="0">
                <a:latin typeface="Arial" charset="0"/>
                <a:cs typeface="Arial" charset="0"/>
              </a:rPr>
              <a:t>ajouter</a:t>
            </a:r>
            <a:r>
              <a:rPr lang="en-US" altLang="en-US" sz="2500" dirty="0" smtClean="0">
                <a:latin typeface="Arial" charset="0"/>
                <a:cs typeface="Arial" charset="0"/>
              </a:rPr>
              <a:t> des </a:t>
            </a:r>
            <a:r>
              <a:rPr lang="en-US" altLang="en-US" sz="2500" dirty="0" err="1" smtClean="0">
                <a:latin typeface="Arial" charset="0"/>
                <a:cs typeface="Arial" charset="0"/>
              </a:rPr>
              <a:t>commentaires</a:t>
            </a:r>
            <a:endParaRPr lang="en-US" altLang="en-US" sz="2500" dirty="0">
              <a:latin typeface="Arial" charset="0"/>
              <a:cs typeface="Arial" charset="0"/>
            </a:endParaRPr>
          </a:p>
        </p:txBody>
      </p:sp>
    </p:spTree>
    <p:extLst>
      <p:ext uri="{BB962C8B-B14F-4D97-AF65-F5344CB8AC3E}">
        <p14:creationId xmlns:p14="http://schemas.microsoft.com/office/powerpoint/2010/main" val="29029269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endParaRPr lang="en-US" dirty="0"/>
          </a:p>
        </p:txBody>
      </p:sp>
      <p:sp>
        <p:nvSpPr>
          <p:cNvPr id="4" name="Slide Number Placeholder 3"/>
          <p:cNvSpPr>
            <a:spLocks noGrp="1"/>
          </p:cNvSpPr>
          <p:nvPr>
            <p:ph type="sldNum" sz="quarter" idx="10"/>
          </p:nvPr>
        </p:nvSpPr>
        <p:spPr/>
        <p:txBody>
          <a:bodyPr/>
          <a:lstStyle/>
          <a:p>
            <a:fld id="{0DC3336A-8475-4D8B-8288-36767C230D59}" type="slidenum">
              <a:rPr lang="en-GB" smtClean="0"/>
              <a:pPr/>
              <a:t>3</a:t>
            </a:fld>
            <a:endParaRPr lang="en-GB"/>
          </a:p>
        </p:txBody>
      </p:sp>
    </p:spTree>
    <p:extLst>
      <p:ext uri="{BB962C8B-B14F-4D97-AF65-F5344CB8AC3E}">
        <p14:creationId xmlns:p14="http://schemas.microsoft.com/office/powerpoint/2010/main" val="18272992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smtClean="0"/>
              <a:t>Référence</a:t>
            </a:r>
            <a:r>
              <a:rPr lang="en-GB" dirty="0" smtClean="0"/>
              <a:t>:</a:t>
            </a:r>
            <a:r>
              <a:rPr lang="en-GB" baseline="0" dirty="0" smtClean="0"/>
              <a:t> Tableau de ratifications</a:t>
            </a:r>
            <a:endParaRPr lang="en-GB" dirty="0"/>
          </a:p>
        </p:txBody>
      </p:sp>
      <p:sp>
        <p:nvSpPr>
          <p:cNvPr id="4" name="Slide Number Placeholder 3"/>
          <p:cNvSpPr>
            <a:spLocks noGrp="1"/>
          </p:cNvSpPr>
          <p:nvPr>
            <p:ph type="sldNum" sz="quarter" idx="10"/>
          </p:nvPr>
        </p:nvSpPr>
        <p:spPr/>
        <p:txBody>
          <a:bodyPr/>
          <a:lstStyle/>
          <a:p>
            <a:fld id="{0DC3336A-8475-4D8B-8288-36767C230D59}" type="slidenum">
              <a:rPr lang="en-GB" smtClean="0"/>
              <a:pPr/>
              <a:t>4</a:t>
            </a:fld>
            <a:endParaRPr lang="en-GB"/>
          </a:p>
        </p:txBody>
      </p:sp>
    </p:spTree>
    <p:extLst>
      <p:ext uri="{BB962C8B-B14F-4D97-AF65-F5344CB8AC3E}">
        <p14:creationId xmlns:p14="http://schemas.microsoft.com/office/powerpoint/2010/main" val="5249639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smtClean="0"/>
              <a:t>Référence</a:t>
            </a:r>
            <a:r>
              <a:rPr lang="en-GB" dirty="0" smtClean="0"/>
              <a:t>:</a:t>
            </a:r>
            <a:r>
              <a:rPr lang="en-GB" baseline="0" dirty="0" smtClean="0"/>
              <a:t> Tableau de ratifications </a:t>
            </a:r>
            <a:endParaRPr lang="en-GB" dirty="0"/>
          </a:p>
        </p:txBody>
      </p:sp>
      <p:sp>
        <p:nvSpPr>
          <p:cNvPr id="4" name="Slide Number Placeholder 3"/>
          <p:cNvSpPr>
            <a:spLocks noGrp="1"/>
          </p:cNvSpPr>
          <p:nvPr>
            <p:ph type="sldNum" sz="quarter" idx="10"/>
          </p:nvPr>
        </p:nvSpPr>
        <p:spPr/>
        <p:txBody>
          <a:bodyPr/>
          <a:lstStyle/>
          <a:p>
            <a:fld id="{0DC3336A-8475-4D8B-8288-36767C230D59}" type="slidenum">
              <a:rPr lang="en-GB" smtClean="0"/>
              <a:pPr/>
              <a:t>5</a:t>
            </a:fld>
            <a:endParaRPr lang="en-GB"/>
          </a:p>
        </p:txBody>
      </p:sp>
    </p:spTree>
    <p:extLst>
      <p:ext uri="{BB962C8B-B14F-4D97-AF65-F5344CB8AC3E}">
        <p14:creationId xmlns:p14="http://schemas.microsoft.com/office/powerpoint/2010/main" val="5249639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ES" dirty="0"/>
          </a:p>
        </p:txBody>
      </p:sp>
      <p:sp>
        <p:nvSpPr>
          <p:cNvPr id="4" name="Slide Number Placeholder 3"/>
          <p:cNvSpPr>
            <a:spLocks noGrp="1"/>
          </p:cNvSpPr>
          <p:nvPr>
            <p:ph type="sldNum" sz="quarter" idx="10"/>
          </p:nvPr>
        </p:nvSpPr>
        <p:spPr/>
        <p:txBody>
          <a:bodyPr/>
          <a:lstStyle/>
          <a:p>
            <a:fld id="{0DC3336A-8475-4D8B-8288-36767C230D59}" type="slidenum">
              <a:rPr lang="en-GB" smtClean="0"/>
              <a:pPr/>
              <a:t>6</a:t>
            </a:fld>
            <a:endParaRPr lang="en-GB"/>
          </a:p>
        </p:txBody>
      </p:sp>
    </p:spTree>
    <p:extLst>
      <p:ext uri="{BB962C8B-B14F-4D97-AF65-F5344CB8AC3E}">
        <p14:creationId xmlns:p14="http://schemas.microsoft.com/office/powerpoint/2010/main" val="23939512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a:t>
            </a:r>
            <a:endParaRPr lang="fr-FR" sz="1200" kern="1200" dirty="0" smtClean="0">
              <a:solidFill>
                <a:schemeClr val="tx1"/>
              </a:solidFill>
              <a:effectLst/>
              <a:latin typeface="+mn-lt"/>
              <a:ea typeface="+mn-ea"/>
              <a:cs typeface="+mn-cs"/>
            </a:endParaRPr>
          </a:p>
          <a:p>
            <a:r>
              <a:rPr lang="fr-FR" sz="1200" kern="1200" dirty="0" smtClean="0">
                <a:solidFill>
                  <a:schemeClr val="tx1"/>
                </a:solidFill>
                <a:effectLst/>
                <a:latin typeface="+mn-lt"/>
                <a:ea typeface="+mn-ea"/>
                <a:cs typeface="+mn-cs"/>
              </a:rPr>
              <a:t>Visites de la Nouvelle-Zélande (2013) et Nauru (2015)</a:t>
            </a:r>
          </a:p>
          <a:p>
            <a:r>
              <a:rPr lang="fr-FR" sz="1200" kern="1200" dirty="0" smtClean="0">
                <a:solidFill>
                  <a:schemeClr val="tx1"/>
                </a:solidFill>
                <a:effectLst/>
                <a:latin typeface="+mn-lt"/>
                <a:ea typeface="+mn-ea"/>
                <a:cs typeface="+mn-cs"/>
              </a:rPr>
              <a:t>SPT: il a un mandat de prévention axé sur une approche innovante, durable et proactive pour la prévention de la torture et des mauvais traitements. Le SPT a commencé ses travaux en Février 2007.</a:t>
            </a:r>
          </a:p>
          <a:p>
            <a:r>
              <a:rPr lang="fr-FR" sz="1200" kern="1200" dirty="0" smtClean="0">
                <a:solidFill>
                  <a:schemeClr val="tx1"/>
                </a:solidFill>
                <a:effectLst/>
                <a:latin typeface="+mn-lt"/>
                <a:ea typeface="+mn-ea"/>
                <a:cs typeface="+mn-cs"/>
              </a:rPr>
              <a:t>Qu'est-ce que le SPT fait?</a:t>
            </a:r>
          </a:p>
          <a:p>
            <a:r>
              <a:rPr lang="fr-FR" sz="1200" kern="1200" dirty="0" smtClean="0">
                <a:solidFill>
                  <a:schemeClr val="tx1"/>
                </a:solidFill>
                <a:effectLst/>
                <a:latin typeface="+mn-lt"/>
                <a:ea typeface="+mn-ea"/>
                <a:cs typeface="+mn-cs"/>
              </a:rPr>
              <a:t>Mandat - Le SPT a deux fonctions opérationnelles primaires. Tout d'abord, il peut effectuer des visites aux États parties, au cours de laquelle il peut visiter tout lieu où des personnes peuvent être privées de leur liberté. Deuxièmement, il a une fonction consultative qui consiste à fournir une assistance et des conseils aux États parties sur la mise en place de mécanismes nationaux de prévention ( «MNP»), car le P-CAT exige qu'ils établissent, et fournissent également des conseils et une assistance à la fois aux MNP et l'État partie en ce qui concerne le fonctionnement du MNP. En outre, le SPT coopère, pour la prévention de la torture en général, avec les organes et mécanismes compétents des Nations Unies ainsi qu'avec les institutions ou organisations internationales, régionales et nationales. Le SPT produit un rapport annuel public sur ses activités qu'il présente au Comité contre la torture et l'Assemblée générale de l'ONU à New York. En plus de son travail sur le terrain, le SPT se réunit également trois fois par an pour une session d'une semaine à l'Office des Nations Unies à Genève.</a:t>
            </a:r>
          </a:p>
          <a:p>
            <a:r>
              <a:rPr lang="fr-FR" sz="1200" kern="1200" dirty="0" smtClean="0">
                <a:solidFill>
                  <a:schemeClr val="tx1"/>
                </a:solidFill>
                <a:effectLst/>
                <a:latin typeface="+mn-lt"/>
                <a:ea typeface="+mn-ea"/>
                <a:cs typeface="+mn-cs"/>
              </a:rPr>
              <a:t>Visites – En vertu du P-CAT, le SPT a un accès illimité à tous les lieux où des personnes peuvent être privées de leur liberté, leurs installations et équipements et à toutes les informations pertinentes. Le SPT visite des postes de police, des prisons (militaires et civils), les centres de détention (par exemple, les centres de détention provisoire, les centres de détention de l'immigration, les établissements de justice pour mineurs, etc.), la santé mentale et les établissements de soins sociaux et d'autres endroits où les gens sont ou peuvent être privés de leur liberté. Le SPT est en mesure d'interroger les personnes privées de leur liberté et de toute autre personne qui, de l'avis du SPT peut être en mesure d'aider avec des informations pertinentes, y compris les responsables gouvernementaux, les MNP, des représentants des institutions nationales des droits de l'homme, les organisations non-gouvernementales , le personnel de surveillance, les avocats, les médecins, les membres de la famille, etc. Les personnes qui fournissent des informations sur le SPT ne doivent être soumises à aucune forme de sanctions ou de représailles pour avoir fournies des informations au SPT.</a:t>
            </a:r>
          </a:p>
          <a:p>
            <a:r>
              <a:rPr lang="fr-FR" sz="1200" kern="1200" dirty="0" smtClean="0">
                <a:solidFill>
                  <a:schemeClr val="tx1"/>
                </a:solidFill>
                <a:effectLst/>
                <a:latin typeface="+mn-lt"/>
                <a:ea typeface="+mn-ea"/>
                <a:cs typeface="+mn-cs"/>
              </a:rPr>
              <a:t>Pour que le SPT réalise pleinement son mandat en vertu du P-CAT, le SPT a jusqu'à présent mis au point quatre types de visites: ce sont des visites dans les pays du SPT, des visites de suivi dans les pays du SPT, des visites consultatives sur les NMP et visites consultatives sur le P-CAT. </a:t>
            </a:r>
          </a:p>
          <a:p>
            <a:r>
              <a:rPr lang="fr-FR" sz="1200" kern="1200" dirty="0" smtClean="0">
                <a:solidFill>
                  <a:schemeClr val="tx1"/>
                </a:solidFill>
                <a:effectLst/>
                <a:latin typeface="+mn-lt"/>
                <a:ea typeface="+mn-ea"/>
                <a:cs typeface="+mn-cs"/>
              </a:rPr>
              <a:t>Travail en Février 2007</a:t>
            </a:r>
          </a:p>
          <a:p>
            <a:r>
              <a:rPr lang="fr-FR" sz="1200" kern="1200" dirty="0" smtClean="0">
                <a:solidFill>
                  <a:schemeClr val="tx1"/>
                </a:solidFill>
                <a:effectLst/>
                <a:latin typeface="+mn-lt"/>
                <a:ea typeface="+mn-ea"/>
                <a:cs typeface="+mn-cs"/>
              </a:rPr>
              <a:t>Assistance et conseil - Conformément à l'article 17 Du P-CAT, les États parties ont l'obligation d'établir des MNP, qui sont des organismes nationaux indépendants pour la prévention de la torture et des mauvais traitements au niveau national. Le P-CAT et le SPT fournissent des orientations concernant la création de ces organismes, y compris leur mandat, les pouvoirs et les méthodes de travail. Il est de la responsabilité de l'État de veiller à ce qu'il a mis en place un NPM qui est conforme aux exigences du P-CAT.</a:t>
            </a:r>
          </a:p>
          <a:p>
            <a:r>
              <a:rPr lang="fr-FR" sz="1200" kern="1200" dirty="0" smtClean="0">
                <a:solidFill>
                  <a:schemeClr val="tx1"/>
                </a:solidFill>
                <a:effectLst/>
                <a:latin typeface="+mn-lt"/>
                <a:ea typeface="+mn-ea"/>
                <a:cs typeface="+mn-cs"/>
              </a:rPr>
              <a:t>Pour sa part, le mandat du SPT comprend l'assistance et  le conseil aux États dans la mise en place des MNP et il a produit des lignes directrices sur les MNP pour ajouter une plus grande clarté à ce qui est exigé des États à cet égard. Le SPT aide également les MNP en leur fournissant des conseils sur la pratique opérationnelle efficace et sur la meilleure façon de renforcer leurs pouvoirs, indépendance et capacités afin de renforcer les garanties contre les mauvais traitements des personnes privées de leur liberté. À cette fin, le SPT se rend disponible pour engager un dialogue continu et travaille en étroite collaboration avec les MNP.</a:t>
            </a:r>
          </a:p>
          <a:p>
            <a:r>
              <a:rPr lang="fr-FR" sz="1200" kern="1200" dirty="0" smtClean="0">
                <a:solidFill>
                  <a:schemeClr val="tx1"/>
                </a:solidFill>
                <a:effectLst/>
                <a:latin typeface="+mn-lt"/>
                <a:ea typeface="+mn-ea"/>
                <a:cs typeface="+mn-cs"/>
              </a:rPr>
              <a:t>Comment le SPT fait-il son travail?</a:t>
            </a:r>
          </a:p>
          <a:p>
            <a:r>
              <a:rPr lang="fr-FR" sz="1200" kern="1200" dirty="0" smtClean="0">
                <a:solidFill>
                  <a:schemeClr val="tx1"/>
                </a:solidFill>
                <a:effectLst/>
                <a:latin typeface="+mn-lt"/>
                <a:ea typeface="+mn-ea"/>
                <a:cs typeface="+mn-cs"/>
              </a:rPr>
              <a:t>Le SPT effectue des visites de pays au cours de laquelle une délégation de ses membres visite des lieux où des personnes peuvent être privées de leur liberté. Au cours de ses visites, le SPT examine les conditions de leur détention, leur vie quotidienne, y compris la manière dont ils sont traités, les cadres législatifs et institutionnels pertinents, et d'autres questions qui peuvent être liées à la prévention de la torture et des mauvais traitements. A la fin de ses visites, le SPT établit un rapport écrit qui contient des recommandations et observations à l'État, en demandant une réponse écrite dans les 6 mois suivant sa réception. Cela déclenche alors une nouvelle série de discussions concernant la mise en œuvre des recommandations du SPT, et ainsi commence le processus de dialogue continu. Les rapports de visite du SPT sont confidentiels, bien que les États parties soient encouragés à les rendre publics des documents, dans la mesure permise par le P-CAT.</a:t>
            </a:r>
          </a:p>
          <a:p>
            <a:r>
              <a:rPr lang="fr-FR" sz="1200" kern="1200" dirty="0" smtClean="0">
                <a:solidFill>
                  <a:schemeClr val="tx1"/>
                </a:solidFill>
                <a:effectLst/>
                <a:latin typeface="+mn-lt"/>
                <a:ea typeface="+mn-ea"/>
                <a:cs typeface="+mn-cs"/>
              </a:rPr>
              <a:t>Au moment d'entreprendre des visites consultatifs sur les MNP, le SPT se concentre sur les questions relatives à la création et / ou le fonctionnement du MNP dans le pays concerné. Les visites consultatives sur le P-CAT se concentrent sur des discussions de haut niveau avec les autorités compétentes concernant toute une série de questions concernant le respect des dispositions du P-CAT.</a:t>
            </a:r>
          </a:p>
          <a:p>
            <a:r>
              <a:rPr lang="fr-FR" sz="1200" kern="1200" dirty="0" smtClean="0">
                <a:solidFill>
                  <a:schemeClr val="tx1"/>
                </a:solidFill>
                <a:effectLst/>
                <a:latin typeface="+mn-lt"/>
                <a:ea typeface="+mn-ea"/>
                <a:cs typeface="+mn-cs"/>
              </a:rPr>
              <a:t>Le SPT est guidé par les principes de confidentialité, d'impartialité, de non-sélectivité, d'universalité et d'objectivité. Le SPT mène ses travaux dans un esprit de coopération. Il vise à engager les États parties à travers un processus de dialogue constructif et de collaboration plutôt que la condamnation. Néanmoins, si l'État partie refuse de coopérer ou ne parvient pas à prendre des mesures pour améliorer la situation à la lumière des recommandations du SPT, le SPT peut demander au Comité contre la torture de faire une déclaration publique ou de publier le rapport SPT si elle n'a pas encore été rendu public.</a:t>
            </a:r>
          </a:p>
          <a:p>
            <a:endParaRPr lang="en-GB" dirty="0"/>
          </a:p>
        </p:txBody>
      </p:sp>
      <p:sp>
        <p:nvSpPr>
          <p:cNvPr id="4" name="Slide Number Placeholder 3"/>
          <p:cNvSpPr>
            <a:spLocks noGrp="1"/>
          </p:cNvSpPr>
          <p:nvPr>
            <p:ph type="sldNum" sz="quarter" idx="10"/>
          </p:nvPr>
        </p:nvSpPr>
        <p:spPr/>
        <p:txBody>
          <a:bodyPr/>
          <a:lstStyle/>
          <a:p>
            <a:fld id="{0DC3336A-8475-4D8B-8288-36767C230D59}" type="slidenum">
              <a:rPr lang="en-GB" smtClean="0"/>
              <a:pPr/>
              <a:t>7</a:t>
            </a:fld>
            <a:endParaRPr lang="en-GB"/>
          </a:p>
        </p:txBody>
      </p:sp>
    </p:spTree>
    <p:extLst>
      <p:ext uri="{BB962C8B-B14F-4D97-AF65-F5344CB8AC3E}">
        <p14:creationId xmlns:p14="http://schemas.microsoft.com/office/powerpoint/2010/main" val="38212682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a:t>
            </a:r>
            <a:endParaRPr lang="fr-FR" sz="1200" kern="1200" dirty="0" smtClean="0">
              <a:solidFill>
                <a:schemeClr val="tx1"/>
              </a:solidFill>
              <a:effectLst/>
              <a:latin typeface="+mn-lt"/>
              <a:ea typeface="+mn-ea"/>
              <a:cs typeface="+mn-cs"/>
            </a:endParaRPr>
          </a:p>
          <a:p>
            <a:r>
              <a:rPr lang="fr-FR" sz="1200" kern="1200" dirty="0" smtClean="0">
                <a:solidFill>
                  <a:schemeClr val="tx1"/>
                </a:solidFill>
                <a:effectLst/>
                <a:latin typeface="+mn-lt"/>
                <a:ea typeface="+mn-ea"/>
                <a:cs typeface="+mn-cs"/>
              </a:rPr>
              <a:t>Jusqu'à présent, 12 demandes de renseignements:</a:t>
            </a:r>
          </a:p>
          <a:p>
            <a:r>
              <a:rPr lang="fr-FR" sz="1200" kern="1200" dirty="0" smtClean="0">
                <a:solidFill>
                  <a:schemeClr val="tx1"/>
                </a:solidFill>
                <a:effectLst/>
                <a:latin typeface="+mn-lt"/>
                <a:ea typeface="+mn-ea"/>
                <a:cs typeface="+mn-cs"/>
              </a:rPr>
              <a:t>CAT: le Brésil, la Serbie, le Mexique, le Pérou, le Sri Lanka, l'Egypte, la Turquie, le Népal et le Liban</a:t>
            </a:r>
          </a:p>
          <a:p>
            <a:r>
              <a:rPr lang="fr-FR" sz="1200" kern="1200" dirty="0" smtClean="0">
                <a:solidFill>
                  <a:schemeClr val="tx1"/>
                </a:solidFill>
                <a:effectLst/>
                <a:latin typeface="+mn-lt"/>
                <a:ea typeface="+mn-ea"/>
                <a:cs typeface="+mn-cs"/>
              </a:rPr>
              <a:t>CEDAW: Mexique, Philippines, Canada (résumés des résultats disponibles sur le site Web)</a:t>
            </a:r>
          </a:p>
          <a:p>
            <a:r>
              <a:rPr lang="fr-FR" sz="1200" kern="1200" dirty="0" smtClean="0">
                <a:solidFill>
                  <a:schemeClr val="tx1"/>
                </a:solidFill>
                <a:effectLst/>
                <a:latin typeface="+mn-lt"/>
                <a:ea typeface="+mn-ea"/>
                <a:cs typeface="+mn-cs"/>
              </a:rPr>
              <a:t>La confidentialité de la procédure</a:t>
            </a:r>
          </a:p>
          <a:p>
            <a:r>
              <a:rPr lang="fr-FR" sz="1200" kern="1200" dirty="0" smtClean="0">
                <a:solidFill>
                  <a:schemeClr val="tx1"/>
                </a:solidFill>
                <a:effectLst/>
                <a:latin typeface="+mn-lt"/>
                <a:ea typeface="+mn-ea"/>
                <a:cs typeface="+mn-cs"/>
              </a:rPr>
              <a:t>Une information fiable est reçue &lt;&lt;&lt; violations systématiques des droits</a:t>
            </a:r>
          </a:p>
          <a:p>
            <a:r>
              <a:rPr lang="fr-FR" sz="1200" kern="1200" dirty="0" smtClean="0">
                <a:solidFill>
                  <a:schemeClr val="tx1"/>
                </a:solidFill>
                <a:effectLst/>
                <a:latin typeface="+mn-lt"/>
                <a:ea typeface="+mn-ea"/>
                <a:cs typeface="+mn-cs"/>
              </a:rPr>
              <a:t>L’Etat Partie est invité à coopérer à l'examen des informations en soumettant des observations</a:t>
            </a:r>
          </a:p>
          <a:p>
            <a:r>
              <a:rPr lang="fr-FR" sz="1200" kern="1200" dirty="0" smtClean="0">
                <a:solidFill>
                  <a:schemeClr val="tx1"/>
                </a:solidFill>
                <a:effectLst/>
                <a:latin typeface="+mn-lt"/>
                <a:ea typeface="+mn-ea"/>
                <a:cs typeface="+mn-cs"/>
              </a:rPr>
              <a:t>Les réponses de l’Etat Partie et autres informations disponibles &gt;&gt;&gt; pour faire enquête</a:t>
            </a:r>
          </a:p>
          <a:p>
            <a:r>
              <a:rPr lang="fr-FR" sz="1200" kern="1200" dirty="0" smtClean="0">
                <a:solidFill>
                  <a:schemeClr val="tx1"/>
                </a:solidFill>
                <a:effectLst/>
                <a:latin typeface="+mn-lt"/>
                <a:ea typeface="+mn-ea"/>
                <a:cs typeface="+mn-cs"/>
              </a:rPr>
              <a:t>Les experts doivent faire rapport au Comité sur leurs conclusions</a:t>
            </a:r>
          </a:p>
          <a:p>
            <a:r>
              <a:rPr lang="fr-FR" sz="1200" kern="1200" dirty="0" smtClean="0">
                <a:solidFill>
                  <a:schemeClr val="tx1"/>
                </a:solidFill>
                <a:effectLst/>
                <a:latin typeface="+mn-lt"/>
                <a:ea typeface="+mn-ea"/>
                <a:cs typeface="+mn-cs"/>
              </a:rPr>
              <a:t>Le Comité examine les résultats, fait des commentaires, suggestions et recommandations à l’Etat Partie</a:t>
            </a:r>
          </a:p>
          <a:p>
            <a:r>
              <a:rPr lang="fr-FR" sz="1200" kern="1200" dirty="0" smtClean="0">
                <a:solidFill>
                  <a:schemeClr val="tx1"/>
                </a:solidFill>
                <a:effectLst/>
                <a:latin typeface="+mn-lt"/>
                <a:ea typeface="+mn-ea"/>
                <a:cs typeface="+mn-cs"/>
              </a:rPr>
              <a:t>En consultation avec l’Etat Partie, le Comité peut décider d'inclure un résumé de l'enquête dans son rapport annuel.</a:t>
            </a:r>
          </a:p>
          <a:p>
            <a:endParaRPr lang="en-GB" dirty="0"/>
          </a:p>
        </p:txBody>
      </p:sp>
      <p:sp>
        <p:nvSpPr>
          <p:cNvPr id="4" name="Slide Number Placeholder 3"/>
          <p:cNvSpPr>
            <a:spLocks noGrp="1"/>
          </p:cNvSpPr>
          <p:nvPr>
            <p:ph type="sldNum" sz="quarter" idx="10"/>
          </p:nvPr>
        </p:nvSpPr>
        <p:spPr/>
        <p:txBody>
          <a:bodyPr/>
          <a:lstStyle/>
          <a:p>
            <a:fld id="{0DC3336A-8475-4D8B-8288-36767C230D59}" type="slidenum">
              <a:rPr lang="en-GB" smtClean="0"/>
              <a:pPr/>
              <a:t>8</a:t>
            </a:fld>
            <a:endParaRPr lang="en-GB"/>
          </a:p>
        </p:txBody>
      </p:sp>
    </p:spTree>
    <p:extLst>
      <p:ext uri="{BB962C8B-B14F-4D97-AF65-F5344CB8AC3E}">
        <p14:creationId xmlns:p14="http://schemas.microsoft.com/office/powerpoint/2010/main" val="5249639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smtClean="0">
                <a:solidFill>
                  <a:schemeClr val="tx1"/>
                </a:solidFill>
                <a:effectLst/>
                <a:latin typeface="+mn-lt"/>
                <a:ea typeface="+mn-ea"/>
                <a:cs typeface="+mn-cs"/>
              </a:rPr>
              <a:t>CED</a:t>
            </a:r>
          </a:p>
          <a:p>
            <a:r>
              <a:rPr lang="fr-FR" sz="1200" b="1" kern="1200" dirty="0" smtClean="0">
                <a:solidFill>
                  <a:schemeClr val="tx1"/>
                </a:solidFill>
                <a:effectLst/>
                <a:latin typeface="+mn-lt"/>
                <a:ea typeface="+mn-ea"/>
                <a:cs typeface="+mn-cs"/>
              </a:rPr>
              <a:t>Article 33</a:t>
            </a:r>
            <a:endParaRPr lang="fr-FR" sz="1200" kern="1200" dirty="0" smtClean="0">
              <a:solidFill>
                <a:schemeClr val="tx1"/>
              </a:solidFill>
              <a:effectLst/>
              <a:latin typeface="+mn-lt"/>
              <a:ea typeface="+mn-ea"/>
              <a:cs typeface="+mn-cs"/>
            </a:endParaRPr>
          </a:p>
          <a:p>
            <a:r>
              <a:rPr lang="fr-FR" sz="1200" kern="1200" dirty="0" smtClean="0">
                <a:solidFill>
                  <a:schemeClr val="tx1"/>
                </a:solidFill>
                <a:effectLst/>
                <a:latin typeface="+mn-lt"/>
                <a:ea typeface="+mn-ea"/>
                <a:cs typeface="+mn-cs"/>
              </a:rPr>
              <a:t>1. Si le Comité est informé, par des renseignements crédibles, qu'un État partie porte gravement atteinte aux dispositions de la présente Convention, il peut, après consultation de l'État partie concerné, demander à un ou plusieurs de ses membres d'effectuer une visite et de l'informer sans retard.</a:t>
            </a:r>
          </a:p>
          <a:p>
            <a:r>
              <a:rPr lang="fr-FR" sz="1200" kern="1200" dirty="0" smtClean="0">
                <a:solidFill>
                  <a:schemeClr val="tx1"/>
                </a:solidFill>
                <a:effectLst/>
                <a:latin typeface="+mn-lt"/>
                <a:ea typeface="+mn-ea"/>
                <a:cs typeface="+mn-cs"/>
              </a:rPr>
              <a:t>2. Le Comité informe par écrit l'État partie concerné de son intention de procéder à une visite, indiquant la composition de la délégation et l'objet de la visite. L'État partie donne sa réponse dans un délai raisonnable.</a:t>
            </a:r>
          </a:p>
          <a:p>
            <a:r>
              <a:rPr lang="fr-FR" sz="1200" kern="1200" dirty="0" smtClean="0">
                <a:solidFill>
                  <a:schemeClr val="tx1"/>
                </a:solidFill>
                <a:effectLst/>
                <a:latin typeface="+mn-lt"/>
                <a:ea typeface="+mn-ea"/>
                <a:cs typeface="+mn-cs"/>
              </a:rPr>
              <a:t>3. Sur demande motivée de l'État partie, le Comité peut décider de différer ou d'annuler sa visite.</a:t>
            </a:r>
          </a:p>
          <a:p>
            <a:r>
              <a:rPr lang="fr-FR" sz="1200" kern="1200" dirty="0" smtClean="0">
                <a:solidFill>
                  <a:schemeClr val="tx1"/>
                </a:solidFill>
                <a:effectLst/>
                <a:latin typeface="+mn-lt"/>
                <a:ea typeface="+mn-ea"/>
                <a:cs typeface="+mn-cs"/>
              </a:rPr>
              <a:t>4. Si l'État partie donne son accord à la visite, le Comité et l'État partie concerné coopèrent pour définir les modalités de la visite, et l'État partie fournit au Comité toutes les facilités nécessaires à l'accomplissement de cette visite.</a:t>
            </a:r>
          </a:p>
          <a:p>
            <a:r>
              <a:rPr lang="fr-FR" sz="1200" kern="1200" dirty="0" smtClean="0">
                <a:solidFill>
                  <a:schemeClr val="tx1"/>
                </a:solidFill>
                <a:effectLst/>
                <a:latin typeface="+mn-lt"/>
                <a:ea typeface="+mn-ea"/>
                <a:cs typeface="+mn-cs"/>
              </a:rPr>
              <a:t>5. À la suite de la visite, le Comité communique à l'État partie concerné ses observations et recommandations.</a:t>
            </a:r>
          </a:p>
          <a:p>
            <a:endParaRPr lang="en-GB" dirty="0"/>
          </a:p>
        </p:txBody>
      </p:sp>
      <p:sp>
        <p:nvSpPr>
          <p:cNvPr id="4" name="Slide Number Placeholder 3"/>
          <p:cNvSpPr>
            <a:spLocks noGrp="1"/>
          </p:cNvSpPr>
          <p:nvPr>
            <p:ph type="sldNum" sz="quarter" idx="10"/>
          </p:nvPr>
        </p:nvSpPr>
        <p:spPr/>
        <p:txBody>
          <a:bodyPr/>
          <a:lstStyle/>
          <a:p>
            <a:fld id="{0DC3336A-8475-4D8B-8288-36767C230D59}" type="slidenum">
              <a:rPr lang="en-GB" smtClean="0"/>
              <a:pPr/>
              <a:t>9</a:t>
            </a:fld>
            <a:endParaRPr lang="en-GB"/>
          </a:p>
        </p:txBody>
      </p:sp>
    </p:spTree>
    <p:extLst>
      <p:ext uri="{BB962C8B-B14F-4D97-AF65-F5344CB8AC3E}">
        <p14:creationId xmlns:p14="http://schemas.microsoft.com/office/powerpoint/2010/main" val="52496398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3.xml"/><Relationship Id="rId4" Type="http://schemas.openxmlformats.org/officeDocument/2006/relationships/image" Target="../media/image5.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4" name="Image 8" descr="title_slide_background_3_shine.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350" y="0"/>
            <a:ext cx="9155113" cy="686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 7" descr="logo_white.png"/>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448300" y="5351463"/>
            <a:ext cx="3095625"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Image 11" descr="UN_emblem_white_transparent.png"/>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4189413" y="5664200"/>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Connecteur droit 12"/>
          <p:cNvCxnSpPr/>
          <p:nvPr userDrawn="1"/>
        </p:nvCxnSpPr>
        <p:spPr>
          <a:xfrm rot="5400000">
            <a:off x="-849312" y="1438275"/>
            <a:ext cx="2874962" cy="1588"/>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ctrTitle"/>
          </p:nvPr>
        </p:nvSpPr>
        <p:spPr>
          <a:xfrm>
            <a:off x="723900" y="2041240"/>
            <a:ext cx="6590166" cy="1150263"/>
          </a:xfrm>
        </p:spPr>
        <p:txBody>
          <a:bodyPr/>
          <a:lstStyle>
            <a:lvl1pPr>
              <a:defRPr sz="2800" b="1" baseline="0">
                <a:solidFill>
                  <a:schemeClr val="bg1"/>
                </a:solidFill>
              </a:defRPr>
            </a:lvl1pPr>
          </a:lstStyle>
          <a:p>
            <a:r>
              <a:rPr lang="en-US" smtClean="0"/>
              <a:t>Cliquez et modifiez le titre</a:t>
            </a:r>
            <a:endParaRPr lang="fr-FR" dirty="0"/>
          </a:p>
        </p:txBody>
      </p:sp>
      <p:sp>
        <p:nvSpPr>
          <p:cNvPr id="3" name="Sous-titre 2"/>
          <p:cNvSpPr>
            <a:spLocks noGrp="1"/>
          </p:cNvSpPr>
          <p:nvPr>
            <p:ph type="subTitle" idx="1"/>
          </p:nvPr>
        </p:nvSpPr>
        <p:spPr>
          <a:xfrm>
            <a:off x="723900" y="4248607"/>
            <a:ext cx="6590166" cy="978756"/>
          </a:xfrm>
        </p:spPr>
        <p:txBody>
          <a:bodyPr>
            <a:normAutofit/>
          </a:bodyPr>
          <a:lstStyle>
            <a:lvl1pPr marL="0" indent="0" algn="l">
              <a:buNone/>
              <a:defRPr sz="2000" i="1">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err="1" smtClean="0"/>
              <a:t>Cliquez</a:t>
            </a:r>
            <a:r>
              <a:rPr lang="en-US" dirty="0" smtClean="0"/>
              <a:t> pour modifier le style des </a:t>
            </a:r>
            <a:r>
              <a:rPr lang="en-US" dirty="0" err="1" smtClean="0"/>
              <a:t>sous-titres</a:t>
            </a:r>
            <a:r>
              <a:rPr lang="en-US" dirty="0" smtClean="0"/>
              <a:t> du masque</a:t>
            </a:r>
            <a:endParaRPr lang="fr-FR" dirty="0"/>
          </a:p>
        </p:txBody>
      </p:sp>
    </p:spTree>
    <p:extLst>
      <p:ext uri="{BB962C8B-B14F-4D97-AF65-F5344CB8AC3E}">
        <p14:creationId xmlns:p14="http://schemas.microsoft.com/office/powerpoint/2010/main" val="312608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tx2"/>
                </a:solidFill>
              </a:defRPr>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u contenu 2"/>
          <p:cNvSpPr>
            <a:spLocks noGrp="1"/>
          </p:cNvSpPr>
          <p:nvPr>
            <p:ph idx="1"/>
          </p:nvPr>
        </p:nvSpPr>
        <p:spPr>
          <a:xfrm>
            <a:off x="740832" y="1498601"/>
            <a:ext cx="7567085" cy="4477698"/>
          </a:xfrm>
        </p:spPr>
        <p:txBody>
          <a:body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4" name="Espace réservé de la date 3"/>
          <p:cNvSpPr>
            <a:spLocks noGrp="1"/>
          </p:cNvSpPr>
          <p:nvPr>
            <p:ph type="dt" sz="half" idx="10"/>
          </p:nvPr>
        </p:nvSpPr>
        <p:spPr/>
        <p:txBody>
          <a:bodyPr/>
          <a:lstStyle>
            <a:lvl1pPr>
              <a:defRPr/>
            </a:lvl1pPr>
          </a:lstStyle>
          <a:p>
            <a:pPr>
              <a:defRPr/>
            </a:pPr>
            <a:fld id="{EE9CD826-BD0F-4228-8A68-E71D32954BEF}" type="datetime1">
              <a:rPr lang="fr-FR"/>
              <a:pPr>
                <a:defRPr/>
              </a:pPr>
              <a:t>14/03/2018</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srgbClr val="333333">
                  <a:lumMod val="90000"/>
                  <a:lumOff val="10000"/>
                </a:srgbClr>
              </a:solidFill>
            </a:endParaRPr>
          </a:p>
        </p:txBody>
      </p:sp>
    </p:spTree>
    <p:extLst>
      <p:ext uri="{BB962C8B-B14F-4D97-AF65-F5344CB8AC3E}">
        <p14:creationId xmlns:p14="http://schemas.microsoft.com/office/powerpoint/2010/main" val="2988292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rgbClr val="0076C0"/>
                </a:solidFill>
              </a:defRPr>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u contenu 2"/>
          <p:cNvSpPr>
            <a:spLocks noGrp="1"/>
          </p:cNvSpPr>
          <p:nvPr>
            <p:ph sz="half" idx="1"/>
          </p:nvPr>
        </p:nvSpPr>
        <p:spPr>
          <a:xfrm>
            <a:off x="740832" y="1498601"/>
            <a:ext cx="3754968" cy="4477698"/>
          </a:xfrm>
        </p:spPr>
        <p:txBody>
          <a:bodyPr/>
          <a:lstStyle>
            <a:lvl1pPr>
              <a:defRPr sz="2400"/>
            </a:lvl1pPr>
            <a:lvl2pPr>
              <a:defRPr sz="22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4" name="Espace réservé du contenu 3"/>
          <p:cNvSpPr>
            <a:spLocks noGrp="1"/>
          </p:cNvSpPr>
          <p:nvPr>
            <p:ph sz="half" idx="2"/>
          </p:nvPr>
        </p:nvSpPr>
        <p:spPr>
          <a:xfrm>
            <a:off x="4648200" y="1498601"/>
            <a:ext cx="3659717" cy="4477698"/>
          </a:xfrm>
        </p:spPr>
        <p:txBody>
          <a:bodyPr/>
          <a:lstStyle>
            <a:lvl1pPr>
              <a:defRPr sz="2400"/>
            </a:lvl1pPr>
            <a:lvl2pPr>
              <a:defRPr sz="22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5" name="Espace réservé de la date 3"/>
          <p:cNvSpPr>
            <a:spLocks noGrp="1"/>
          </p:cNvSpPr>
          <p:nvPr>
            <p:ph type="dt" sz="half" idx="10"/>
          </p:nvPr>
        </p:nvSpPr>
        <p:spPr/>
        <p:txBody>
          <a:bodyPr/>
          <a:lstStyle>
            <a:lvl1pPr>
              <a:defRPr/>
            </a:lvl1pPr>
          </a:lstStyle>
          <a:p>
            <a:pPr>
              <a:defRPr/>
            </a:pPr>
            <a:fld id="{28909F71-B2FF-4967-A9D8-255610FDB599}" type="datetime1">
              <a:rPr lang="fr-FR"/>
              <a:pPr>
                <a:defRPr/>
              </a:pPr>
              <a:t>14/03/2018</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srgbClr val="333333">
                  <a:lumMod val="90000"/>
                  <a:lumOff val="10000"/>
                </a:srgbClr>
              </a:solidFill>
            </a:endParaRPr>
          </a:p>
        </p:txBody>
      </p:sp>
    </p:spTree>
    <p:extLst>
      <p:ext uri="{BB962C8B-B14F-4D97-AF65-F5344CB8AC3E}">
        <p14:creationId xmlns:p14="http://schemas.microsoft.com/office/powerpoint/2010/main" val="14472935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rgbClr val="0076C0"/>
                </a:solidFill>
              </a:defRPr>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u texte 2"/>
          <p:cNvSpPr>
            <a:spLocks noGrp="1"/>
          </p:cNvSpPr>
          <p:nvPr>
            <p:ph type="body" idx="1"/>
          </p:nvPr>
        </p:nvSpPr>
        <p:spPr>
          <a:xfrm>
            <a:off x="740832" y="1498600"/>
            <a:ext cx="3756556" cy="676275"/>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err="1" smtClean="0"/>
              <a:t>Cliquez</a:t>
            </a:r>
            <a:r>
              <a:rPr lang="en-US" dirty="0" smtClean="0"/>
              <a:t> pour modifier les styles du </a:t>
            </a:r>
            <a:r>
              <a:rPr lang="en-US" dirty="0" err="1" smtClean="0"/>
              <a:t>texte</a:t>
            </a:r>
            <a:r>
              <a:rPr lang="en-US" dirty="0" smtClean="0"/>
              <a:t> du masque</a:t>
            </a:r>
          </a:p>
        </p:txBody>
      </p:sp>
      <p:sp>
        <p:nvSpPr>
          <p:cNvPr id="4" name="Espace réservé du contenu 3"/>
          <p:cNvSpPr>
            <a:spLocks noGrp="1"/>
          </p:cNvSpPr>
          <p:nvPr>
            <p:ph sz="half" idx="2"/>
          </p:nvPr>
        </p:nvSpPr>
        <p:spPr>
          <a:xfrm>
            <a:off x="740832" y="2174875"/>
            <a:ext cx="3756556" cy="3801423"/>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5" name="Espace réservé du texte 4"/>
          <p:cNvSpPr>
            <a:spLocks noGrp="1"/>
          </p:cNvSpPr>
          <p:nvPr>
            <p:ph type="body" sz="quarter" idx="3"/>
          </p:nvPr>
        </p:nvSpPr>
        <p:spPr>
          <a:xfrm>
            <a:off x="4645026" y="1498600"/>
            <a:ext cx="3662892" cy="676275"/>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err="1" smtClean="0"/>
              <a:t>Cliquez</a:t>
            </a:r>
            <a:r>
              <a:rPr lang="en-US" dirty="0" smtClean="0"/>
              <a:t> pour modifier les styles du </a:t>
            </a:r>
            <a:r>
              <a:rPr lang="en-US" dirty="0" err="1" smtClean="0"/>
              <a:t>texte</a:t>
            </a:r>
            <a:r>
              <a:rPr lang="en-US" dirty="0" smtClean="0"/>
              <a:t> du masque</a:t>
            </a:r>
          </a:p>
        </p:txBody>
      </p:sp>
      <p:sp>
        <p:nvSpPr>
          <p:cNvPr id="6" name="Espace réservé du contenu 5"/>
          <p:cNvSpPr>
            <a:spLocks noGrp="1"/>
          </p:cNvSpPr>
          <p:nvPr>
            <p:ph sz="quarter" idx="4"/>
          </p:nvPr>
        </p:nvSpPr>
        <p:spPr>
          <a:xfrm>
            <a:off x="4645026" y="2174875"/>
            <a:ext cx="3662892" cy="3801423"/>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7" name="Espace réservé de la date 3"/>
          <p:cNvSpPr>
            <a:spLocks noGrp="1"/>
          </p:cNvSpPr>
          <p:nvPr>
            <p:ph type="dt" sz="half" idx="10"/>
          </p:nvPr>
        </p:nvSpPr>
        <p:spPr/>
        <p:txBody>
          <a:bodyPr/>
          <a:lstStyle>
            <a:lvl1pPr>
              <a:defRPr/>
            </a:lvl1pPr>
          </a:lstStyle>
          <a:p>
            <a:pPr>
              <a:defRPr/>
            </a:pPr>
            <a:fld id="{BAA2BABF-C494-4730-A84F-68BDCBD1EB0F}" type="datetime1">
              <a:rPr lang="fr-FR"/>
              <a:pPr>
                <a:defRPr/>
              </a:pPr>
              <a:t>14/03/2018</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solidFill>
                <a:srgbClr val="333333">
                  <a:lumMod val="90000"/>
                  <a:lumOff val="10000"/>
                </a:srgbClr>
              </a:solidFill>
            </a:endParaRPr>
          </a:p>
        </p:txBody>
      </p:sp>
    </p:spTree>
    <p:extLst>
      <p:ext uri="{BB962C8B-B14F-4D97-AF65-F5344CB8AC3E}">
        <p14:creationId xmlns:p14="http://schemas.microsoft.com/office/powerpoint/2010/main" val="17338286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rgbClr val="0076C0"/>
                </a:solidFill>
              </a:defRPr>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e la date 3"/>
          <p:cNvSpPr>
            <a:spLocks noGrp="1"/>
          </p:cNvSpPr>
          <p:nvPr>
            <p:ph type="dt" sz="half" idx="10"/>
          </p:nvPr>
        </p:nvSpPr>
        <p:spPr/>
        <p:txBody>
          <a:bodyPr/>
          <a:lstStyle>
            <a:lvl1pPr>
              <a:defRPr/>
            </a:lvl1pPr>
          </a:lstStyle>
          <a:p>
            <a:pPr>
              <a:defRPr/>
            </a:pPr>
            <a:fld id="{98971860-ED3F-4603-9E6C-757380AF37AD}" type="datetime1">
              <a:rPr lang="fr-FR"/>
              <a:pPr>
                <a:defRPr/>
              </a:pPr>
              <a:t>14/03/2018</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solidFill>
                <a:srgbClr val="333333">
                  <a:lumMod val="90000"/>
                  <a:lumOff val="10000"/>
                </a:srgbClr>
              </a:solidFill>
            </a:endParaRPr>
          </a:p>
        </p:txBody>
      </p:sp>
    </p:spTree>
    <p:extLst>
      <p:ext uri="{BB962C8B-B14F-4D97-AF65-F5344CB8AC3E}">
        <p14:creationId xmlns:p14="http://schemas.microsoft.com/office/powerpoint/2010/main" val="10547741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C0A642BA-629D-4998-8F0A-2045BC4B9175}" type="datetime1">
              <a:rPr lang="fr-FR"/>
              <a:pPr>
                <a:defRPr/>
              </a:pPr>
              <a:t>14/03/2018</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solidFill>
                <a:srgbClr val="333333">
                  <a:lumMod val="90000"/>
                  <a:lumOff val="10000"/>
                </a:srgbClr>
              </a:solidFill>
            </a:endParaRPr>
          </a:p>
        </p:txBody>
      </p:sp>
    </p:spTree>
    <p:extLst>
      <p:ext uri="{BB962C8B-B14F-4D97-AF65-F5344CB8AC3E}">
        <p14:creationId xmlns:p14="http://schemas.microsoft.com/office/powerpoint/2010/main" val="7522318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714397" y="273050"/>
            <a:ext cx="2751116" cy="1162050"/>
          </a:xfrm>
        </p:spPr>
        <p:txBody>
          <a:bodyPr/>
          <a:lstStyle>
            <a:lvl1pPr algn="l">
              <a:defRPr sz="2000" b="1"/>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u contenu 2"/>
          <p:cNvSpPr>
            <a:spLocks noGrp="1"/>
          </p:cNvSpPr>
          <p:nvPr>
            <p:ph idx="1"/>
          </p:nvPr>
        </p:nvSpPr>
        <p:spPr>
          <a:xfrm>
            <a:off x="3575050" y="273051"/>
            <a:ext cx="4759583" cy="5703248"/>
          </a:xfrm>
        </p:spPr>
        <p:txBody>
          <a:bodyPr/>
          <a:lstStyle>
            <a:lvl1pPr>
              <a:defRPr sz="2600"/>
            </a:lvl1pPr>
            <a:lvl2pPr>
              <a:defRPr sz="24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4" name="Espace réservé du texte 3"/>
          <p:cNvSpPr>
            <a:spLocks noGrp="1"/>
          </p:cNvSpPr>
          <p:nvPr>
            <p:ph type="body" sz="half" idx="2"/>
          </p:nvPr>
        </p:nvSpPr>
        <p:spPr>
          <a:xfrm>
            <a:off x="714397" y="1435101"/>
            <a:ext cx="2751116" cy="457095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Cliquez pour modifier les styles du texte du masque</a:t>
            </a:r>
          </a:p>
        </p:txBody>
      </p:sp>
      <p:sp>
        <p:nvSpPr>
          <p:cNvPr id="5" name="Espace réservé de la date 4"/>
          <p:cNvSpPr>
            <a:spLocks noGrp="1"/>
          </p:cNvSpPr>
          <p:nvPr>
            <p:ph type="dt" sz="half" idx="10"/>
          </p:nvPr>
        </p:nvSpPr>
        <p:spPr>
          <a:xfrm>
            <a:off x="714375" y="6356350"/>
            <a:ext cx="2751138" cy="365125"/>
          </a:xfrm>
        </p:spPr>
        <p:txBody>
          <a:bodyPr/>
          <a:lstStyle>
            <a:lvl1pPr>
              <a:defRPr/>
            </a:lvl1pPr>
          </a:lstStyle>
          <a:p>
            <a:pPr>
              <a:defRPr/>
            </a:pPr>
            <a:fld id="{30DE9A0A-53AE-4B22-B2D7-C2A09BCFB2D1}" type="datetime1">
              <a:rPr lang="fr-FR"/>
              <a:pPr>
                <a:defRPr/>
              </a:pPr>
              <a:t>14/03/2018</a:t>
            </a:fld>
            <a:endParaRPr lang="fr-FR"/>
          </a:p>
        </p:txBody>
      </p:sp>
      <p:sp>
        <p:nvSpPr>
          <p:cNvPr id="6" name="Espace réservé du pied de page 5"/>
          <p:cNvSpPr>
            <a:spLocks noGrp="1"/>
          </p:cNvSpPr>
          <p:nvPr>
            <p:ph type="ftr" sz="quarter" idx="11"/>
          </p:nvPr>
        </p:nvSpPr>
        <p:spPr>
          <a:xfrm>
            <a:off x="3575050" y="6356350"/>
            <a:ext cx="3659188" cy="365125"/>
          </a:xfrm>
        </p:spPr>
        <p:txBody>
          <a:bodyPr/>
          <a:lstStyle>
            <a:lvl1pPr algn="l">
              <a:defRPr/>
            </a:lvl1pPr>
          </a:lstStyle>
          <a:p>
            <a:pPr>
              <a:defRPr/>
            </a:pPr>
            <a:endParaRPr lang="fr-FR">
              <a:solidFill>
                <a:srgbClr val="333333">
                  <a:lumMod val="90000"/>
                  <a:lumOff val="10000"/>
                </a:srgbClr>
              </a:solidFill>
            </a:endParaRPr>
          </a:p>
        </p:txBody>
      </p:sp>
    </p:spTree>
    <p:extLst>
      <p:ext uri="{BB962C8B-B14F-4D97-AF65-F5344CB8AC3E}">
        <p14:creationId xmlns:p14="http://schemas.microsoft.com/office/powerpoint/2010/main" val="32684504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737073" y="4808256"/>
            <a:ext cx="7563541" cy="423001"/>
          </a:xfrm>
        </p:spPr>
        <p:txBody>
          <a:bodyPr anchor="b"/>
          <a:lstStyle>
            <a:lvl1pPr algn="l">
              <a:defRPr sz="2200" b="1"/>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pour une image  2"/>
          <p:cNvSpPr>
            <a:spLocks noGrp="1"/>
          </p:cNvSpPr>
          <p:nvPr>
            <p:ph type="pic" idx="1"/>
          </p:nvPr>
        </p:nvSpPr>
        <p:spPr>
          <a:xfrm>
            <a:off x="850473" y="612775"/>
            <a:ext cx="7450141"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737073" y="5231258"/>
            <a:ext cx="7563541" cy="60896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err="1" smtClean="0"/>
              <a:t>Cliquez</a:t>
            </a:r>
            <a:r>
              <a:rPr lang="en-US" dirty="0" smtClean="0"/>
              <a:t> pour modifier les styles du </a:t>
            </a:r>
            <a:r>
              <a:rPr lang="en-US" dirty="0" err="1" smtClean="0"/>
              <a:t>texte</a:t>
            </a:r>
            <a:r>
              <a:rPr lang="en-US" dirty="0" smtClean="0"/>
              <a:t> du masque</a:t>
            </a:r>
          </a:p>
        </p:txBody>
      </p:sp>
      <p:sp>
        <p:nvSpPr>
          <p:cNvPr id="5" name="Espace réservé de la date 4"/>
          <p:cNvSpPr>
            <a:spLocks noGrp="1"/>
          </p:cNvSpPr>
          <p:nvPr>
            <p:ph type="dt" sz="half" idx="10"/>
          </p:nvPr>
        </p:nvSpPr>
        <p:spPr>
          <a:xfrm>
            <a:off x="850900" y="6356350"/>
            <a:ext cx="1739900" cy="365125"/>
          </a:xfrm>
        </p:spPr>
        <p:txBody>
          <a:bodyPr/>
          <a:lstStyle>
            <a:lvl1pPr>
              <a:defRPr/>
            </a:lvl1pPr>
          </a:lstStyle>
          <a:p>
            <a:pPr>
              <a:defRPr/>
            </a:pPr>
            <a:fld id="{93685E7E-A9FA-4585-B573-C51CC9309817}" type="datetime1">
              <a:rPr lang="fr-FR"/>
              <a:pPr>
                <a:defRPr/>
              </a:pPr>
              <a:t>14/03/2018</a:t>
            </a:fld>
            <a:endParaRPr lang="fr-FR"/>
          </a:p>
        </p:txBody>
      </p:sp>
      <p:sp>
        <p:nvSpPr>
          <p:cNvPr id="6" name="Espace réservé du pied de page 5"/>
          <p:cNvSpPr>
            <a:spLocks noGrp="1"/>
          </p:cNvSpPr>
          <p:nvPr>
            <p:ph type="ftr" sz="quarter" idx="11"/>
          </p:nvPr>
        </p:nvSpPr>
        <p:spPr/>
        <p:txBody>
          <a:bodyPr/>
          <a:lstStyle>
            <a:lvl1pPr algn="l">
              <a:defRPr/>
            </a:lvl1pPr>
          </a:lstStyle>
          <a:p>
            <a:pPr>
              <a:defRPr/>
            </a:pPr>
            <a:endParaRPr lang="fr-FR">
              <a:solidFill>
                <a:srgbClr val="333333">
                  <a:lumMod val="90000"/>
                  <a:lumOff val="10000"/>
                </a:srgbClr>
              </a:solidFill>
            </a:endParaRPr>
          </a:p>
        </p:txBody>
      </p:sp>
    </p:spTree>
    <p:extLst>
      <p:ext uri="{BB962C8B-B14F-4D97-AF65-F5344CB8AC3E}">
        <p14:creationId xmlns:p14="http://schemas.microsoft.com/office/powerpoint/2010/main" val="28154664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4" name="Image 8" descr="title_slide_background_3_shine.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350" y="0"/>
            <a:ext cx="9155113" cy="686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 7" descr="logo_white.png"/>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448300" y="5351463"/>
            <a:ext cx="3095625"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Image 11" descr="UN_emblem_white_transparent.png"/>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4189413" y="5664200"/>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Connecteur droit 12"/>
          <p:cNvCxnSpPr/>
          <p:nvPr userDrawn="1"/>
        </p:nvCxnSpPr>
        <p:spPr>
          <a:xfrm rot="5400000">
            <a:off x="-849312" y="1438275"/>
            <a:ext cx="2874962" cy="1588"/>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ctrTitle"/>
          </p:nvPr>
        </p:nvSpPr>
        <p:spPr>
          <a:xfrm>
            <a:off x="723900" y="2041240"/>
            <a:ext cx="6590166" cy="1150263"/>
          </a:xfrm>
        </p:spPr>
        <p:txBody>
          <a:bodyPr/>
          <a:lstStyle>
            <a:lvl1pPr>
              <a:defRPr sz="2800" b="1" baseline="0">
                <a:solidFill>
                  <a:schemeClr val="bg1"/>
                </a:solidFill>
              </a:defRPr>
            </a:lvl1pPr>
          </a:lstStyle>
          <a:p>
            <a:r>
              <a:rPr lang="en-US" smtClean="0"/>
              <a:t>Cliquez et modifiez le titre</a:t>
            </a:r>
            <a:endParaRPr lang="fr-FR" dirty="0"/>
          </a:p>
        </p:txBody>
      </p:sp>
      <p:sp>
        <p:nvSpPr>
          <p:cNvPr id="3" name="Sous-titre 2"/>
          <p:cNvSpPr>
            <a:spLocks noGrp="1"/>
          </p:cNvSpPr>
          <p:nvPr>
            <p:ph type="subTitle" idx="1"/>
          </p:nvPr>
        </p:nvSpPr>
        <p:spPr>
          <a:xfrm>
            <a:off x="723900" y="4248607"/>
            <a:ext cx="6590166" cy="978756"/>
          </a:xfrm>
        </p:spPr>
        <p:txBody>
          <a:bodyPr>
            <a:normAutofit/>
          </a:bodyPr>
          <a:lstStyle>
            <a:lvl1pPr marL="0" indent="0" algn="l">
              <a:buNone/>
              <a:defRPr sz="2000" i="1">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err="1" smtClean="0"/>
              <a:t>Cliquez</a:t>
            </a:r>
            <a:r>
              <a:rPr lang="en-US" dirty="0" smtClean="0"/>
              <a:t> pour modifier le style des </a:t>
            </a:r>
            <a:r>
              <a:rPr lang="en-US" dirty="0" err="1" smtClean="0"/>
              <a:t>sous-titres</a:t>
            </a:r>
            <a:r>
              <a:rPr lang="en-US" dirty="0" smtClean="0"/>
              <a:t> du masque</a:t>
            </a:r>
            <a:endParaRPr lang="fr-FR" dirty="0"/>
          </a:p>
        </p:txBody>
      </p:sp>
    </p:spTree>
    <p:extLst>
      <p:ext uri="{BB962C8B-B14F-4D97-AF65-F5344CB8AC3E}">
        <p14:creationId xmlns:p14="http://schemas.microsoft.com/office/powerpoint/2010/main" val="6545288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tx2"/>
                </a:solidFill>
              </a:defRPr>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u contenu 2"/>
          <p:cNvSpPr>
            <a:spLocks noGrp="1"/>
          </p:cNvSpPr>
          <p:nvPr>
            <p:ph idx="1"/>
          </p:nvPr>
        </p:nvSpPr>
        <p:spPr>
          <a:xfrm>
            <a:off x="740832" y="1498601"/>
            <a:ext cx="7567085" cy="4477698"/>
          </a:xfrm>
        </p:spPr>
        <p:txBody>
          <a:body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4" name="Espace réservé de la date 3"/>
          <p:cNvSpPr>
            <a:spLocks noGrp="1"/>
          </p:cNvSpPr>
          <p:nvPr>
            <p:ph type="dt" sz="half" idx="10"/>
          </p:nvPr>
        </p:nvSpPr>
        <p:spPr/>
        <p:txBody>
          <a:bodyPr/>
          <a:lstStyle>
            <a:lvl1pPr>
              <a:defRPr/>
            </a:lvl1pPr>
          </a:lstStyle>
          <a:p>
            <a:pPr>
              <a:defRPr/>
            </a:pPr>
            <a:fld id="{BC042E05-4C3C-46D7-BDAE-996E21AFFA63}" type="datetime1">
              <a:rPr lang="fr-FR"/>
              <a:pPr>
                <a:defRPr/>
              </a:pPr>
              <a:t>14/03/2018</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srgbClr val="333333">
                  <a:lumMod val="90000"/>
                  <a:lumOff val="10000"/>
                </a:srgbClr>
              </a:solidFill>
            </a:endParaRPr>
          </a:p>
        </p:txBody>
      </p:sp>
    </p:spTree>
    <p:extLst>
      <p:ext uri="{BB962C8B-B14F-4D97-AF65-F5344CB8AC3E}">
        <p14:creationId xmlns:p14="http://schemas.microsoft.com/office/powerpoint/2010/main" val="22531402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rgbClr val="0076C0"/>
                </a:solidFill>
              </a:defRPr>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u contenu 2"/>
          <p:cNvSpPr>
            <a:spLocks noGrp="1"/>
          </p:cNvSpPr>
          <p:nvPr>
            <p:ph sz="half" idx="1"/>
          </p:nvPr>
        </p:nvSpPr>
        <p:spPr>
          <a:xfrm>
            <a:off x="740832" y="1498601"/>
            <a:ext cx="3754968" cy="4477698"/>
          </a:xfrm>
        </p:spPr>
        <p:txBody>
          <a:bodyPr/>
          <a:lstStyle>
            <a:lvl1pPr>
              <a:defRPr sz="2400"/>
            </a:lvl1pPr>
            <a:lvl2pPr>
              <a:defRPr sz="22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4" name="Espace réservé du contenu 3"/>
          <p:cNvSpPr>
            <a:spLocks noGrp="1"/>
          </p:cNvSpPr>
          <p:nvPr>
            <p:ph sz="half" idx="2"/>
          </p:nvPr>
        </p:nvSpPr>
        <p:spPr>
          <a:xfrm>
            <a:off x="4648200" y="1498601"/>
            <a:ext cx="3659717" cy="4477698"/>
          </a:xfrm>
        </p:spPr>
        <p:txBody>
          <a:bodyPr/>
          <a:lstStyle>
            <a:lvl1pPr>
              <a:defRPr sz="2400"/>
            </a:lvl1pPr>
            <a:lvl2pPr>
              <a:defRPr sz="22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5" name="Espace réservé de la date 3"/>
          <p:cNvSpPr>
            <a:spLocks noGrp="1"/>
          </p:cNvSpPr>
          <p:nvPr>
            <p:ph type="dt" sz="half" idx="10"/>
          </p:nvPr>
        </p:nvSpPr>
        <p:spPr/>
        <p:txBody>
          <a:bodyPr/>
          <a:lstStyle>
            <a:lvl1pPr>
              <a:defRPr/>
            </a:lvl1pPr>
          </a:lstStyle>
          <a:p>
            <a:pPr>
              <a:defRPr/>
            </a:pPr>
            <a:fld id="{8B7FBC82-037D-467A-80E9-8EF43FD1D7D7}" type="datetime1">
              <a:rPr lang="fr-FR"/>
              <a:pPr>
                <a:defRPr/>
              </a:pPr>
              <a:t>14/03/2018</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srgbClr val="333333">
                  <a:lumMod val="90000"/>
                  <a:lumOff val="10000"/>
                </a:srgbClr>
              </a:solidFill>
            </a:endParaRPr>
          </a:p>
        </p:txBody>
      </p:sp>
    </p:spTree>
    <p:extLst>
      <p:ext uri="{BB962C8B-B14F-4D97-AF65-F5344CB8AC3E}">
        <p14:creationId xmlns:p14="http://schemas.microsoft.com/office/powerpoint/2010/main" val="4171568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tx2"/>
                </a:solidFill>
              </a:defRPr>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u contenu 2"/>
          <p:cNvSpPr>
            <a:spLocks noGrp="1"/>
          </p:cNvSpPr>
          <p:nvPr>
            <p:ph idx="1"/>
          </p:nvPr>
        </p:nvSpPr>
        <p:spPr>
          <a:xfrm>
            <a:off x="740832" y="1498601"/>
            <a:ext cx="7567085" cy="4477698"/>
          </a:xfrm>
        </p:spPr>
        <p:txBody>
          <a:body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4" name="Espace réservé de la date 3"/>
          <p:cNvSpPr>
            <a:spLocks noGrp="1"/>
          </p:cNvSpPr>
          <p:nvPr>
            <p:ph type="dt" sz="half" idx="10"/>
          </p:nvPr>
        </p:nvSpPr>
        <p:spPr/>
        <p:txBody>
          <a:bodyPr/>
          <a:lstStyle>
            <a:lvl1pPr>
              <a:defRPr/>
            </a:lvl1pPr>
          </a:lstStyle>
          <a:p>
            <a:pPr>
              <a:defRPr/>
            </a:pPr>
            <a:fld id="{EE9CD826-BD0F-4228-8A68-E71D32954BEF}" type="datetime1">
              <a:rPr lang="fr-FR"/>
              <a:pPr>
                <a:defRPr/>
              </a:pPr>
              <a:t>14/03/2018</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srgbClr val="333333">
                  <a:lumMod val="90000"/>
                  <a:lumOff val="10000"/>
                </a:srgbClr>
              </a:solidFill>
            </a:endParaRPr>
          </a:p>
        </p:txBody>
      </p:sp>
    </p:spTree>
    <p:extLst>
      <p:ext uri="{BB962C8B-B14F-4D97-AF65-F5344CB8AC3E}">
        <p14:creationId xmlns:p14="http://schemas.microsoft.com/office/powerpoint/2010/main" val="41570561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rgbClr val="0076C0"/>
                </a:solidFill>
              </a:defRPr>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u texte 2"/>
          <p:cNvSpPr>
            <a:spLocks noGrp="1"/>
          </p:cNvSpPr>
          <p:nvPr>
            <p:ph type="body" idx="1"/>
          </p:nvPr>
        </p:nvSpPr>
        <p:spPr>
          <a:xfrm>
            <a:off x="740832" y="1498600"/>
            <a:ext cx="3756556" cy="676275"/>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err="1" smtClean="0"/>
              <a:t>Cliquez</a:t>
            </a:r>
            <a:r>
              <a:rPr lang="en-US" dirty="0" smtClean="0"/>
              <a:t> pour modifier les styles du </a:t>
            </a:r>
            <a:r>
              <a:rPr lang="en-US" dirty="0" err="1" smtClean="0"/>
              <a:t>texte</a:t>
            </a:r>
            <a:r>
              <a:rPr lang="en-US" dirty="0" smtClean="0"/>
              <a:t> du masque</a:t>
            </a:r>
          </a:p>
        </p:txBody>
      </p:sp>
      <p:sp>
        <p:nvSpPr>
          <p:cNvPr id="4" name="Espace réservé du contenu 3"/>
          <p:cNvSpPr>
            <a:spLocks noGrp="1"/>
          </p:cNvSpPr>
          <p:nvPr>
            <p:ph sz="half" idx="2"/>
          </p:nvPr>
        </p:nvSpPr>
        <p:spPr>
          <a:xfrm>
            <a:off x="740832" y="2174875"/>
            <a:ext cx="3756556" cy="3801423"/>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5" name="Espace réservé du texte 4"/>
          <p:cNvSpPr>
            <a:spLocks noGrp="1"/>
          </p:cNvSpPr>
          <p:nvPr>
            <p:ph type="body" sz="quarter" idx="3"/>
          </p:nvPr>
        </p:nvSpPr>
        <p:spPr>
          <a:xfrm>
            <a:off x="4645026" y="1498600"/>
            <a:ext cx="3662892" cy="676275"/>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err="1" smtClean="0"/>
              <a:t>Cliquez</a:t>
            </a:r>
            <a:r>
              <a:rPr lang="en-US" dirty="0" smtClean="0"/>
              <a:t> pour modifier les styles du </a:t>
            </a:r>
            <a:r>
              <a:rPr lang="en-US" dirty="0" err="1" smtClean="0"/>
              <a:t>texte</a:t>
            </a:r>
            <a:r>
              <a:rPr lang="en-US" dirty="0" smtClean="0"/>
              <a:t> du masque</a:t>
            </a:r>
          </a:p>
        </p:txBody>
      </p:sp>
      <p:sp>
        <p:nvSpPr>
          <p:cNvPr id="6" name="Espace réservé du contenu 5"/>
          <p:cNvSpPr>
            <a:spLocks noGrp="1"/>
          </p:cNvSpPr>
          <p:nvPr>
            <p:ph sz="quarter" idx="4"/>
          </p:nvPr>
        </p:nvSpPr>
        <p:spPr>
          <a:xfrm>
            <a:off x="4645026" y="2174875"/>
            <a:ext cx="3662892" cy="3801423"/>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7" name="Espace réservé de la date 3"/>
          <p:cNvSpPr>
            <a:spLocks noGrp="1"/>
          </p:cNvSpPr>
          <p:nvPr>
            <p:ph type="dt" sz="half" idx="10"/>
          </p:nvPr>
        </p:nvSpPr>
        <p:spPr/>
        <p:txBody>
          <a:bodyPr/>
          <a:lstStyle>
            <a:lvl1pPr>
              <a:defRPr/>
            </a:lvl1pPr>
          </a:lstStyle>
          <a:p>
            <a:pPr>
              <a:defRPr/>
            </a:pPr>
            <a:fld id="{DBF1C8BB-161E-446F-9700-E65942D8B06B}" type="datetime1">
              <a:rPr lang="fr-FR"/>
              <a:pPr>
                <a:defRPr/>
              </a:pPr>
              <a:t>14/03/2018</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solidFill>
                <a:srgbClr val="333333">
                  <a:lumMod val="90000"/>
                  <a:lumOff val="10000"/>
                </a:srgbClr>
              </a:solidFill>
            </a:endParaRPr>
          </a:p>
        </p:txBody>
      </p:sp>
    </p:spTree>
    <p:extLst>
      <p:ext uri="{BB962C8B-B14F-4D97-AF65-F5344CB8AC3E}">
        <p14:creationId xmlns:p14="http://schemas.microsoft.com/office/powerpoint/2010/main" val="18914547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rgbClr val="0076C0"/>
                </a:solidFill>
              </a:defRPr>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e la date 3"/>
          <p:cNvSpPr>
            <a:spLocks noGrp="1"/>
          </p:cNvSpPr>
          <p:nvPr>
            <p:ph type="dt" sz="half" idx="10"/>
          </p:nvPr>
        </p:nvSpPr>
        <p:spPr/>
        <p:txBody>
          <a:bodyPr/>
          <a:lstStyle>
            <a:lvl1pPr>
              <a:defRPr/>
            </a:lvl1pPr>
          </a:lstStyle>
          <a:p>
            <a:pPr>
              <a:defRPr/>
            </a:pPr>
            <a:fld id="{653E1C68-78CF-4F23-A05E-CBB935EA3422}" type="datetime1">
              <a:rPr lang="fr-FR"/>
              <a:pPr>
                <a:defRPr/>
              </a:pPr>
              <a:t>14/03/2018</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solidFill>
                <a:srgbClr val="333333">
                  <a:lumMod val="90000"/>
                  <a:lumOff val="10000"/>
                </a:srgbClr>
              </a:solidFill>
            </a:endParaRPr>
          </a:p>
        </p:txBody>
      </p:sp>
    </p:spTree>
    <p:extLst>
      <p:ext uri="{BB962C8B-B14F-4D97-AF65-F5344CB8AC3E}">
        <p14:creationId xmlns:p14="http://schemas.microsoft.com/office/powerpoint/2010/main" val="21477126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89ABF918-B289-4D03-8B3A-37306514CB41}" type="datetime1">
              <a:rPr lang="fr-FR"/>
              <a:pPr>
                <a:defRPr/>
              </a:pPr>
              <a:t>14/03/2018</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solidFill>
                <a:srgbClr val="333333">
                  <a:lumMod val="90000"/>
                  <a:lumOff val="10000"/>
                </a:srgbClr>
              </a:solidFill>
            </a:endParaRPr>
          </a:p>
        </p:txBody>
      </p:sp>
    </p:spTree>
    <p:extLst>
      <p:ext uri="{BB962C8B-B14F-4D97-AF65-F5344CB8AC3E}">
        <p14:creationId xmlns:p14="http://schemas.microsoft.com/office/powerpoint/2010/main" val="246977771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714397" y="273050"/>
            <a:ext cx="2751116" cy="1162050"/>
          </a:xfrm>
        </p:spPr>
        <p:txBody>
          <a:bodyPr/>
          <a:lstStyle>
            <a:lvl1pPr algn="l">
              <a:defRPr sz="2000" b="1"/>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u contenu 2"/>
          <p:cNvSpPr>
            <a:spLocks noGrp="1"/>
          </p:cNvSpPr>
          <p:nvPr>
            <p:ph idx="1"/>
          </p:nvPr>
        </p:nvSpPr>
        <p:spPr>
          <a:xfrm>
            <a:off x="3575050" y="273051"/>
            <a:ext cx="4759583" cy="5703248"/>
          </a:xfrm>
        </p:spPr>
        <p:txBody>
          <a:bodyPr/>
          <a:lstStyle>
            <a:lvl1pPr>
              <a:defRPr sz="2600"/>
            </a:lvl1pPr>
            <a:lvl2pPr>
              <a:defRPr sz="24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4" name="Espace réservé du texte 3"/>
          <p:cNvSpPr>
            <a:spLocks noGrp="1"/>
          </p:cNvSpPr>
          <p:nvPr>
            <p:ph type="body" sz="half" idx="2"/>
          </p:nvPr>
        </p:nvSpPr>
        <p:spPr>
          <a:xfrm>
            <a:off x="714397" y="1435101"/>
            <a:ext cx="2751116" cy="457095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Cliquez pour modifier les styles du texte du masque</a:t>
            </a:r>
          </a:p>
        </p:txBody>
      </p:sp>
      <p:sp>
        <p:nvSpPr>
          <p:cNvPr id="5" name="Espace réservé de la date 4"/>
          <p:cNvSpPr>
            <a:spLocks noGrp="1"/>
          </p:cNvSpPr>
          <p:nvPr>
            <p:ph type="dt" sz="half" idx="10"/>
          </p:nvPr>
        </p:nvSpPr>
        <p:spPr>
          <a:xfrm>
            <a:off x="714375" y="6356350"/>
            <a:ext cx="2751138" cy="365125"/>
          </a:xfrm>
        </p:spPr>
        <p:txBody>
          <a:bodyPr/>
          <a:lstStyle>
            <a:lvl1pPr>
              <a:defRPr/>
            </a:lvl1pPr>
          </a:lstStyle>
          <a:p>
            <a:pPr>
              <a:defRPr/>
            </a:pPr>
            <a:fld id="{4BB8F940-9E27-49C4-90F6-3D8A6242D9F9}" type="datetime1">
              <a:rPr lang="fr-FR"/>
              <a:pPr>
                <a:defRPr/>
              </a:pPr>
              <a:t>14/03/2018</a:t>
            </a:fld>
            <a:endParaRPr lang="fr-FR"/>
          </a:p>
        </p:txBody>
      </p:sp>
      <p:sp>
        <p:nvSpPr>
          <p:cNvPr id="6" name="Espace réservé du pied de page 5"/>
          <p:cNvSpPr>
            <a:spLocks noGrp="1"/>
          </p:cNvSpPr>
          <p:nvPr>
            <p:ph type="ftr" sz="quarter" idx="11"/>
          </p:nvPr>
        </p:nvSpPr>
        <p:spPr>
          <a:xfrm>
            <a:off x="3575050" y="6356350"/>
            <a:ext cx="3659188" cy="365125"/>
          </a:xfrm>
        </p:spPr>
        <p:txBody>
          <a:bodyPr/>
          <a:lstStyle>
            <a:lvl1pPr algn="l">
              <a:defRPr/>
            </a:lvl1pPr>
          </a:lstStyle>
          <a:p>
            <a:pPr>
              <a:defRPr/>
            </a:pPr>
            <a:endParaRPr lang="fr-FR">
              <a:solidFill>
                <a:srgbClr val="333333">
                  <a:lumMod val="90000"/>
                  <a:lumOff val="10000"/>
                </a:srgbClr>
              </a:solidFill>
            </a:endParaRPr>
          </a:p>
        </p:txBody>
      </p:sp>
    </p:spTree>
    <p:extLst>
      <p:ext uri="{BB962C8B-B14F-4D97-AF65-F5344CB8AC3E}">
        <p14:creationId xmlns:p14="http://schemas.microsoft.com/office/powerpoint/2010/main" val="1701738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737073" y="4808256"/>
            <a:ext cx="7563541" cy="423001"/>
          </a:xfrm>
        </p:spPr>
        <p:txBody>
          <a:bodyPr anchor="b"/>
          <a:lstStyle>
            <a:lvl1pPr algn="l">
              <a:defRPr sz="2200" b="1"/>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pour une image  2"/>
          <p:cNvSpPr>
            <a:spLocks noGrp="1"/>
          </p:cNvSpPr>
          <p:nvPr>
            <p:ph type="pic" idx="1"/>
          </p:nvPr>
        </p:nvSpPr>
        <p:spPr>
          <a:xfrm>
            <a:off x="850473" y="612775"/>
            <a:ext cx="7450141"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737073" y="5231258"/>
            <a:ext cx="7563541" cy="60896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err="1" smtClean="0"/>
              <a:t>Cliquez</a:t>
            </a:r>
            <a:r>
              <a:rPr lang="en-US" dirty="0" smtClean="0"/>
              <a:t> pour modifier les styles du </a:t>
            </a:r>
            <a:r>
              <a:rPr lang="en-US" dirty="0" err="1" smtClean="0"/>
              <a:t>texte</a:t>
            </a:r>
            <a:r>
              <a:rPr lang="en-US" dirty="0" smtClean="0"/>
              <a:t> du masque</a:t>
            </a:r>
          </a:p>
        </p:txBody>
      </p:sp>
      <p:sp>
        <p:nvSpPr>
          <p:cNvPr id="5" name="Espace réservé de la date 4"/>
          <p:cNvSpPr>
            <a:spLocks noGrp="1"/>
          </p:cNvSpPr>
          <p:nvPr>
            <p:ph type="dt" sz="half" idx="10"/>
          </p:nvPr>
        </p:nvSpPr>
        <p:spPr>
          <a:xfrm>
            <a:off x="850900" y="6356350"/>
            <a:ext cx="1739900" cy="365125"/>
          </a:xfrm>
        </p:spPr>
        <p:txBody>
          <a:bodyPr/>
          <a:lstStyle>
            <a:lvl1pPr>
              <a:defRPr/>
            </a:lvl1pPr>
          </a:lstStyle>
          <a:p>
            <a:pPr>
              <a:defRPr/>
            </a:pPr>
            <a:fld id="{BA53BC88-367A-489D-AB4E-81F463E37FF2}" type="datetime1">
              <a:rPr lang="fr-FR"/>
              <a:pPr>
                <a:defRPr/>
              </a:pPr>
              <a:t>14/03/2018</a:t>
            </a:fld>
            <a:endParaRPr lang="fr-FR"/>
          </a:p>
        </p:txBody>
      </p:sp>
      <p:sp>
        <p:nvSpPr>
          <p:cNvPr id="6" name="Espace réservé du pied de page 5"/>
          <p:cNvSpPr>
            <a:spLocks noGrp="1"/>
          </p:cNvSpPr>
          <p:nvPr>
            <p:ph type="ftr" sz="quarter" idx="11"/>
          </p:nvPr>
        </p:nvSpPr>
        <p:spPr/>
        <p:txBody>
          <a:bodyPr/>
          <a:lstStyle>
            <a:lvl1pPr algn="l">
              <a:defRPr/>
            </a:lvl1pPr>
          </a:lstStyle>
          <a:p>
            <a:pPr>
              <a:defRPr/>
            </a:pPr>
            <a:endParaRPr lang="fr-FR">
              <a:solidFill>
                <a:srgbClr val="333333">
                  <a:lumMod val="90000"/>
                  <a:lumOff val="10000"/>
                </a:srgbClr>
              </a:solidFill>
            </a:endParaRPr>
          </a:p>
        </p:txBody>
      </p:sp>
    </p:spTree>
    <p:extLst>
      <p:ext uri="{BB962C8B-B14F-4D97-AF65-F5344CB8AC3E}">
        <p14:creationId xmlns:p14="http://schemas.microsoft.com/office/powerpoint/2010/main" val="3423214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rgbClr val="0076C0"/>
                </a:solidFill>
              </a:defRPr>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u contenu 2"/>
          <p:cNvSpPr>
            <a:spLocks noGrp="1"/>
          </p:cNvSpPr>
          <p:nvPr>
            <p:ph sz="half" idx="1"/>
          </p:nvPr>
        </p:nvSpPr>
        <p:spPr>
          <a:xfrm>
            <a:off x="740832" y="1498601"/>
            <a:ext cx="3754968" cy="4477698"/>
          </a:xfrm>
        </p:spPr>
        <p:txBody>
          <a:bodyPr/>
          <a:lstStyle>
            <a:lvl1pPr>
              <a:defRPr sz="2400"/>
            </a:lvl1pPr>
            <a:lvl2pPr>
              <a:defRPr sz="22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4" name="Espace réservé du contenu 3"/>
          <p:cNvSpPr>
            <a:spLocks noGrp="1"/>
          </p:cNvSpPr>
          <p:nvPr>
            <p:ph sz="half" idx="2"/>
          </p:nvPr>
        </p:nvSpPr>
        <p:spPr>
          <a:xfrm>
            <a:off x="4648200" y="1498601"/>
            <a:ext cx="3659717" cy="4477698"/>
          </a:xfrm>
        </p:spPr>
        <p:txBody>
          <a:bodyPr/>
          <a:lstStyle>
            <a:lvl1pPr>
              <a:defRPr sz="2400"/>
            </a:lvl1pPr>
            <a:lvl2pPr>
              <a:defRPr sz="22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5" name="Espace réservé de la date 3"/>
          <p:cNvSpPr>
            <a:spLocks noGrp="1"/>
          </p:cNvSpPr>
          <p:nvPr>
            <p:ph type="dt" sz="half" idx="10"/>
          </p:nvPr>
        </p:nvSpPr>
        <p:spPr/>
        <p:txBody>
          <a:bodyPr/>
          <a:lstStyle>
            <a:lvl1pPr>
              <a:defRPr/>
            </a:lvl1pPr>
          </a:lstStyle>
          <a:p>
            <a:pPr>
              <a:defRPr/>
            </a:pPr>
            <a:fld id="{28909F71-B2FF-4967-A9D8-255610FDB599}" type="datetime1">
              <a:rPr lang="fr-FR"/>
              <a:pPr>
                <a:defRPr/>
              </a:pPr>
              <a:t>14/03/2018</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srgbClr val="333333">
                  <a:lumMod val="90000"/>
                  <a:lumOff val="10000"/>
                </a:srgbClr>
              </a:solidFill>
            </a:endParaRPr>
          </a:p>
        </p:txBody>
      </p:sp>
    </p:spTree>
    <p:extLst>
      <p:ext uri="{BB962C8B-B14F-4D97-AF65-F5344CB8AC3E}">
        <p14:creationId xmlns:p14="http://schemas.microsoft.com/office/powerpoint/2010/main" val="2023851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rgbClr val="0076C0"/>
                </a:solidFill>
              </a:defRPr>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u texte 2"/>
          <p:cNvSpPr>
            <a:spLocks noGrp="1"/>
          </p:cNvSpPr>
          <p:nvPr>
            <p:ph type="body" idx="1"/>
          </p:nvPr>
        </p:nvSpPr>
        <p:spPr>
          <a:xfrm>
            <a:off x="740832" y="1498600"/>
            <a:ext cx="3756556" cy="676275"/>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err="1" smtClean="0"/>
              <a:t>Cliquez</a:t>
            </a:r>
            <a:r>
              <a:rPr lang="en-US" dirty="0" smtClean="0"/>
              <a:t> pour modifier les styles du </a:t>
            </a:r>
            <a:r>
              <a:rPr lang="en-US" dirty="0" err="1" smtClean="0"/>
              <a:t>texte</a:t>
            </a:r>
            <a:r>
              <a:rPr lang="en-US" dirty="0" smtClean="0"/>
              <a:t> du masque</a:t>
            </a:r>
          </a:p>
        </p:txBody>
      </p:sp>
      <p:sp>
        <p:nvSpPr>
          <p:cNvPr id="4" name="Espace réservé du contenu 3"/>
          <p:cNvSpPr>
            <a:spLocks noGrp="1"/>
          </p:cNvSpPr>
          <p:nvPr>
            <p:ph sz="half" idx="2"/>
          </p:nvPr>
        </p:nvSpPr>
        <p:spPr>
          <a:xfrm>
            <a:off x="740832" y="2174875"/>
            <a:ext cx="3756556" cy="3801423"/>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5" name="Espace réservé du texte 4"/>
          <p:cNvSpPr>
            <a:spLocks noGrp="1"/>
          </p:cNvSpPr>
          <p:nvPr>
            <p:ph type="body" sz="quarter" idx="3"/>
          </p:nvPr>
        </p:nvSpPr>
        <p:spPr>
          <a:xfrm>
            <a:off x="4645026" y="1498600"/>
            <a:ext cx="3662892" cy="676275"/>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err="1" smtClean="0"/>
              <a:t>Cliquez</a:t>
            </a:r>
            <a:r>
              <a:rPr lang="en-US" dirty="0" smtClean="0"/>
              <a:t> pour modifier les styles du </a:t>
            </a:r>
            <a:r>
              <a:rPr lang="en-US" dirty="0" err="1" smtClean="0"/>
              <a:t>texte</a:t>
            </a:r>
            <a:r>
              <a:rPr lang="en-US" dirty="0" smtClean="0"/>
              <a:t> du masque</a:t>
            </a:r>
          </a:p>
        </p:txBody>
      </p:sp>
      <p:sp>
        <p:nvSpPr>
          <p:cNvPr id="6" name="Espace réservé du contenu 5"/>
          <p:cNvSpPr>
            <a:spLocks noGrp="1"/>
          </p:cNvSpPr>
          <p:nvPr>
            <p:ph sz="quarter" idx="4"/>
          </p:nvPr>
        </p:nvSpPr>
        <p:spPr>
          <a:xfrm>
            <a:off x="4645026" y="2174875"/>
            <a:ext cx="3662892" cy="3801423"/>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7" name="Espace réservé de la date 3"/>
          <p:cNvSpPr>
            <a:spLocks noGrp="1"/>
          </p:cNvSpPr>
          <p:nvPr>
            <p:ph type="dt" sz="half" idx="10"/>
          </p:nvPr>
        </p:nvSpPr>
        <p:spPr/>
        <p:txBody>
          <a:bodyPr/>
          <a:lstStyle>
            <a:lvl1pPr>
              <a:defRPr/>
            </a:lvl1pPr>
          </a:lstStyle>
          <a:p>
            <a:pPr>
              <a:defRPr/>
            </a:pPr>
            <a:fld id="{BAA2BABF-C494-4730-A84F-68BDCBD1EB0F}" type="datetime1">
              <a:rPr lang="fr-FR"/>
              <a:pPr>
                <a:defRPr/>
              </a:pPr>
              <a:t>14/03/2018</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solidFill>
                <a:srgbClr val="333333">
                  <a:lumMod val="90000"/>
                  <a:lumOff val="10000"/>
                </a:srgbClr>
              </a:solidFill>
            </a:endParaRPr>
          </a:p>
        </p:txBody>
      </p:sp>
    </p:spTree>
    <p:extLst>
      <p:ext uri="{BB962C8B-B14F-4D97-AF65-F5344CB8AC3E}">
        <p14:creationId xmlns:p14="http://schemas.microsoft.com/office/powerpoint/2010/main" val="2195764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rgbClr val="0076C0"/>
                </a:solidFill>
              </a:defRPr>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e la date 3"/>
          <p:cNvSpPr>
            <a:spLocks noGrp="1"/>
          </p:cNvSpPr>
          <p:nvPr>
            <p:ph type="dt" sz="half" idx="10"/>
          </p:nvPr>
        </p:nvSpPr>
        <p:spPr/>
        <p:txBody>
          <a:bodyPr/>
          <a:lstStyle>
            <a:lvl1pPr>
              <a:defRPr/>
            </a:lvl1pPr>
          </a:lstStyle>
          <a:p>
            <a:pPr>
              <a:defRPr/>
            </a:pPr>
            <a:fld id="{98971860-ED3F-4603-9E6C-757380AF37AD}" type="datetime1">
              <a:rPr lang="fr-FR"/>
              <a:pPr>
                <a:defRPr/>
              </a:pPr>
              <a:t>14/03/2018</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solidFill>
                <a:srgbClr val="333333">
                  <a:lumMod val="90000"/>
                  <a:lumOff val="10000"/>
                </a:srgbClr>
              </a:solidFill>
            </a:endParaRPr>
          </a:p>
        </p:txBody>
      </p:sp>
    </p:spTree>
    <p:extLst>
      <p:ext uri="{BB962C8B-B14F-4D97-AF65-F5344CB8AC3E}">
        <p14:creationId xmlns:p14="http://schemas.microsoft.com/office/powerpoint/2010/main" val="1043277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C0A642BA-629D-4998-8F0A-2045BC4B9175}" type="datetime1">
              <a:rPr lang="fr-FR"/>
              <a:pPr>
                <a:defRPr/>
              </a:pPr>
              <a:t>14/03/2018</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solidFill>
                <a:srgbClr val="333333">
                  <a:lumMod val="90000"/>
                  <a:lumOff val="10000"/>
                </a:srgbClr>
              </a:solidFill>
            </a:endParaRPr>
          </a:p>
        </p:txBody>
      </p:sp>
    </p:spTree>
    <p:extLst>
      <p:ext uri="{BB962C8B-B14F-4D97-AF65-F5344CB8AC3E}">
        <p14:creationId xmlns:p14="http://schemas.microsoft.com/office/powerpoint/2010/main" val="2902645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714397" y="273050"/>
            <a:ext cx="2751116" cy="1162050"/>
          </a:xfrm>
        </p:spPr>
        <p:txBody>
          <a:bodyPr/>
          <a:lstStyle>
            <a:lvl1pPr algn="l">
              <a:defRPr sz="2000" b="1"/>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du contenu 2"/>
          <p:cNvSpPr>
            <a:spLocks noGrp="1"/>
          </p:cNvSpPr>
          <p:nvPr>
            <p:ph idx="1"/>
          </p:nvPr>
        </p:nvSpPr>
        <p:spPr>
          <a:xfrm>
            <a:off x="3575050" y="273051"/>
            <a:ext cx="4759583" cy="5703248"/>
          </a:xfrm>
        </p:spPr>
        <p:txBody>
          <a:bodyPr/>
          <a:lstStyle>
            <a:lvl1pPr>
              <a:defRPr sz="2600"/>
            </a:lvl1pPr>
            <a:lvl2pPr>
              <a:defRPr sz="24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dirty="0" err="1" smtClean="0"/>
              <a:t>Cliquez</a:t>
            </a:r>
            <a:r>
              <a:rPr lang="en-US" dirty="0" smtClean="0"/>
              <a:t> pour modifier les styles du </a:t>
            </a:r>
            <a:r>
              <a:rPr lang="en-US" dirty="0" err="1" smtClean="0"/>
              <a:t>texte</a:t>
            </a:r>
            <a:r>
              <a:rPr lang="en-US" dirty="0" smtClean="0"/>
              <a:t> du masque</a:t>
            </a:r>
          </a:p>
          <a:p>
            <a:pPr lvl="1"/>
            <a:r>
              <a:rPr lang="en-US" dirty="0" err="1" smtClean="0"/>
              <a:t>Deuxième</a:t>
            </a:r>
            <a:r>
              <a:rPr lang="en-US" dirty="0" smtClean="0"/>
              <a:t> </a:t>
            </a:r>
            <a:r>
              <a:rPr lang="en-US" dirty="0" err="1" smtClean="0"/>
              <a:t>niveau</a:t>
            </a:r>
            <a:endParaRPr lang="en-US" dirty="0" smtClean="0"/>
          </a:p>
          <a:p>
            <a:pPr lvl="2"/>
            <a:r>
              <a:rPr lang="en-US" dirty="0" err="1" smtClean="0"/>
              <a:t>Troisième</a:t>
            </a:r>
            <a:r>
              <a:rPr lang="en-US" dirty="0" smtClean="0"/>
              <a:t> </a:t>
            </a:r>
            <a:r>
              <a:rPr lang="en-US" dirty="0" err="1" smtClean="0"/>
              <a:t>niveau</a:t>
            </a:r>
            <a:endParaRPr lang="en-US" dirty="0" smtClean="0"/>
          </a:p>
          <a:p>
            <a:pPr lvl="3"/>
            <a:r>
              <a:rPr lang="en-US" dirty="0" err="1" smtClean="0"/>
              <a:t>Quatrième</a:t>
            </a:r>
            <a:r>
              <a:rPr lang="en-US" dirty="0" smtClean="0"/>
              <a:t> </a:t>
            </a:r>
            <a:r>
              <a:rPr lang="en-US" dirty="0" err="1" smtClean="0"/>
              <a:t>niveau</a:t>
            </a:r>
            <a:endParaRPr lang="en-US" dirty="0" smtClean="0"/>
          </a:p>
          <a:p>
            <a:pPr lvl="4"/>
            <a:r>
              <a:rPr lang="en-US" dirty="0" err="1" smtClean="0"/>
              <a:t>Cinquième</a:t>
            </a:r>
            <a:r>
              <a:rPr lang="en-US" dirty="0" smtClean="0"/>
              <a:t> </a:t>
            </a:r>
            <a:r>
              <a:rPr lang="en-US" dirty="0" err="1" smtClean="0"/>
              <a:t>niveau</a:t>
            </a:r>
            <a:endParaRPr lang="fr-FR" dirty="0"/>
          </a:p>
        </p:txBody>
      </p:sp>
      <p:sp>
        <p:nvSpPr>
          <p:cNvPr id="4" name="Espace réservé du texte 3"/>
          <p:cNvSpPr>
            <a:spLocks noGrp="1"/>
          </p:cNvSpPr>
          <p:nvPr>
            <p:ph type="body" sz="half" idx="2"/>
          </p:nvPr>
        </p:nvSpPr>
        <p:spPr>
          <a:xfrm>
            <a:off x="714397" y="1435101"/>
            <a:ext cx="2751116" cy="457095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Cliquez pour modifier les styles du texte du masque</a:t>
            </a:r>
          </a:p>
        </p:txBody>
      </p:sp>
      <p:sp>
        <p:nvSpPr>
          <p:cNvPr id="5" name="Espace réservé de la date 4"/>
          <p:cNvSpPr>
            <a:spLocks noGrp="1"/>
          </p:cNvSpPr>
          <p:nvPr>
            <p:ph type="dt" sz="half" idx="10"/>
          </p:nvPr>
        </p:nvSpPr>
        <p:spPr>
          <a:xfrm>
            <a:off x="714375" y="6356350"/>
            <a:ext cx="2751138" cy="365125"/>
          </a:xfrm>
        </p:spPr>
        <p:txBody>
          <a:bodyPr/>
          <a:lstStyle>
            <a:lvl1pPr>
              <a:defRPr/>
            </a:lvl1pPr>
          </a:lstStyle>
          <a:p>
            <a:pPr>
              <a:defRPr/>
            </a:pPr>
            <a:fld id="{30DE9A0A-53AE-4B22-B2D7-C2A09BCFB2D1}" type="datetime1">
              <a:rPr lang="fr-FR"/>
              <a:pPr>
                <a:defRPr/>
              </a:pPr>
              <a:t>14/03/2018</a:t>
            </a:fld>
            <a:endParaRPr lang="fr-FR"/>
          </a:p>
        </p:txBody>
      </p:sp>
      <p:sp>
        <p:nvSpPr>
          <p:cNvPr id="6" name="Espace réservé du pied de page 5"/>
          <p:cNvSpPr>
            <a:spLocks noGrp="1"/>
          </p:cNvSpPr>
          <p:nvPr>
            <p:ph type="ftr" sz="quarter" idx="11"/>
          </p:nvPr>
        </p:nvSpPr>
        <p:spPr>
          <a:xfrm>
            <a:off x="3575050" y="6356350"/>
            <a:ext cx="3659188" cy="365125"/>
          </a:xfrm>
        </p:spPr>
        <p:txBody>
          <a:bodyPr/>
          <a:lstStyle>
            <a:lvl1pPr algn="l">
              <a:defRPr/>
            </a:lvl1pPr>
          </a:lstStyle>
          <a:p>
            <a:pPr>
              <a:defRPr/>
            </a:pPr>
            <a:endParaRPr lang="fr-FR">
              <a:solidFill>
                <a:srgbClr val="333333">
                  <a:lumMod val="90000"/>
                  <a:lumOff val="10000"/>
                </a:srgbClr>
              </a:solidFill>
            </a:endParaRPr>
          </a:p>
        </p:txBody>
      </p:sp>
    </p:spTree>
    <p:extLst>
      <p:ext uri="{BB962C8B-B14F-4D97-AF65-F5344CB8AC3E}">
        <p14:creationId xmlns:p14="http://schemas.microsoft.com/office/powerpoint/2010/main" val="227231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737073" y="4808256"/>
            <a:ext cx="7563541" cy="423001"/>
          </a:xfrm>
        </p:spPr>
        <p:txBody>
          <a:bodyPr anchor="b"/>
          <a:lstStyle>
            <a:lvl1pPr algn="l">
              <a:defRPr sz="2200" b="1"/>
            </a:lvl1pPr>
          </a:lstStyle>
          <a:p>
            <a:r>
              <a:rPr lang="en-US" dirty="0" err="1" smtClean="0"/>
              <a:t>Cliquez</a:t>
            </a:r>
            <a:r>
              <a:rPr lang="en-US" dirty="0" smtClean="0"/>
              <a:t> et </a:t>
            </a:r>
            <a:r>
              <a:rPr lang="en-US" dirty="0" err="1" smtClean="0"/>
              <a:t>modifiez</a:t>
            </a:r>
            <a:r>
              <a:rPr lang="en-US" dirty="0" smtClean="0"/>
              <a:t> le </a:t>
            </a:r>
            <a:r>
              <a:rPr lang="en-US" dirty="0" err="1" smtClean="0"/>
              <a:t>titre</a:t>
            </a:r>
            <a:endParaRPr lang="fr-FR" dirty="0"/>
          </a:p>
        </p:txBody>
      </p:sp>
      <p:sp>
        <p:nvSpPr>
          <p:cNvPr id="3" name="Espace réservé pour une image  2"/>
          <p:cNvSpPr>
            <a:spLocks noGrp="1"/>
          </p:cNvSpPr>
          <p:nvPr>
            <p:ph type="pic" idx="1"/>
          </p:nvPr>
        </p:nvSpPr>
        <p:spPr>
          <a:xfrm>
            <a:off x="850473" y="612775"/>
            <a:ext cx="7450141"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737073" y="5231258"/>
            <a:ext cx="7563541" cy="60896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err="1" smtClean="0"/>
              <a:t>Cliquez</a:t>
            </a:r>
            <a:r>
              <a:rPr lang="en-US" dirty="0" smtClean="0"/>
              <a:t> pour modifier les styles du </a:t>
            </a:r>
            <a:r>
              <a:rPr lang="en-US" dirty="0" err="1" smtClean="0"/>
              <a:t>texte</a:t>
            </a:r>
            <a:r>
              <a:rPr lang="en-US" dirty="0" smtClean="0"/>
              <a:t> du masque</a:t>
            </a:r>
          </a:p>
        </p:txBody>
      </p:sp>
      <p:sp>
        <p:nvSpPr>
          <p:cNvPr id="5" name="Espace réservé de la date 4"/>
          <p:cNvSpPr>
            <a:spLocks noGrp="1"/>
          </p:cNvSpPr>
          <p:nvPr>
            <p:ph type="dt" sz="half" idx="10"/>
          </p:nvPr>
        </p:nvSpPr>
        <p:spPr>
          <a:xfrm>
            <a:off x="850900" y="6356350"/>
            <a:ext cx="1739900" cy="365125"/>
          </a:xfrm>
        </p:spPr>
        <p:txBody>
          <a:bodyPr/>
          <a:lstStyle>
            <a:lvl1pPr>
              <a:defRPr/>
            </a:lvl1pPr>
          </a:lstStyle>
          <a:p>
            <a:pPr>
              <a:defRPr/>
            </a:pPr>
            <a:fld id="{93685E7E-A9FA-4585-B573-C51CC9309817}" type="datetime1">
              <a:rPr lang="fr-FR"/>
              <a:pPr>
                <a:defRPr/>
              </a:pPr>
              <a:t>14/03/2018</a:t>
            </a:fld>
            <a:endParaRPr lang="fr-FR"/>
          </a:p>
        </p:txBody>
      </p:sp>
      <p:sp>
        <p:nvSpPr>
          <p:cNvPr id="6" name="Espace réservé du pied de page 5"/>
          <p:cNvSpPr>
            <a:spLocks noGrp="1"/>
          </p:cNvSpPr>
          <p:nvPr>
            <p:ph type="ftr" sz="quarter" idx="11"/>
          </p:nvPr>
        </p:nvSpPr>
        <p:spPr/>
        <p:txBody>
          <a:bodyPr/>
          <a:lstStyle>
            <a:lvl1pPr algn="l">
              <a:defRPr/>
            </a:lvl1pPr>
          </a:lstStyle>
          <a:p>
            <a:pPr>
              <a:defRPr/>
            </a:pPr>
            <a:endParaRPr lang="fr-FR">
              <a:solidFill>
                <a:srgbClr val="333333">
                  <a:lumMod val="90000"/>
                  <a:lumOff val="10000"/>
                </a:srgbClr>
              </a:solidFill>
            </a:endParaRPr>
          </a:p>
        </p:txBody>
      </p:sp>
    </p:spTree>
    <p:extLst>
      <p:ext uri="{BB962C8B-B14F-4D97-AF65-F5344CB8AC3E}">
        <p14:creationId xmlns:p14="http://schemas.microsoft.com/office/powerpoint/2010/main" val="21149060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4" name="Image 8" descr="title_slide_background_3_shine.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350" y="0"/>
            <a:ext cx="9155113" cy="686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 7" descr="logo_white.png"/>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448300" y="5351463"/>
            <a:ext cx="3095625"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Image 11" descr="UN_emblem_white_transparent.png"/>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4189413" y="5664200"/>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Connecteur droit 12"/>
          <p:cNvCxnSpPr/>
          <p:nvPr userDrawn="1"/>
        </p:nvCxnSpPr>
        <p:spPr>
          <a:xfrm rot="5400000">
            <a:off x="-849312" y="1438275"/>
            <a:ext cx="2874962" cy="1588"/>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ctrTitle"/>
          </p:nvPr>
        </p:nvSpPr>
        <p:spPr>
          <a:xfrm>
            <a:off x="723900" y="2041240"/>
            <a:ext cx="6590166" cy="1150263"/>
          </a:xfrm>
        </p:spPr>
        <p:txBody>
          <a:bodyPr/>
          <a:lstStyle>
            <a:lvl1pPr>
              <a:defRPr sz="2800" b="1" baseline="0">
                <a:solidFill>
                  <a:schemeClr val="bg1"/>
                </a:solidFill>
              </a:defRPr>
            </a:lvl1pPr>
          </a:lstStyle>
          <a:p>
            <a:r>
              <a:rPr lang="en-US" smtClean="0"/>
              <a:t>Cliquez et modifiez le titre</a:t>
            </a:r>
            <a:endParaRPr lang="fr-FR" dirty="0"/>
          </a:p>
        </p:txBody>
      </p:sp>
      <p:sp>
        <p:nvSpPr>
          <p:cNvPr id="3" name="Sous-titre 2"/>
          <p:cNvSpPr>
            <a:spLocks noGrp="1"/>
          </p:cNvSpPr>
          <p:nvPr>
            <p:ph type="subTitle" idx="1"/>
          </p:nvPr>
        </p:nvSpPr>
        <p:spPr>
          <a:xfrm>
            <a:off x="723900" y="4248607"/>
            <a:ext cx="6590166" cy="978756"/>
          </a:xfrm>
        </p:spPr>
        <p:txBody>
          <a:bodyPr>
            <a:normAutofit/>
          </a:bodyPr>
          <a:lstStyle>
            <a:lvl1pPr marL="0" indent="0" algn="l">
              <a:buNone/>
              <a:defRPr sz="2000" i="1">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err="1" smtClean="0"/>
              <a:t>Cliquez</a:t>
            </a:r>
            <a:r>
              <a:rPr lang="en-US" dirty="0" smtClean="0"/>
              <a:t> pour modifier le style des </a:t>
            </a:r>
            <a:r>
              <a:rPr lang="en-US" dirty="0" err="1" smtClean="0"/>
              <a:t>sous-titres</a:t>
            </a:r>
            <a:r>
              <a:rPr lang="en-US" dirty="0" smtClean="0"/>
              <a:t> du masque</a:t>
            </a:r>
            <a:endParaRPr lang="fr-FR" dirty="0"/>
          </a:p>
        </p:txBody>
      </p:sp>
    </p:spTree>
    <p:extLst>
      <p:ext uri="{BB962C8B-B14F-4D97-AF65-F5344CB8AC3E}">
        <p14:creationId xmlns:p14="http://schemas.microsoft.com/office/powerpoint/2010/main" val="3204170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jpe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image" Target="../media/image2.jpeg"/><Relationship Id="rId5" Type="http://schemas.openxmlformats.org/officeDocument/2006/relationships/slideLayout" Target="../slideLayouts/slideLayout13.xml"/><Relationship Id="rId10" Type="http://schemas.openxmlformats.org/officeDocument/2006/relationships/image" Target="../media/image1.png"/><Relationship Id="rId4" Type="http://schemas.openxmlformats.org/officeDocument/2006/relationships/slideLayout" Target="../slideLayouts/slideLayout12.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image" Target="../media/image2.jpeg"/><Relationship Id="rId5" Type="http://schemas.openxmlformats.org/officeDocument/2006/relationships/slideLayout" Target="../slideLayouts/slideLayout21.xml"/><Relationship Id="rId10" Type="http://schemas.openxmlformats.org/officeDocument/2006/relationships/image" Target="../media/image1.png"/><Relationship Id="rId4" Type="http://schemas.openxmlformats.org/officeDocument/2006/relationships/slideLayout" Target="../slideLayouts/slideLayout20.xml"/><Relationship Id="rId9"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741363" y="274638"/>
            <a:ext cx="7566025" cy="1090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en-GB" altLang="en-US" smtClean="0"/>
          </a:p>
        </p:txBody>
      </p:sp>
      <p:sp>
        <p:nvSpPr>
          <p:cNvPr id="1027" name="Espace réservé du texte 2"/>
          <p:cNvSpPr>
            <a:spLocks noGrp="1"/>
          </p:cNvSpPr>
          <p:nvPr>
            <p:ph type="body" idx="1"/>
          </p:nvPr>
        </p:nvSpPr>
        <p:spPr bwMode="auto">
          <a:xfrm>
            <a:off x="741363" y="1498600"/>
            <a:ext cx="7566025" cy="442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Cliquez pour modifier les styles du texte du masque</a:t>
            </a:r>
          </a:p>
          <a:p>
            <a:pPr lvl="1"/>
            <a:r>
              <a:rPr lang="en-US" altLang="en-US" smtClean="0"/>
              <a:t>Deuxième niveau</a:t>
            </a:r>
          </a:p>
          <a:p>
            <a:pPr lvl="2"/>
            <a:r>
              <a:rPr lang="en-US" altLang="en-US" smtClean="0"/>
              <a:t>Troisième niveau</a:t>
            </a:r>
          </a:p>
          <a:p>
            <a:pPr lvl="3"/>
            <a:r>
              <a:rPr lang="en-US" altLang="en-US" smtClean="0"/>
              <a:t>Quatrième niveau</a:t>
            </a:r>
          </a:p>
          <a:p>
            <a:pPr lvl="4"/>
            <a:r>
              <a:rPr lang="en-US" altLang="en-US" smtClean="0"/>
              <a:t>Cinquième niveau</a:t>
            </a:r>
            <a:endParaRPr lang="fr-FR" altLang="en-US" smtClean="0"/>
          </a:p>
        </p:txBody>
      </p:sp>
      <p:sp>
        <p:nvSpPr>
          <p:cNvPr id="4" name="Espace réservé de la date 3"/>
          <p:cNvSpPr>
            <a:spLocks noGrp="1"/>
          </p:cNvSpPr>
          <p:nvPr>
            <p:ph type="dt" sz="half" idx="2"/>
          </p:nvPr>
        </p:nvSpPr>
        <p:spPr>
          <a:xfrm>
            <a:off x="741363" y="6356350"/>
            <a:ext cx="1849437"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474747"/>
                </a:solidFill>
                <a:latin typeface="Arial" charset="0"/>
                <a:cs typeface="Arial" charset="0"/>
              </a:defRPr>
            </a:lvl1pPr>
          </a:lstStyle>
          <a:p>
            <a:pPr defTabSz="457200" fontAlgn="base">
              <a:spcBef>
                <a:spcPct val="0"/>
              </a:spcBef>
              <a:spcAft>
                <a:spcPct val="0"/>
              </a:spcAft>
              <a:defRPr/>
            </a:pPr>
            <a:fld id="{FA89085E-AD50-4109-9213-1485AB06131E}" type="datetime1">
              <a:rPr lang="fr-FR">
                <a:ea typeface="ＭＳ Ｐゴシック" pitchFamily="34" charset="-128"/>
              </a:rPr>
              <a:pPr defTabSz="457200" fontAlgn="base">
                <a:spcBef>
                  <a:spcPct val="0"/>
                </a:spcBef>
                <a:spcAft>
                  <a:spcPct val="0"/>
                </a:spcAft>
                <a:defRPr/>
              </a:pPr>
              <a:t>14/03/2018</a:t>
            </a:fld>
            <a:endParaRPr lang="fr-FR">
              <a:ea typeface="ＭＳ Ｐゴシック" pitchFamily="34" charset="-128"/>
            </a:endParaRPr>
          </a:p>
        </p:txBody>
      </p:sp>
      <p:sp>
        <p:nvSpPr>
          <p:cNvPr id="5" name="Espace réservé du pied de page 4"/>
          <p:cNvSpPr>
            <a:spLocks noGrp="1"/>
          </p:cNvSpPr>
          <p:nvPr>
            <p:ph type="ftr" sz="quarter" idx="3"/>
          </p:nvPr>
        </p:nvSpPr>
        <p:spPr>
          <a:xfrm>
            <a:off x="2824163" y="6356350"/>
            <a:ext cx="32639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lumMod val="90000"/>
                    <a:lumOff val="10000"/>
                  </a:schemeClr>
                </a:solidFill>
                <a:latin typeface="Arial"/>
                <a:ea typeface="+mn-ea"/>
                <a:cs typeface="Arial"/>
              </a:defRPr>
            </a:lvl1pPr>
          </a:lstStyle>
          <a:p>
            <a:pPr defTabSz="457200">
              <a:defRPr/>
            </a:pPr>
            <a:endParaRPr lang="fr-FR">
              <a:solidFill>
                <a:srgbClr val="333333">
                  <a:lumMod val="90000"/>
                  <a:lumOff val="10000"/>
                </a:srgbClr>
              </a:solidFill>
            </a:endParaRPr>
          </a:p>
        </p:txBody>
      </p:sp>
      <p:pic>
        <p:nvPicPr>
          <p:cNvPr id="1030" name="Image 9" descr="OHCHR_logo_EN_blue.png"/>
          <p:cNvPicPr>
            <a:picLocks noChangeAspect="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7099300" y="6018213"/>
            <a:ext cx="1825625" cy="66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Image 6" descr="UN_logo.jpg"/>
          <p:cNvPicPr>
            <a:picLocks noChangeAspect="1"/>
          </p:cNvPicPr>
          <p:nvPr userDrawn="1"/>
        </p:nvPicPr>
        <p:blipFill>
          <a:blip r:embed="rId11" cstate="print">
            <a:extLst>
              <a:ext uri="{28A0092B-C50C-407E-A947-70E740481C1C}">
                <a14:useLocalDpi xmlns:a14="http://schemas.microsoft.com/office/drawing/2010/main" val="0"/>
              </a:ext>
            </a:extLst>
          </a:blip>
          <a:srcRect/>
          <a:stretch>
            <a:fillRect/>
          </a:stretch>
        </p:blipFill>
        <p:spPr bwMode="auto">
          <a:xfrm>
            <a:off x="6308725" y="6188075"/>
            <a:ext cx="574675" cy="57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Connecteur droit 11"/>
          <p:cNvCxnSpPr/>
          <p:nvPr userDrawn="1"/>
        </p:nvCxnSpPr>
        <p:spPr>
          <a:xfrm rot="5400000">
            <a:off x="258762" y="328613"/>
            <a:ext cx="658813" cy="1588"/>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812072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iming>
    <p:tnLst>
      <p:par>
        <p:cTn id="1" dur="indefinite" restart="never" nodeType="tmRoot"/>
      </p:par>
    </p:tnLst>
  </p:timing>
  <p:txStyles>
    <p:titleStyle>
      <a:lvl1pPr algn="l" defTabSz="457200" rtl="0" eaLnBrk="0" fontAlgn="base" hangingPunct="0">
        <a:spcBef>
          <a:spcPct val="0"/>
        </a:spcBef>
        <a:spcAft>
          <a:spcPct val="0"/>
        </a:spcAft>
        <a:defRPr sz="2600" b="1" kern="1200">
          <a:solidFill>
            <a:schemeClr val="tx2"/>
          </a:solidFill>
          <a:latin typeface="Arial"/>
          <a:ea typeface="ＭＳ Ｐゴシック" pitchFamily="-108" charset="-128"/>
          <a:cs typeface="Arial"/>
        </a:defRPr>
      </a:lvl1pPr>
      <a:lvl2pPr algn="l" defTabSz="457200" rtl="0" eaLnBrk="0" fontAlgn="base" hangingPunct="0">
        <a:spcBef>
          <a:spcPct val="0"/>
        </a:spcBef>
        <a:spcAft>
          <a:spcPct val="0"/>
        </a:spcAft>
        <a:defRPr sz="2600" b="1">
          <a:solidFill>
            <a:schemeClr val="tx2"/>
          </a:solidFill>
          <a:latin typeface="Arial" pitchFamily="-108" charset="0"/>
          <a:ea typeface="ＭＳ Ｐゴシック" pitchFamily="-108" charset="-128"/>
          <a:cs typeface="Arial" charset="0"/>
        </a:defRPr>
      </a:lvl2pPr>
      <a:lvl3pPr algn="l" defTabSz="457200" rtl="0" eaLnBrk="0" fontAlgn="base" hangingPunct="0">
        <a:spcBef>
          <a:spcPct val="0"/>
        </a:spcBef>
        <a:spcAft>
          <a:spcPct val="0"/>
        </a:spcAft>
        <a:defRPr sz="2600" b="1">
          <a:solidFill>
            <a:schemeClr val="tx2"/>
          </a:solidFill>
          <a:latin typeface="Arial" pitchFamily="-108" charset="0"/>
          <a:ea typeface="ＭＳ Ｐゴシック" pitchFamily="-108" charset="-128"/>
          <a:cs typeface="Arial" charset="0"/>
        </a:defRPr>
      </a:lvl3pPr>
      <a:lvl4pPr algn="l" defTabSz="457200" rtl="0" eaLnBrk="0" fontAlgn="base" hangingPunct="0">
        <a:spcBef>
          <a:spcPct val="0"/>
        </a:spcBef>
        <a:spcAft>
          <a:spcPct val="0"/>
        </a:spcAft>
        <a:defRPr sz="2600" b="1">
          <a:solidFill>
            <a:schemeClr val="tx2"/>
          </a:solidFill>
          <a:latin typeface="Arial" pitchFamily="-108" charset="0"/>
          <a:ea typeface="ＭＳ Ｐゴシック" pitchFamily="-108" charset="-128"/>
          <a:cs typeface="Arial" charset="0"/>
        </a:defRPr>
      </a:lvl4pPr>
      <a:lvl5pPr algn="l" defTabSz="457200" rtl="0" eaLnBrk="0" fontAlgn="base" hangingPunct="0">
        <a:spcBef>
          <a:spcPct val="0"/>
        </a:spcBef>
        <a:spcAft>
          <a:spcPct val="0"/>
        </a:spcAft>
        <a:defRPr sz="2600" b="1">
          <a:solidFill>
            <a:schemeClr val="tx2"/>
          </a:solidFill>
          <a:latin typeface="Arial" pitchFamily="-108" charset="0"/>
          <a:ea typeface="ＭＳ Ｐゴシック" pitchFamily="-108" charset="-128"/>
          <a:cs typeface="Arial" charset="0"/>
        </a:defRPr>
      </a:lvl5pPr>
      <a:lvl6pPr marL="457200" algn="l" defTabSz="457200" rtl="0" fontAlgn="base">
        <a:spcBef>
          <a:spcPct val="0"/>
        </a:spcBef>
        <a:spcAft>
          <a:spcPct val="0"/>
        </a:spcAft>
        <a:defRPr sz="2800">
          <a:solidFill>
            <a:schemeClr val="tx2"/>
          </a:solidFill>
          <a:latin typeface="Arial" pitchFamily="-108" charset="0"/>
          <a:ea typeface="ＭＳ Ｐゴシック" pitchFamily="-108" charset="-128"/>
        </a:defRPr>
      </a:lvl6pPr>
      <a:lvl7pPr marL="914400" algn="l" defTabSz="457200" rtl="0" fontAlgn="base">
        <a:spcBef>
          <a:spcPct val="0"/>
        </a:spcBef>
        <a:spcAft>
          <a:spcPct val="0"/>
        </a:spcAft>
        <a:defRPr sz="2800">
          <a:solidFill>
            <a:schemeClr val="tx2"/>
          </a:solidFill>
          <a:latin typeface="Arial" pitchFamily="-108" charset="0"/>
          <a:ea typeface="ＭＳ Ｐゴシック" pitchFamily="-108" charset="-128"/>
        </a:defRPr>
      </a:lvl7pPr>
      <a:lvl8pPr marL="1371600" algn="l" defTabSz="457200" rtl="0" fontAlgn="base">
        <a:spcBef>
          <a:spcPct val="0"/>
        </a:spcBef>
        <a:spcAft>
          <a:spcPct val="0"/>
        </a:spcAft>
        <a:defRPr sz="2800">
          <a:solidFill>
            <a:schemeClr val="tx2"/>
          </a:solidFill>
          <a:latin typeface="Arial" pitchFamily="-108" charset="0"/>
          <a:ea typeface="ＭＳ Ｐゴシック" pitchFamily="-108" charset="-128"/>
        </a:defRPr>
      </a:lvl8pPr>
      <a:lvl9pPr marL="1828800" algn="l" defTabSz="457200" rtl="0" fontAlgn="base">
        <a:spcBef>
          <a:spcPct val="0"/>
        </a:spcBef>
        <a:spcAft>
          <a:spcPct val="0"/>
        </a:spcAft>
        <a:defRPr sz="2800">
          <a:solidFill>
            <a:schemeClr val="tx2"/>
          </a:solidFill>
          <a:latin typeface="Arial" pitchFamily="-108" charset="0"/>
          <a:ea typeface="ＭＳ Ｐゴシック" pitchFamily="-108" charset="-128"/>
        </a:defRPr>
      </a:lvl9pPr>
    </p:titleStyle>
    <p:bodyStyle>
      <a:lvl1pPr marL="342900" indent="-342900" algn="l" defTabSz="457200" rtl="0" eaLnBrk="0" fontAlgn="base" hangingPunct="0">
        <a:spcBef>
          <a:spcPct val="20000"/>
        </a:spcBef>
        <a:spcAft>
          <a:spcPct val="0"/>
        </a:spcAft>
        <a:buClr>
          <a:schemeClr val="tx2"/>
        </a:buClr>
        <a:buFont typeface="Wingdings" pitchFamily="2" charset="2"/>
        <a:buChar char="§"/>
        <a:defRPr sz="2600" kern="1200">
          <a:solidFill>
            <a:schemeClr val="tx1"/>
          </a:solidFill>
          <a:latin typeface="Arial"/>
          <a:ea typeface="ＭＳ Ｐゴシック" pitchFamily="-108" charset="-128"/>
          <a:cs typeface="Arial"/>
        </a:defRPr>
      </a:lvl1pPr>
      <a:lvl2pPr marL="742950" indent="-285750" algn="l" defTabSz="457200" rtl="0" eaLnBrk="0" fontAlgn="base" hangingPunct="0">
        <a:spcBef>
          <a:spcPct val="20000"/>
        </a:spcBef>
        <a:spcAft>
          <a:spcPct val="0"/>
        </a:spcAft>
        <a:buClr>
          <a:schemeClr val="tx2"/>
        </a:buClr>
        <a:buFont typeface="Wingdings" pitchFamily="2" charset="2"/>
        <a:buChar char="§"/>
        <a:defRPr sz="2400" kern="1200">
          <a:solidFill>
            <a:schemeClr val="tx1"/>
          </a:solidFill>
          <a:latin typeface="Arial"/>
          <a:ea typeface="ＭＳ Ｐゴシック" pitchFamily="-108" charset="-128"/>
          <a:cs typeface="Arial"/>
        </a:defRPr>
      </a:lvl2pPr>
      <a:lvl3pPr marL="1143000" indent="-228600" algn="l" defTabSz="457200" rtl="0" eaLnBrk="0" fontAlgn="base" hangingPunct="0">
        <a:spcBef>
          <a:spcPct val="20000"/>
        </a:spcBef>
        <a:spcAft>
          <a:spcPct val="0"/>
        </a:spcAft>
        <a:buClr>
          <a:schemeClr val="tx2"/>
        </a:buClr>
        <a:buFont typeface="Wingdings" pitchFamily="2" charset="2"/>
        <a:buChar char="§"/>
        <a:defRPr sz="2200" kern="1200">
          <a:solidFill>
            <a:schemeClr val="tx1"/>
          </a:solidFill>
          <a:latin typeface="Arial"/>
          <a:ea typeface="ＭＳ Ｐゴシック" pitchFamily="-108" charset="-128"/>
          <a:cs typeface="Arial"/>
        </a:defRPr>
      </a:lvl3pPr>
      <a:lvl4pPr marL="1600200" indent="-228600" algn="l" defTabSz="457200" rtl="0" eaLnBrk="0" fontAlgn="base" hangingPunct="0">
        <a:spcBef>
          <a:spcPct val="20000"/>
        </a:spcBef>
        <a:spcAft>
          <a:spcPct val="0"/>
        </a:spcAft>
        <a:buClr>
          <a:schemeClr val="tx2"/>
        </a:buClr>
        <a:buFont typeface="Wingdings" pitchFamily="2" charset="2"/>
        <a:buChar char="§"/>
        <a:defRPr sz="2000" kern="1200">
          <a:solidFill>
            <a:schemeClr val="tx1"/>
          </a:solidFill>
          <a:latin typeface="Arial"/>
          <a:ea typeface="ＭＳ Ｐゴシック" pitchFamily="-108" charset="-128"/>
          <a:cs typeface="Arial"/>
        </a:defRPr>
      </a:lvl4pPr>
      <a:lvl5pPr marL="2057400" indent="-228600" algn="l" defTabSz="457200" rtl="0" eaLnBrk="0" fontAlgn="base" hangingPunct="0">
        <a:spcBef>
          <a:spcPct val="20000"/>
        </a:spcBef>
        <a:spcAft>
          <a:spcPct val="0"/>
        </a:spcAft>
        <a:buClr>
          <a:schemeClr val="tx2"/>
        </a:buClr>
        <a:buFont typeface="Wingdings" pitchFamily="2" charset="2"/>
        <a:buChar char="§"/>
        <a:defRPr sz="2000" kern="1200">
          <a:solidFill>
            <a:schemeClr val="tx1"/>
          </a:solidFill>
          <a:latin typeface="Arial"/>
          <a:ea typeface="ＭＳ Ｐゴシック" pitchFamily="-10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741363" y="274638"/>
            <a:ext cx="7566025" cy="1090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en-GB" altLang="en-US" smtClean="0"/>
          </a:p>
        </p:txBody>
      </p:sp>
      <p:sp>
        <p:nvSpPr>
          <p:cNvPr id="1027" name="Espace réservé du texte 2"/>
          <p:cNvSpPr>
            <a:spLocks noGrp="1"/>
          </p:cNvSpPr>
          <p:nvPr>
            <p:ph type="body" idx="1"/>
          </p:nvPr>
        </p:nvSpPr>
        <p:spPr bwMode="auto">
          <a:xfrm>
            <a:off x="741363" y="1498600"/>
            <a:ext cx="7566025" cy="442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Cliquez pour modifier les styles du texte du masque</a:t>
            </a:r>
          </a:p>
          <a:p>
            <a:pPr lvl="1"/>
            <a:r>
              <a:rPr lang="en-US" altLang="en-US" smtClean="0"/>
              <a:t>Deuxième niveau</a:t>
            </a:r>
          </a:p>
          <a:p>
            <a:pPr lvl="2"/>
            <a:r>
              <a:rPr lang="en-US" altLang="en-US" smtClean="0"/>
              <a:t>Troisième niveau</a:t>
            </a:r>
          </a:p>
          <a:p>
            <a:pPr lvl="3"/>
            <a:r>
              <a:rPr lang="en-US" altLang="en-US" smtClean="0"/>
              <a:t>Quatrième niveau</a:t>
            </a:r>
          </a:p>
          <a:p>
            <a:pPr lvl="4"/>
            <a:r>
              <a:rPr lang="en-US" altLang="en-US" smtClean="0"/>
              <a:t>Cinquième niveau</a:t>
            </a:r>
            <a:endParaRPr lang="fr-FR" altLang="en-US" smtClean="0"/>
          </a:p>
        </p:txBody>
      </p:sp>
      <p:sp>
        <p:nvSpPr>
          <p:cNvPr id="4" name="Espace réservé de la date 3"/>
          <p:cNvSpPr>
            <a:spLocks noGrp="1"/>
          </p:cNvSpPr>
          <p:nvPr>
            <p:ph type="dt" sz="half" idx="2"/>
          </p:nvPr>
        </p:nvSpPr>
        <p:spPr>
          <a:xfrm>
            <a:off x="741363" y="6356350"/>
            <a:ext cx="1849437"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474747"/>
                </a:solidFill>
                <a:latin typeface="Arial" charset="0"/>
                <a:cs typeface="Arial" charset="0"/>
              </a:defRPr>
            </a:lvl1pPr>
          </a:lstStyle>
          <a:p>
            <a:pPr defTabSz="457200" fontAlgn="base">
              <a:spcBef>
                <a:spcPct val="0"/>
              </a:spcBef>
              <a:spcAft>
                <a:spcPct val="0"/>
              </a:spcAft>
              <a:defRPr/>
            </a:pPr>
            <a:fld id="{FA89085E-AD50-4109-9213-1485AB06131E}" type="datetime1">
              <a:rPr lang="fr-FR">
                <a:ea typeface="ＭＳ Ｐゴシック" pitchFamily="34" charset="-128"/>
              </a:rPr>
              <a:pPr defTabSz="457200" fontAlgn="base">
                <a:spcBef>
                  <a:spcPct val="0"/>
                </a:spcBef>
                <a:spcAft>
                  <a:spcPct val="0"/>
                </a:spcAft>
                <a:defRPr/>
              </a:pPr>
              <a:t>14/03/2018</a:t>
            </a:fld>
            <a:endParaRPr lang="fr-FR">
              <a:ea typeface="ＭＳ Ｐゴシック" pitchFamily="34" charset="-128"/>
            </a:endParaRPr>
          </a:p>
        </p:txBody>
      </p:sp>
      <p:sp>
        <p:nvSpPr>
          <p:cNvPr id="5" name="Espace réservé du pied de page 4"/>
          <p:cNvSpPr>
            <a:spLocks noGrp="1"/>
          </p:cNvSpPr>
          <p:nvPr>
            <p:ph type="ftr" sz="quarter" idx="3"/>
          </p:nvPr>
        </p:nvSpPr>
        <p:spPr>
          <a:xfrm>
            <a:off x="2824163" y="6356350"/>
            <a:ext cx="32639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lumMod val="90000"/>
                    <a:lumOff val="10000"/>
                  </a:schemeClr>
                </a:solidFill>
                <a:latin typeface="Arial"/>
                <a:ea typeface="+mn-ea"/>
                <a:cs typeface="Arial"/>
              </a:defRPr>
            </a:lvl1pPr>
          </a:lstStyle>
          <a:p>
            <a:pPr defTabSz="457200">
              <a:defRPr/>
            </a:pPr>
            <a:endParaRPr lang="fr-FR">
              <a:solidFill>
                <a:srgbClr val="333333">
                  <a:lumMod val="90000"/>
                  <a:lumOff val="10000"/>
                </a:srgbClr>
              </a:solidFill>
            </a:endParaRPr>
          </a:p>
        </p:txBody>
      </p:sp>
      <p:pic>
        <p:nvPicPr>
          <p:cNvPr id="1030" name="Image 9" descr="OHCHR_logo_EN_blue.png"/>
          <p:cNvPicPr>
            <a:picLocks noChangeAspect="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7099300" y="6018213"/>
            <a:ext cx="1825625" cy="66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Image 6" descr="UN_logo.jpg"/>
          <p:cNvPicPr>
            <a:picLocks noChangeAspect="1"/>
          </p:cNvPicPr>
          <p:nvPr userDrawn="1"/>
        </p:nvPicPr>
        <p:blipFill>
          <a:blip r:embed="rId11" cstate="print">
            <a:extLst>
              <a:ext uri="{28A0092B-C50C-407E-A947-70E740481C1C}">
                <a14:useLocalDpi xmlns:a14="http://schemas.microsoft.com/office/drawing/2010/main" val="0"/>
              </a:ext>
            </a:extLst>
          </a:blip>
          <a:srcRect/>
          <a:stretch>
            <a:fillRect/>
          </a:stretch>
        </p:blipFill>
        <p:spPr bwMode="auto">
          <a:xfrm>
            <a:off x="6308725" y="6188075"/>
            <a:ext cx="574675" cy="57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Connecteur droit 11"/>
          <p:cNvCxnSpPr/>
          <p:nvPr userDrawn="1"/>
        </p:nvCxnSpPr>
        <p:spPr>
          <a:xfrm rot="5400000">
            <a:off x="258762" y="328613"/>
            <a:ext cx="658813" cy="1588"/>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80537445"/>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Lst>
  <p:timing>
    <p:tnLst>
      <p:par>
        <p:cTn id="1" dur="indefinite" restart="never" nodeType="tmRoot"/>
      </p:par>
    </p:tnLst>
  </p:timing>
  <p:txStyles>
    <p:titleStyle>
      <a:lvl1pPr algn="l" defTabSz="457200" rtl="0" eaLnBrk="0" fontAlgn="base" hangingPunct="0">
        <a:spcBef>
          <a:spcPct val="0"/>
        </a:spcBef>
        <a:spcAft>
          <a:spcPct val="0"/>
        </a:spcAft>
        <a:defRPr sz="2600" b="1" kern="1200">
          <a:solidFill>
            <a:schemeClr val="tx2"/>
          </a:solidFill>
          <a:latin typeface="Arial"/>
          <a:ea typeface="ＭＳ Ｐゴシック" pitchFamily="-108" charset="-128"/>
          <a:cs typeface="Arial"/>
        </a:defRPr>
      </a:lvl1pPr>
      <a:lvl2pPr algn="l" defTabSz="457200" rtl="0" eaLnBrk="0" fontAlgn="base" hangingPunct="0">
        <a:spcBef>
          <a:spcPct val="0"/>
        </a:spcBef>
        <a:spcAft>
          <a:spcPct val="0"/>
        </a:spcAft>
        <a:defRPr sz="2600" b="1">
          <a:solidFill>
            <a:schemeClr val="tx2"/>
          </a:solidFill>
          <a:latin typeface="Arial" pitchFamily="-108" charset="0"/>
          <a:ea typeface="ＭＳ Ｐゴシック" pitchFamily="-108" charset="-128"/>
          <a:cs typeface="Arial" charset="0"/>
        </a:defRPr>
      </a:lvl2pPr>
      <a:lvl3pPr algn="l" defTabSz="457200" rtl="0" eaLnBrk="0" fontAlgn="base" hangingPunct="0">
        <a:spcBef>
          <a:spcPct val="0"/>
        </a:spcBef>
        <a:spcAft>
          <a:spcPct val="0"/>
        </a:spcAft>
        <a:defRPr sz="2600" b="1">
          <a:solidFill>
            <a:schemeClr val="tx2"/>
          </a:solidFill>
          <a:latin typeface="Arial" pitchFamily="-108" charset="0"/>
          <a:ea typeface="ＭＳ Ｐゴシック" pitchFamily="-108" charset="-128"/>
          <a:cs typeface="Arial" charset="0"/>
        </a:defRPr>
      </a:lvl3pPr>
      <a:lvl4pPr algn="l" defTabSz="457200" rtl="0" eaLnBrk="0" fontAlgn="base" hangingPunct="0">
        <a:spcBef>
          <a:spcPct val="0"/>
        </a:spcBef>
        <a:spcAft>
          <a:spcPct val="0"/>
        </a:spcAft>
        <a:defRPr sz="2600" b="1">
          <a:solidFill>
            <a:schemeClr val="tx2"/>
          </a:solidFill>
          <a:latin typeface="Arial" pitchFamily="-108" charset="0"/>
          <a:ea typeface="ＭＳ Ｐゴシック" pitchFamily="-108" charset="-128"/>
          <a:cs typeface="Arial" charset="0"/>
        </a:defRPr>
      </a:lvl4pPr>
      <a:lvl5pPr algn="l" defTabSz="457200" rtl="0" eaLnBrk="0" fontAlgn="base" hangingPunct="0">
        <a:spcBef>
          <a:spcPct val="0"/>
        </a:spcBef>
        <a:spcAft>
          <a:spcPct val="0"/>
        </a:spcAft>
        <a:defRPr sz="2600" b="1">
          <a:solidFill>
            <a:schemeClr val="tx2"/>
          </a:solidFill>
          <a:latin typeface="Arial" pitchFamily="-108" charset="0"/>
          <a:ea typeface="ＭＳ Ｐゴシック" pitchFamily="-108" charset="-128"/>
          <a:cs typeface="Arial" charset="0"/>
        </a:defRPr>
      </a:lvl5pPr>
      <a:lvl6pPr marL="457200" algn="l" defTabSz="457200" rtl="0" fontAlgn="base">
        <a:spcBef>
          <a:spcPct val="0"/>
        </a:spcBef>
        <a:spcAft>
          <a:spcPct val="0"/>
        </a:spcAft>
        <a:defRPr sz="2800">
          <a:solidFill>
            <a:schemeClr val="tx2"/>
          </a:solidFill>
          <a:latin typeface="Arial" pitchFamily="-108" charset="0"/>
          <a:ea typeface="ＭＳ Ｐゴシック" pitchFamily="-108" charset="-128"/>
        </a:defRPr>
      </a:lvl6pPr>
      <a:lvl7pPr marL="914400" algn="l" defTabSz="457200" rtl="0" fontAlgn="base">
        <a:spcBef>
          <a:spcPct val="0"/>
        </a:spcBef>
        <a:spcAft>
          <a:spcPct val="0"/>
        </a:spcAft>
        <a:defRPr sz="2800">
          <a:solidFill>
            <a:schemeClr val="tx2"/>
          </a:solidFill>
          <a:latin typeface="Arial" pitchFamily="-108" charset="0"/>
          <a:ea typeface="ＭＳ Ｐゴシック" pitchFamily="-108" charset="-128"/>
        </a:defRPr>
      </a:lvl7pPr>
      <a:lvl8pPr marL="1371600" algn="l" defTabSz="457200" rtl="0" fontAlgn="base">
        <a:spcBef>
          <a:spcPct val="0"/>
        </a:spcBef>
        <a:spcAft>
          <a:spcPct val="0"/>
        </a:spcAft>
        <a:defRPr sz="2800">
          <a:solidFill>
            <a:schemeClr val="tx2"/>
          </a:solidFill>
          <a:latin typeface="Arial" pitchFamily="-108" charset="0"/>
          <a:ea typeface="ＭＳ Ｐゴシック" pitchFamily="-108" charset="-128"/>
        </a:defRPr>
      </a:lvl8pPr>
      <a:lvl9pPr marL="1828800" algn="l" defTabSz="457200" rtl="0" fontAlgn="base">
        <a:spcBef>
          <a:spcPct val="0"/>
        </a:spcBef>
        <a:spcAft>
          <a:spcPct val="0"/>
        </a:spcAft>
        <a:defRPr sz="2800">
          <a:solidFill>
            <a:schemeClr val="tx2"/>
          </a:solidFill>
          <a:latin typeface="Arial" pitchFamily="-108" charset="0"/>
          <a:ea typeface="ＭＳ Ｐゴシック" pitchFamily="-108" charset="-128"/>
        </a:defRPr>
      </a:lvl9pPr>
    </p:titleStyle>
    <p:bodyStyle>
      <a:lvl1pPr marL="342900" indent="-342900" algn="l" defTabSz="457200" rtl="0" eaLnBrk="0" fontAlgn="base" hangingPunct="0">
        <a:spcBef>
          <a:spcPct val="20000"/>
        </a:spcBef>
        <a:spcAft>
          <a:spcPct val="0"/>
        </a:spcAft>
        <a:buClr>
          <a:schemeClr val="tx2"/>
        </a:buClr>
        <a:buFont typeface="Wingdings" pitchFamily="2" charset="2"/>
        <a:buChar char="§"/>
        <a:defRPr sz="2600" kern="1200">
          <a:solidFill>
            <a:schemeClr val="tx1"/>
          </a:solidFill>
          <a:latin typeface="Arial"/>
          <a:ea typeface="ＭＳ Ｐゴシック" pitchFamily="-108" charset="-128"/>
          <a:cs typeface="Arial"/>
        </a:defRPr>
      </a:lvl1pPr>
      <a:lvl2pPr marL="742950" indent="-285750" algn="l" defTabSz="457200" rtl="0" eaLnBrk="0" fontAlgn="base" hangingPunct="0">
        <a:spcBef>
          <a:spcPct val="20000"/>
        </a:spcBef>
        <a:spcAft>
          <a:spcPct val="0"/>
        </a:spcAft>
        <a:buClr>
          <a:schemeClr val="tx2"/>
        </a:buClr>
        <a:buFont typeface="Wingdings" pitchFamily="2" charset="2"/>
        <a:buChar char="§"/>
        <a:defRPr sz="2400" kern="1200">
          <a:solidFill>
            <a:schemeClr val="tx1"/>
          </a:solidFill>
          <a:latin typeface="Arial"/>
          <a:ea typeface="ＭＳ Ｐゴシック" pitchFamily="-108" charset="-128"/>
          <a:cs typeface="Arial"/>
        </a:defRPr>
      </a:lvl2pPr>
      <a:lvl3pPr marL="1143000" indent="-228600" algn="l" defTabSz="457200" rtl="0" eaLnBrk="0" fontAlgn="base" hangingPunct="0">
        <a:spcBef>
          <a:spcPct val="20000"/>
        </a:spcBef>
        <a:spcAft>
          <a:spcPct val="0"/>
        </a:spcAft>
        <a:buClr>
          <a:schemeClr val="tx2"/>
        </a:buClr>
        <a:buFont typeface="Wingdings" pitchFamily="2" charset="2"/>
        <a:buChar char="§"/>
        <a:defRPr sz="2200" kern="1200">
          <a:solidFill>
            <a:schemeClr val="tx1"/>
          </a:solidFill>
          <a:latin typeface="Arial"/>
          <a:ea typeface="ＭＳ Ｐゴシック" pitchFamily="-108" charset="-128"/>
          <a:cs typeface="Arial"/>
        </a:defRPr>
      </a:lvl3pPr>
      <a:lvl4pPr marL="1600200" indent="-228600" algn="l" defTabSz="457200" rtl="0" eaLnBrk="0" fontAlgn="base" hangingPunct="0">
        <a:spcBef>
          <a:spcPct val="20000"/>
        </a:spcBef>
        <a:spcAft>
          <a:spcPct val="0"/>
        </a:spcAft>
        <a:buClr>
          <a:schemeClr val="tx2"/>
        </a:buClr>
        <a:buFont typeface="Wingdings" pitchFamily="2" charset="2"/>
        <a:buChar char="§"/>
        <a:defRPr sz="2000" kern="1200">
          <a:solidFill>
            <a:schemeClr val="tx1"/>
          </a:solidFill>
          <a:latin typeface="Arial"/>
          <a:ea typeface="ＭＳ Ｐゴシック" pitchFamily="-108" charset="-128"/>
          <a:cs typeface="Arial"/>
        </a:defRPr>
      </a:lvl4pPr>
      <a:lvl5pPr marL="2057400" indent="-228600" algn="l" defTabSz="457200" rtl="0" eaLnBrk="0" fontAlgn="base" hangingPunct="0">
        <a:spcBef>
          <a:spcPct val="20000"/>
        </a:spcBef>
        <a:spcAft>
          <a:spcPct val="0"/>
        </a:spcAft>
        <a:buClr>
          <a:schemeClr val="tx2"/>
        </a:buClr>
        <a:buFont typeface="Wingdings" pitchFamily="2" charset="2"/>
        <a:buChar char="§"/>
        <a:defRPr sz="2000" kern="1200">
          <a:solidFill>
            <a:schemeClr val="tx1"/>
          </a:solidFill>
          <a:latin typeface="Arial"/>
          <a:ea typeface="ＭＳ Ｐゴシック" pitchFamily="-10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741363" y="274638"/>
            <a:ext cx="7566025" cy="1090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en-GB" altLang="en-US" smtClean="0"/>
          </a:p>
        </p:txBody>
      </p:sp>
      <p:sp>
        <p:nvSpPr>
          <p:cNvPr id="1027" name="Espace réservé du texte 2"/>
          <p:cNvSpPr>
            <a:spLocks noGrp="1"/>
          </p:cNvSpPr>
          <p:nvPr>
            <p:ph type="body" idx="1"/>
          </p:nvPr>
        </p:nvSpPr>
        <p:spPr bwMode="auto">
          <a:xfrm>
            <a:off x="741363" y="1498600"/>
            <a:ext cx="7566025" cy="442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Cliquez pour modifier les styles du texte du masque</a:t>
            </a:r>
          </a:p>
          <a:p>
            <a:pPr lvl="1"/>
            <a:r>
              <a:rPr lang="en-US" altLang="en-US" smtClean="0"/>
              <a:t>Deuxième niveau</a:t>
            </a:r>
          </a:p>
          <a:p>
            <a:pPr lvl="2"/>
            <a:r>
              <a:rPr lang="en-US" altLang="en-US" smtClean="0"/>
              <a:t>Troisième niveau</a:t>
            </a:r>
          </a:p>
          <a:p>
            <a:pPr lvl="3"/>
            <a:r>
              <a:rPr lang="en-US" altLang="en-US" smtClean="0"/>
              <a:t>Quatrième niveau</a:t>
            </a:r>
          </a:p>
          <a:p>
            <a:pPr lvl="4"/>
            <a:r>
              <a:rPr lang="en-US" altLang="en-US" smtClean="0"/>
              <a:t>Cinquième niveau</a:t>
            </a:r>
            <a:endParaRPr lang="fr-FR" altLang="en-US" smtClean="0"/>
          </a:p>
        </p:txBody>
      </p:sp>
      <p:sp>
        <p:nvSpPr>
          <p:cNvPr id="4" name="Espace réservé de la date 3"/>
          <p:cNvSpPr>
            <a:spLocks noGrp="1"/>
          </p:cNvSpPr>
          <p:nvPr>
            <p:ph type="dt" sz="half" idx="2"/>
          </p:nvPr>
        </p:nvSpPr>
        <p:spPr>
          <a:xfrm>
            <a:off x="741363" y="6356350"/>
            <a:ext cx="1849437"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474747"/>
                </a:solidFill>
                <a:latin typeface="Arial" charset="0"/>
                <a:ea typeface="ＭＳ Ｐゴシック" pitchFamily="34" charset="-128"/>
                <a:cs typeface="Arial" charset="0"/>
              </a:defRPr>
            </a:lvl1pPr>
          </a:lstStyle>
          <a:p>
            <a:pPr defTabSz="457200" fontAlgn="base">
              <a:spcBef>
                <a:spcPct val="0"/>
              </a:spcBef>
              <a:spcAft>
                <a:spcPct val="0"/>
              </a:spcAft>
              <a:defRPr/>
            </a:pPr>
            <a:fld id="{3C4B049E-B693-40F6-9213-7A42BFEA4FFB}" type="datetime1">
              <a:rPr lang="fr-FR"/>
              <a:pPr defTabSz="457200" fontAlgn="base">
                <a:spcBef>
                  <a:spcPct val="0"/>
                </a:spcBef>
                <a:spcAft>
                  <a:spcPct val="0"/>
                </a:spcAft>
                <a:defRPr/>
              </a:pPr>
              <a:t>14/03/2018</a:t>
            </a:fld>
            <a:endParaRPr lang="fr-FR"/>
          </a:p>
        </p:txBody>
      </p:sp>
      <p:sp>
        <p:nvSpPr>
          <p:cNvPr id="5" name="Espace réservé du pied de page 4"/>
          <p:cNvSpPr>
            <a:spLocks noGrp="1"/>
          </p:cNvSpPr>
          <p:nvPr>
            <p:ph type="ftr" sz="quarter" idx="3"/>
          </p:nvPr>
        </p:nvSpPr>
        <p:spPr>
          <a:xfrm>
            <a:off x="2824163" y="6356350"/>
            <a:ext cx="32639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lumMod val="90000"/>
                    <a:lumOff val="10000"/>
                  </a:schemeClr>
                </a:solidFill>
                <a:latin typeface="Arial"/>
                <a:ea typeface="+mn-ea"/>
                <a:cs typeface="Arial"/>
              </a:defRPr>
            </a:lvl1pPr>
          </a:lstStyle>
          <a:p>
            <a:pPr defTabSz="457200">
              <a:defRPr/>
            </a:pPr>
            <a:endParaRPr lang="fr-FR">
              <a:solidFill>
                <a:srgbClr val="333333">
                  <a:lumMod val="90000"/>
                  <a:lumOff val="10000"/>
                </a:srgbClr>
              </a:solidFill>
            </a:endParaRPr>
          </a:p>
        </p:txBody>
      </p:sp>
      <p:pic>
        <p:nvPicPr>
          <p:cNvPr id="1030" name="Image 9" descr="OHCHR_logo_EN_blue.png"/>
          <p:cNvPicPr>
            <a:picLocks noChangeAspect="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7099300" y="6018213"/>
            <a:ext cx="1825625" cy="66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Image 6" descr="UN_logo.jpg"/>
          <p:cNvPicPr>
            <a:picLocks noChangeAspect="1"/>
          </p:cNvPicPr>
          <p:nvPr userDrawn="1"/>
        </p:nvPicPr>
        <p:blipFill>
          <a:blip r:embed="rId11" cstate="print">
            <a:extLst>
              <a:ext uri="{28A0092B-C50C-407E-A947-70E740481C1C}">
                <a14:useLocalDpi xmlns:a14="http://schemas.microsoft.com/office/drawing/2010/main" val="0"/>
              </a:ext>
            </a:extLst>
          </a:blip>
          <a:srcRect/>
          <a:stretch>
            <a:fillRect/>
          </a:stretch>
        </p:blipFill>
        <p:spPr bwMode="auto">
          <a:xfrm>
            <a:off x="6308725" y="6188075"/>
            <a:ext cx="574675" cy="57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Connecteur droit 11"/>
          <p:cNvCxnSpPr/>
          <p:nvPr userDrawn="1"/>
        </p:nvCxnSpPr>
        <p:spPr>
          <a:xfrm rot="5400000">
            <a:off x="258762" y="328613"/>
            <a:ext cx="658813" cy="1588"/>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63211635"/>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Lst>
  <p:timing>
    <p:tnLst>
      <p:par>
        <p:cTn id="1" dur="indefinite" restart="never" nodeType="tmRoot"/>
      </p:par>
    </p:tnLst>
  </p:timing>
  <p:txStyles>
    <p:titleStyle>
      <a:lvl1pPr algn="l" defTabSz="457200" rtl="0" eaLnBrk="0" fontAlgn="base" hangingPunct="0">
        <a:spcBef>
          <a:spcPct val="0"/>
        </a:spcBef>
        <a:spcAft>
          <a:spcPct val="0"/>
        </a:spcAft>
        <a:defRPr sz="2600" b="1" kern="1200">
          <a:solidFill>
            <a:schemeClr val="tx2"/>
          </a:solidFill>
          <a:latin typeface="Arial"/>
          <a:ea typeface="ＭＳ Ｐゴシック" pitchFamily="34" charset="-128"/>
          <a:cs typeface="Arial"/>
        </a:defRPr>
      </a:lvl1pPr>
      <a:lvl2pPr algn="l" defTabSz="457200" rtl="0" eaLnBrk="0" fontAlgn="base" hangingPunct="0">
        <a:spcBef>
          <a:spcPct val="0"/>
        </a:spcBef>
        <a:spcAft>
          <a:spcPct val="0"/>
        </a:spcAft>
        <a:defRPr sz="2600" b="1">
          <a:solidFill>
            <a:schemeClr val="tx2"/>
          </a:solidFill>
          <a:latin typeface="Arial" pitchFamily="-108" charset="0"/>
          <a:ea typeface="ＭＳ Ｐゴシック" pitchFamily="34" charset="-128"/>
          <a:cs typeface="Arial" charset="0"/>
        </a:defRPr>
      </a:lvl2pPr>
      <a:lvl3pPr algn="l" defTabSz="457200" rtl="0" eaLnBrk="0" fontAlgn="base" hangingPunct="0">
        <a:spcBef>
          <a:spcPct val="0"/>
        </a:spcBef>
        <a:spcAft>
          <a:spcPct val="0"/>
        </a:spcAft>
        <a:defRPr sz="2600" b="1">
          <a:solidFill>
            <a:schemeClr val="tx2"/>
          </a:solidFill>
          <a:latin typeface="Arial" pitchFamily="-108" charset="0"/>
          <a:ea typeface="ＭＳ Ｐゴシック" pitchFamily="34" charset="-128"/>
          <a:cs typeface="Arial" charset="0"/>
        </a:defRPr>
      </a:lvl3pPr>
      <a:lvl4pPr algn="l" defTabSz="457200" rtl="0" eaLnBrk="0" fontAlgn="base" hangingPunct="0">
        <a:spcBef>
          <a:spcPct val="0"/>
        </a:spcBef>
        <a:spcAft>
          <a:spcPct val="0"/>
        </a:spcAft>
        <a:defRPr sz="2600" b="1">
          <a:solidFill>
            <a:schemeClr val="tx2"/>
          </a:solidFill>
          <a:latin typeface="Arial" pitchFamily="-108" charset="0"/>
          <a:ea typeface="ＭＳ Ｐゴシック" pitchFamily="34" charset="-128"/>
          <a:cs typeface="Arial" charset="0"/>
        </a:defRPr>
      </a:lvl4pPr>
      <a:lvl5pPr algn="l" defTabSz="457200" rtl="0" eaLnBrk="0" fontAlgn="base" hangingPunct="0">
        <a:spcBef>
          <a:spcPct val="0"/>
        </a:spcBef>
        <a:spcAft>
          <a:spcPct val="0"/>
        </a:spcAft>
        <a:defRPr sz="2600" b="1">
          <a:solidFill>
            <a:schemeClr val="tx2"/>
          </a:solidFill>
          <a:latin typeface="Arial" pitchFamily="-108" charset="0"/>
          <a:ea typeface="ＭＳ Ｐゴシック" pitchFamily="34" charset="-128"/>
          <a:cs typeface="Arial" charset="0"/>
        </a:defRPr>
      </a:lvl5pPr>
      <a:lvl6pPr marL="457200" algn="l" defTabSz="457200" rtl="0" fontAlgn="base">
        <a:spcBef>
          <a:spcPct val="0"/>
        </a:spcBef>
        <a:spcAft>
          <a:spcPct val="0"/>
        </a:spcAft>
        <a:defRPr sz="2800">
          <a:solidFill>
            <a:schemeClr val="tx2"/>
          </a:solidFill>
          <a:latin typeface="Arial" pitchFamily="-108" charset="0"/>
          <a:ea typeface="ＭＳ Ｐゴシック" pitchFamily="-108" charset="-128"/>
        </a:defRPr>
      </a:lvl6pPr>
      <a:lvl7pPr marL="914400" algn="l" defTabSz="457200" rtl="0" fontAlgn="base">
        <a:spcBef>
          <a:spcPct val="0"/>
        </a:spcBef>
        <a:spcAft>
          <a:spcPct val="0"/>
        </a:spcAft>
        <a:defRPr sz="2800">
          <a:solidFill>
            <a:schemeClr val="tx2"/>
          </a:solidFill>
          <a:latin typeface="Arial" pitchFamily="-108" charset="0"/>
          <a:ea typeface="ＭＳ Ｐゴシック" pitchFamily="-108" charset="-128"/>
        </a:defRPr>
      </a:lvl7pPr>
      <a:lvl8pPr marL="1371600" algn="l" defTabSz="457200" rtl="0" fontAlgn="base">
        <a:spcBef>
          <a:spcPct val="0"/>
        </a:spcBef>
        <a:spcAft>
          <a:spcPct val="0"/>
        </a:spcAft>
        <a:defRPr sz="2800">
          <a:solidFill>
            <a:schemeClr val="tx2"/>
          </a:solidFill>
          <a:latin typeface="Arial" pitchFamily="-108" charset="0"/>
          <a:ea typeface="ＭＳ Ｐゴシック" pitchFamily="-108" charset="-128"/>
        </a:defRPr>
      </a:lvl8pPr>
      <a:lvl9pPr marL="1828800" algn="l" defTabSz="457200" rtl="0" fontAlgn="base">
        <a:spcBef>
          <a:spcPct val="0"/>
        </a:spcBef>
        <a:spcAft>
          <a:spcPct val="0"/>
        </a:spcAft>
        <a:defRPr sz="2800">
          <a:solidFill>
            <a:schemeClr val="tx2"/>
          </a:solidFill>
          <a:latin typeface="Arial" pitchFamily="-108" charset="0"/>
          <a:ea typeface="ＭＳ Ｐゴシック" pitchFamily="-108" charset="-128"/>
        </a:defRPr>
      </a:lvl9pPr>
    </p:titleStyle>
    <p:bodyStyle>
      <a:lvl1pPr marL="342900" indent="-342900" algn="l" defTabSz="457200" rtl="0" eaLnBrk="0" fontAlgn="base" hangingPunct="0">
        <a:spcBef>
          <a:spcPct val="20000"/>
        </a:spcBef>
        <a:spcAft>
          <a:spcPct val="0"/>
        </a:spcAft>
        <a:buClr>
          <a:schemeClr val="tx2"/>
        </a:buClr>
        <a:buFont typeface="Wingdings" pitchFamily="2" charset="2"/>
        <a:buChar char="§"/>
        <a:defRPr sz="2600" kern="1200">
          <a:solidFill>
            <a:schemeClr val="tx1"/>
          </a:solidFill>
          <a:latin typeface="Arial"/>
          <a:ea typeface="ＭＳ Ｐゴシック" pitchFamily="34" charset="-128"/>
          <a:cs typeface="Arial"/>
        </a:defRPr>
      </a:lvl1pPr>
      <a:lvl2pPr marL="742950" indent="-285750" algn="l" defTabSz="457200" rtl="0" eaLnBrk="0" fontAlgn="base" hangingPunct="0">
        <a:spcBef>
          <a:spcPct val="20000"/>
        </a:spcBef>
        <a:spcAft>
          <a:spcPct val="0"/>
        </a:spcAft>
        <a:buClr>
          <a:schemeClr val="tx2"/>
        </a:buClr>
        <a:buFont typeface="Wingdings" pitchFamily="2" charset="2"/>
        <a:buChar char="§"/>
        <a:defRPr sz="2400" kern="1200">
          <a:solidFill>
            <a:schemeClr val="tx1"/>
          </a:solidFill>
          <a:latin typeface="Arial"/>
          <a:ea typeface="ＭＳ Ｐゴシック" pitchFamily="34" charset="-128"/>
          <a:cs typeface="Arial"/>
        </a:defRPr>
      </a:lvl2pPr>
      <a:lvl3pPr marL="1143000" indent="-228600" algn="l" defTabSz="457200" rtl="0" eaLnBrk="0" fontAlgn="base" hangingPunct="0">
        <a:spcBef>
          <a:spcPct val="20000"/>
        </a:spcBef>
        <a:spcAft>
          <a:spcPct val="0"/>
        </a:spcAft>
        <a:buClr>
          <a:schemeClr val="tx2"/>
        </a:buClr>
        <a:buFont typeface="Wingdings" pitchFamily="2" charset="2"/>
        <a:buChar char="§"/>
        <a:defRPr sz="2200" kern="1200">
          <a:solidFill>
            <a:schemeClr val="tx1"/>
          </a:solidFill>
          <a:latin typeface="Arial"/>
          <a:ea typeface="ＭＳ Ｐゴシック" pitchFamily="34" charset="-128"/>
          <a:cs typeface="Arial"/>
        </a:defRPr>
      </a:lvl3pPr>
      <a:lvl4pPr marL="1600200" indent="-228600" algn="l" defTabSz="457200" rtl="0" eaLnBrk="0" fontAlgn="base" hangingPunct="0">
        <a:spcBef>
          <a:spcPct val="20000"/>
        </a:spcBef>
        <a:spcAft>
          <a:spcPct val="0"/>
        </a:spcAft>
        <a:buClr>
          <a:schemeClr val="tx2"/>
        </a:buClr>
        <a:buFont typeface="Wingdings" pitchFamily="2" charset="2"/>
        <a:buChar char="§"/>
        <a:defRPr sz="2000" kern="1200">
          <a:solidFill>
            <a:schemeClr val="tx1"/>
          </a:solidFill>
          <a:latin typeface="Arial"/>
          <a:ea typeface="ＭＳ Ｐゴシック" pitchFamily="34" charset="-128"/>
          <a:cs typeface="Arial"/>
        </a:defRPr>
      </a:lvl4pPr>
      <a:lvl5pPr marL="2057400" indent="-228600" algn="l" defTabSz="457200" rtl="0" eaLnBrk="0" fontAlgn="base" hangingPunct="0">
        <a:spcBef>
          <a:spcPct val="20000"/>
        </a:spcBef>
        <a:spcAft>
          <a:spcPct val="0"/>
        </a:spcAft>
        <a:buClr>
          <a:schemeClr val="tx2"/>
        </a:buClr>
        <a:buFont typeface="Wingdings" pitchFamily="2" charset="2"/>
        <a:buChar char="§"/>
        <a:defRPr sz="2000" kern="1200">
          <a:solidFill>
            <a:schemeClr val="tx1"/>
          </a:solidFill>
          <a:latin typeface="Arial"/>
          <a:ea typeface="ＭＳ Ｐゴシック"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ZoneTexte 3"/>
          <p:cNvSpPr txBox="1">
            <a:spLocks noChangeArrowheads="1"/>
          </p:cNvSpPr>
          <p:nvPr/>
        </p:nvSpPr>
        <p:spPr bwMode="auto">
          <a:xfrm>
            <a:off x="668576" y="2852936"/>
            <a:ext cx="72517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tx2"/>
              </a:buClr>
              <a:buFont typeface="Wingdings" pitchFamily="2" charset="2"/>
              <a:buChar char="§"/>
              <a:defRPr sz="2600">
                <a:solidFill>
                  <a:schemeClr val="tx1"/>
                </a:solidFill>
                <a:latin typeface="Arial" charset="0"/>
                <a:ea typeface="ＭＳ Ｐゴシック" pitchFamily="34" charset="-128"/>
                <a:cs typeface="Arial" charset="0"/>
              </a:defRPr>
            </a:lvl1pPr>
            <a:lvl2pPr marL="742950" indent="-285750" eaLnBrk="0" hangingPunct="0">
              <a:spcBef>
                <a:spcPct val="20000"/>
              </a:spcBef>
              <a:buClr>
                <a:schemeClr val="tx2"/>
              </a:buClr>
              <a:buFont typeface="Wingdings" pitchFamily="2" charset="2"/>
              <a:buChar char="§"/>
              <a:defRPr sz="2400">
                <a:solidFill>
                  <a:schemeClr val="tx1"/>
                </a:solidFill>
                <a:latin typeface="Arial" charset="0"/>
                <a:ea typeface="ＭＳ Ｐゴシック" pitchFamily="34" charset="-128"/>
                <a:cs typeface="Arial" charset="0"/>
              </a:defRPr>
            </a:lvl2pPr>
            <a:lvl3pPr marL="1143000" indent="-228600" eaLnBrk="0" hangingPunct="0">
              <a:spcBef>
                <a:spcPct val="20000"/>
              </a:spcBef>
              <a:buClr>
                <a:schemeClr val="tx2"/>
              </a:buClr>
              <a:buFont typeface="Wingdings" pitchFamily="2" charset="2"/>
              <a:buChar char="§"/>
              <a:defRPr sz="2200">
                <a:solidFill>
                  <a:schemeClr val="tx1"/>
                </a:solidFill>
                <a:latin typeface="Arial" charset="0"/>
                <a:ea typeface="ＭＳ Ｐゴシック" pitchFamily="34" charset="-128"/>
                <a:cs typeface="Arial" charset="0"/>
              </a:defRPr>
            </a:lvl3pPr>
            <a:lvl4pPr marL="16002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4pPr>
            <a:lvl5pPr marL="20574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5pPr>
            <a:lvl6pPr marL="25146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6pPr>
            <a:lvl7pPr marL="29718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7pPr>
            <a:lvl8pPr marL="34290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8pPr>
            <a:lvl9pPr marL="38862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9pPr>
          </a:lstStyle>
          <a:p>
            <a:pPr defTabSz="457200" eaLnBrk="1" fontAlgn="base" hangingPunct="1">
              <a:spcBef>
                <a:spcPct val="0"/>
              </a:spcBef>
              <a:spcAft>
                <a:spcPct val="0"/>
              </a:spcAft>
              <a:buClrTx/>
              <a:buFontTx/>
              <a:buNone/>
            </a:pPr>
            <a:r>
              <a:rPr lang="fr-FR" altLang="en-US" sz="2200" b="1" i="1" dirty="0" smtClean="0">
                <a:solidFill>
                  <a:prstClr val="white"/>
                </a:solidFill>
              </a:rPr>
              <a:t>Programme de renforcement des capacités sur les </a:t>
            </a:r>
            <a:r>
              <a:rPr lang="fr-FR" altLang="en-US" sz="2200" b="1" i="1" dirty="0" smtClean="0">
                <a:solidFill>
                  <a:prstClr val="white"/>
                </a:solidFill>
              </a:rPr>
              <a:t>organes </a:t>
            </a:r>
            <a:r>
              <a:rPr lang="fr-FR" altLang="en-US" sz="2200" b="1" i="1" dirty="0" smtClean="0">
                <a:solidFill>
                  <a:prstClr val="white"/>
                </a:solidFill>
              </a:rPr>
              <a:t>de traités </a:t>
            </a:r>
            <a:endParaRPr lang="fr-FR" altLang="en-US" sz="2200" b="1" i="1" dirty="0">
              <a:solidFill>
                <a:prstClr val="white"/>
              </a:solidFill>
            </a:endParaRPr>
          </a:p>
        </p:txBody>
      </p:sp>
      <p:sp>
        <p:nvSpPr>
          <p:cNvPr id="5124" name="Titre 10"/>
          <p:cNvSpPr>
            <a:spLocks noGrp="1"/>
          </p:cNvSpPr>
          <p:nvPr>
            <p:ph type="ctrTitle"/>
          </p:nvPr>
        </p:nvSpPr>
        <p:spPr>
          <a:xfrm>
            <a:off x="642910" y="1071546"/>
            <a:ext cx="7961538" cy="1149350"/>
          </a:xfrm>
        </p:spPr>
        <p:txBody>
          <a:bodyPr/>
          <a:lstStyle/>
          <a:p>
            <a:r>
              <a:rPr lang="fr-FR" altLang="en-US" sz="3200" dirty="0" smtClean="0">
                <a:latin typeface="Arial" charset="0"/>
                <a:ea typeface="ＭＳ Ｐゴシック" pitchFamily="34" charset="-128"/>
                <a:cs typeface="Arial" charset="0"/>
              </a:rPr>
              <a:t>Les fonctions des organes de traités </a:t>
            </a:r>
            <a:r>
              <a:rPr lang="fr-FR" altLang="en-US" dirty="0" smtClean="0">
                <a:latin typeface="Arial" charset="0"/>
                <a:ea typeface="ＭＳ Ｐゴシック" pitchFamily="34" charset="-128"/>
                <a:cs typeface="Arial" charset="0"/>
              </a:rPr>
              <a:t/>
            </a:r>
            <a:br>
              <a:rPr lang="fr-FR" altLang="en-US" dirty="0" smtClean="0">
                <a:latin typeface="Arial" charset="0"/>
                <a:ea typeface="ＭＳ Ｐゴシック" pitchFamily="34" charset="-128"/>
                <a:cs typeface="Arial" charset="0"/>
              </a:rPr>
            </a:br>
            <a:endParaRPr lang="fr-FR" altLang="en-US" dirty="0" smtClean="0">
              <a:latin typeface="Arial" charset="0"/>
              <a:ea typeface="ＭＳ Ｐゴシック" pitchFamily="34" charset="-128"/>
              <a:cs typeface="Arial" charset="0"/>
            </a:endParaRPr>
          </a:p>
        </p:txBody>
      </p:sp>
    </p:spTree>
    <p:extLst>
      <p:ext uri="{BB962C8B-B14F-4D97-AF65-F5344CB8AC3E}">
        <p14:creationId xmlns:p14="http://schemas.microsoft.com/office/powerpoint/2010/main" val="42338817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1" y="476672"/>
            <a:ext cx="7695828" cy="888578"/>
          </a:xfrm>
        </p:spPr>
        <p:txBody>
          <a:bodyPr/>
          <a:lstStyle/>
          <a:p>
            <a:r>
              <a:rPr lang="en-US" dirty="0" smtClean="0"/>
              <a:t>Actions </a:t>
            </a:r>
            <a:r>
              <a:rPr lang="en-US" dirty="0" err="1" smtClean="0"/>
              <a:t>urgentes</a:t>
            </a:r>
            <a:r>
              <a:rPr lang="en-US" dirty="0" smtClean="0"/>
              <a:t>/ </a:t>
            </a:r>
            <a:r>
              <a:rPr lang="en-US" dirty="0" err="1" smtClean="0"/>
              <a:t>Alerte</a:t>
            </a:r>
            <a:r>
              <a:rPr lang="en-US" dirty="0" smtClean="0"/>
              <a:t> </a:t>
            </a:r>
            <a:r>
              <a:rPr lang="en-US" dirty="0" err="1" smtClean="0"/>
              <a:t>précoce</a:t>
            </a:r>
            <a:r>
              <a:rPr lang="en-US" dirty="0" smtClean="0"/>
              <a:t> </a:t>
            </a:r>
            <a:endParaRPr lang="en-US" dirty="0"/>
          </a:p>
        </p:txBody>
      </p:sp>
      <p:sp>
        <p:nvSpPr>
          <p:cNvPr id="3" name="Content Placeholder 2"/>
          <p:cNvSpPr>
            <a:spLocks noGrp="1"/>
          </p:cNvSpPr>
          <p:nvPr>
            <p:ph idx="1"/>
          </p:nvPr>
        </p:nvSpPr>
        <p:spPr>
          <a:xfrm>
            <a:off x="611560" y="1196752"/>
            <a:ext cx="8136903" cy="5112568"/>
          </a:xfrm>
        </p:spPr>
        <p:txBody>
          <a:bodyPr/>
          <a:lstStyle/>
          <a:p>
            <a:pPr marL="0" lvl="1" indent="0" eaLnBrk="1" hangingPunct="1">
              <a:buNone/>
            </a:pPr>
            <a:r>
              <a:rPr lang="en-GB" sz="1800" b="1" dirty="0" smtClean="0">
                <a:solidFill>
                  <a:schemeClr val="accent1">
                    <a:lumMod val="75000"/>
                  </a:schemeClr>
                </a:solidFill>
                <a:latin typeface="Arial" panose="020B0604020202020204" pitchFamily="34" charset="0"/>
                <a:cs typeface="Arial" panose="020B0604020202020204" pitchFamily="34" charset="0"/>
              </a:rPr>
              <a:t>De quoi </a:t>
            </a:r>
            <a:r>
              <a:rPr lang="en-GB" sz="1800" b="1" dirty="0" err="1" smtClean="0">
                <a:solidFill>
                  <a:schemeClr val="accent1">
                    <a:lumMod val="75000"/>
                  </a:schemeClr>
                </a:solidFill>
                <a:latin typeface="Arial" panose="020B0604020202020204" pitchFamily="34" charset="0"/>
                <a:cs typeface="Arial" panose="020B0604020202020204" pitchFamily="34" charset="0"/>
              </a:rPr>
              <a:t>s’agit-il</a:t>
            </a:r>
            <a:r>
              <a:rPr lang="en-GB" sz="1800" b="1" dirty="0" smtClean="0">
                <a:solidFill>
                  <a:schemeClr val="accent1">
                    <a:lumMod val="75000"/>
                  </a:schemeClr>
                </a:solidFill>
                <a:latin typeface="Arial" panose="020B0604020202020204" pitchFamily="34" charset="0"/>
                <a:cs typeface="Arial" panose="020B0604020202020204" pitchFamily="34" charset="0"/>
              </a:rPr>
              <a:t>? </a:t>
            </a:r>
          </a:p>
          <a:p>
            <a:pPr marL="0" lvl="1" indent="0" eaLnBrk="1" hangingPunct="1">
              <a:buNone/>
            </a:pPr>
            <a:endParaRPr lang="en-GB" sz="1000" b="1" dirty="0">
              <a:solidFill>
                <a:schemeClr val="accent1">
                  <a:lumMod val="75000"/>
                </a:schemeClr>
              </a:solidFill>
              <a:latin typeface="Arial" panose="020B0604020202020204" pitchFamily="34" charset="0"/>
              <a:cs typeface="Arial" panose="020B0604020202020204" pitchFamily="34" charset="0"/>
            </a:endParaRPr>
          </a:p>
          <a:p>
            <a:r>
              <a:rPr lang="en-US" altLang="en-US" sz="1800" dirty="0" smtClean="0">
                <a:latin typeface="Arial" panose="020B0604020202020204" pitchFamily="34" charset="0"/>
                <a:cs typeface="Arial" panose="020B0604020202020204" pitchFamily="34" charset="0"/>
              </a:rPr>
              <a:t>CERD (base: Res. 47/120, directives et </a:t>
            </a:r>
            <a:r>
              <a:rPr lang="fr-FR" altLang="en-US" sz="1800" dirty="0" smtClean="0">
                <a:latin typeface="Arial" panose="020B0604020202020204" pitchFamily="34" charset="0"/>
                <a:cs typeface="Arial" panose="020B0604020202020204" pitchFamily="34" charset="0"/>
              </a:rPr>
              <a:t>pratique</a:t>
            </a:r>
            <a:r>
              <a:rPr lang="en-US" altLang="en-US" sz="1800" dirty="0" smtClean="0">
                <a:latin typeface="Arial" panose="020B0604020202020204" pitchFamily="34" charset="0"/>
                <a:cs typeface="Arial" panose="020B0604020202020204" pitchFamily="34" charset="0"/>
              </a:rPr>
              <a:t>): </a:t>
            </a:r>
          </a:p>
          <a:p>
            <a:pPr marL="0" indent="0">
              <a:buNone/>
            </a:pPr>
            <a:r>
              <a:rPr lang="fr-CH" sz="1800" b="1" u="sng" dirty="0" smtClean="0"/>
              <a:t>Mesures </a:t>
            </a:r>
            <a:r>
              <a:rPr lang="fr-CH" sz="1800" b="1" u="sng" dirty="0"/>
              <a:t>d'alerte </a:t>
            </a:r>
            <a:r>
              <a:rPr lang="fr-CH" sz="1800" b="1" u="sng" dirty="0" smtClean="0"/>
              <a:t>rapide (</a:t>
            </a:r>
            <a:r>
              <a:rPr lang="fr-CH" sz="1800" b="1" i="1" u="sng" dirty="0" smtClean="0"/>
              <a:t>prévenir</a:t>
            </a:r>
            <a:r>
              <a:rPr lang="fr-CH" sz="1800" b="1" u="sng" dirty="0" smtClean="0"/>
              <a:t>)</a:t>
            </a:r>
            <a:r>
              <a:rPr lang="fr-CH" sz="1800" b="1" u="sng" dirty="0"/>
              <a:t> </a:t>
            </a:r>
            <a:r>
              <a:rPr lang="fr-CH" sz="1800" dirty="0"/>
              <a:t>: </a:t>
            </a:r>
            <a:r>
              <a:rPr lang="fr-CH" sz="1800" b="1" dirty="0"/>
              <a:t> </a:t>
            </a:r>
            <a:r>
              <a:rPr lang="fr-CH" sz="1800" dirty="0" smtClean="0"/>
              <a:t>remédier à des </a:t>
            </a:r>
            <a:r>
              <a:rPr lang="fr-CH" sz="1800" dirty="0"/>
              <a:t>problèmes </a:t>
            </a:r>
            <a:r>
              <a:rPr lang="fr-CH" sz="1800" i="1" dirty="0"/>
              <a:t>structurels</a:t>
            </a:r>
            <a:r>
              <a:rPr lang="fr-CH" sz="1800" dirty="0"/>
              <a:t> existants pour les empêcher de dégénérer en </a:t>
            </a:r>
            <a:r>
              <a:rPr lang="fr-CH" sz="1800" dirty="0" smtClean="0"/>
              <a:t>conflits</a:t>
            </a:r>
            <a:endParaRPr lang="en-GB" sz="1800" dirty="0"/>
          </a:p>
          <a:p>
            <a:pPr marL="0" indent="0">
              <a:buNone/>
            </a:pPr>
            <a:r>
              <a:rPr lang="fr-CH" sz="1800" b="1" u="sng" dirty="0" smtClean="0"/>
              <a:t>Mesures </a:t>
            </a:r>
            <a:r>
              <a:rPr lang="fr-CH" sz="1800" b="1" u="sng" dirty="0"/>
              <a:t>d'intervention </a:t>
            </a:r>
            <a:r>
              <a:rPr lang="fr-CH" sz="1800" b="1" u="sng" dirty="0" smtClean="0"/>
              <a:t>d'urgence (</a:t>
            </a:r>
            <a:r>
              <a:rPr lang="fr-CH" sz="1800" b="1" i="1" u="sng" dirty="0" smtClean="0"/>
              <a:t>répondre</a:t>
            </a:r>
            <a:r>
              <a:rPr lang="fr-CH" sz="1800" b="1" u="sng" dirty="0" smtClean="0"/>
              <a:t>)</a:t>
            </a:r>
            <a:r>
              <a:rPr lang="fr-CH" sz="1800" b="1" u="sng" dirty="0"/>
              <a:t> </a:t>
            </a:r>
            <a:r>
              <a:rPr lang="fr-CH" sz="1800" dirty="0"/>
              <a:t>: </a:t>
            </a:r>
            <a:r>
              <a:rPr lang="fr-CH" sz="1800" dirty="0" smtClean="0"/>
              <a:t>répondre </a:t>
            </a:r>
            <a:r>
              <a:rPr lang="fr-CH" sz="1800" dirty="0"/>
              <a:t>à des problèmes qui exigent une attention immédiate pour empêcher ou limiter l'extension ou le nombre de violations graves de la </a:t>
            </a:r>
            <a:r>
              <a:rPr lang="fr-CH" sz="1800" dirty="0" smtClean="0"/>
              <a:t>Convention</a:t>
            </a:r>
          </a:p>
          <a:p>
            <a:pPr marL="0" indent="0">
              <a:buNone/>
            </a:pPr>
            <a:endParaRPr lang="fr-FR" altLang="en-US" sz="1000" dirty="0" smtClean="0">
              <a:latin typeface="Arial" panose="020B0604020202020204" pitchFamily="34" charset="0"/>
              <a:cs typeface="Arial" panose="020B0604020202020204" pitchFamily="34" charset="0"/>
            </a:endParaRPr>
          </a:p>
          <a:p>
            <a:pPr eaLnBrk="1" hangingPunct="1"/>
            <a:r>
              <a:rPr lang="en-GB" sz="1800" dirty="0" smtClean="0">
                <a:latin typeface="Arial" panose="020B0604020202020204" pitchFamily="34" charset="0"/>
                <a:cs typeface="Arial" panose="020B0604020202020204" pitchFamily="34" charset="0"/>
              </a:rPr>
              <a:t>CED (article 30): </a:t>
            </a:r>
          </a:p>
          <a:p>
            <a:pPr marL="0" indent="0" eaLnBrk="1" hangingPunct="1">
              <a:buNone/>
            </a:pPr>
            <a:r>
              <a:rPr lang="en-GB" sz="1800" b="1" u="sng" dirty="0" smtClean="0">
                <a:latin typeface="Arial" panose="020B0604020202020204" pitchFamily="34" charset="0"/>
                <a:cs typeface="Arial" panose="020B0604020202020204" pitchFamily="34" charset="0"/>
              </a:rPr>
              <a:t>Actions </a:t>
            </a:r>
            <a:r>
              <a:rPr lang="en-GB" sz="1800" b="1" u="sng" dirty="0" err="1" smtClean="0">
                <a:latin typeface="Arial" panose="020B0604020202020204" pitchFamily="34" charset="0"/>
                <a:cs typeface="Arial" panose="020B0604020202020204" pitchFamily="34" charset="0"/>
              </a:rPr>
              <a:t>urgentes</a:t>
            </a:r>
            <a:r>
              <a:rPr lang="en-GB" sz="1800" b="1" u="sng" dirty="0" smtClean="0">
                <a:latin typeface="Arial" panose="020B0604020202020204" pitchFamily="34" charset="0"/>
                <a:cs typeface="Arial" panose="020B0604020202020204" pitchFamily="34" charset="0"/>
              </a:rPr>
              <a:t>: </a:t>
            </a:r>
            <a:r>
              <a:rPr lang="fr-FR" sz="1800" dirty="0" smtClean="0">
                <a:latin typeface="Arial" panose="020B0604020202020204" pitchFamily="34" charset="0"/>
                <a:cs typeface="Arial" panose="020B0604020202020204" pitchFamily="34" charset="0"/>
              </a:rPr>
              <a:t>Demande à un Etat partie de prendre toutes les mesures nécessaires pour chercher et trouver une personne disparue. Critères de recevabilité.</a:t>
            </a:r>
          </a:p>
          <a:p>
            <a:pPr marL="0" indent="0" eaLnBrk="1" hangingPunct="1">
              <a:buNone/>
            </a:pPr>
            <a:endParaRPr lang="fr-FR" sz="1000" dirty="0" smtClean="0">
              <a:latin typeface="Arial" panose="020B0604020202020204" pitchFamily="34" charset="0"/>
              <a:cs typeface="Arial" panose="020B0604020202020204" pitchFamily="34" charset="0"/>
            </a:endParaRPr>
          </a:p>
          <a:p>
            <a:pPr marL="0" indent="0" eaLnBrk="1" hangingPunct="1">
              <a:buNone/>
            </a:pPr>
            <a:r>
              <a:rPr lang="fr-FR" altLang="en-US" sz="1800" b="1" dirty="0">
                <a:solidFill>
                  <a:schemeClr val="accent1">
                    <a:lumMod val="75000"/>
                  </a:schemeClr>
                </a:solidFill>
                <a:latin typeface="Arial" panose="020B0604020202020204" pitchFamily="34" charset="0"/>
                <a:cs typeface="Arial" panose="020B0604020202020204" pitchFamily="34" charset="0"/>
              </a:rPr>
              <a:t>Acteurs</a:t>
            </a:r>
            <a:r>
              <a:rPr lang="fr-FR" altLang="en-US" sz="1800" dirty="0" smtClean="0">
                <a:latin typeface="Arial" panose="020B0604020202020204" pitchFamily="34" charset="0"/>
                <a:cs typeface="Arial" panose="020B0604020202020204" pitchFamily="34" charset="0"/>
              </a:rPr>
              <a:t>: société civile, Etats, SG, Conseil de sécurité, agences ONU</a:t>
            </a:r>
          </a:p>
          <a:p>
            <a:pPr marL="0" indent="0">
              <a:buNone/>
            </a:pPr>
            <a:endParaRPr lang="en-US" dirty="0">
              <a:solidFill>
                <a:srgbClr val="FFC000"/>
              </a:solidFill>
            </a:endParaRPr>
          </a:p>
        </p:txBody>
      </p:sp>
    </p:spTree>
    <p:extLst>
      <p:ext uri="{BB962C8B-B14F-4D97-AF65-F5344CB8AC3E}">
        <p14:creationId xmlns:p14="http://schemas.microsoft.com/office/powerpoint/2010/main" val="1055640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476672"/>
            <a:ext cx="7992888" cy="730572"/>
          </a:xfrm>
        </p:spPr>
        <p:txBody>
          <a:bodyPr/>
          <a:lstStyle/>
          <a:p>
            <a:r>
              <a:rPr lang="fr-CH" dirty="0" smtClean="0"/>
              <a:t>Commentaires généraux/ Recommandations</a:t>
            </a:r>
            <a:endParaRPr lang="en-GB" dirty="0"/>
          </a:p>
        </p:txBody>
      </p:sp>
      <p:sp>
        <p:nvSpPr>
          <p:cNvPr id="3" name="Content Placeholder 2"/>
          <p:cNvSpPr>
            <a:spLocks noGrp="1"/>
          </p:cNvSpPr>
          <p:nvPr>
            <p:ph idx="1"/>
          </p:nvPr>
        </p:nvSpPr>
        <p:spPr>
          <a:xfrm>
            <a:off x="755576" y="1207244"/>
            <a:ext cx="7552341" cy="4886052"/>
          </a:xfrm>
        </p:spPr>
        <p:txBody>
          <a:bodyPr/>
          <a:lstStyle/>
          <a:p>
            <a:pPr marL="0" lvl="1" indent="0">
              <a:buNone/>
            </a:pPr>
            <a:r>
              <a:rPr lang="en-GB" sz="1800" b="1" dirty="0" smtClean="0">
                <a:solidFill>
                  <a:schemeClr val="accent1">
                    <a:lumMod val="75000"/>
                  </a:schemeClr>
                </a:solidFill>
              </a:rPr>
              <a:t>De quoi </a:t>
            </a:r>
            <a:r>
              <a:rPr lang="en-GB" sz="1800" b="1" dirty="0" err="1" smtClean="0">
                <a:solidFill>
                  <a:schemeClr val="accent1">
                    <a:lumMod val="75000"/>
                  </a:schemeClr>
                </a:solidFill>
              </a:rPr>
              <a:t>s’agit-il</a:t>
            </a:r>
            <a:r>
              <a:rPr lang="en-GB" sz="1800" b="1" dirty="0" smtClean="0">
                <a:solidFill>
                  <a:schemeClr val="accent1">
                    <a:lumMod val="75000"/>
                  </a:schemeClr>
                </a:solidFill>
              </a:rPr>
              <a:t>? </a:t>
            </a:r>
          </a:p>
          <a:p>
            <a:pPr marL="0" lvl="1" indent="0">
              <a:buNone/>
            </a:pPr>
            <a:endParaRPr lang="en-GB" sz="1000" b="1" dirty="0" smtClean="0">
              <a:solidFill>
                <a:schemeClr val="accent1">
                  <a:lumMod val="75000"/>
                </a:schemeClr>
              </a:solidFill>
            </a:endParaRPr>
          </a:p>
          <a:p>
            <a:pPr marL="342900" lvl="1" indent="-342900"/>
            <a:r>
              <a:rPr lang="fr-CH" sz="1800" dirty="0" smtClean="0"/>
              <a:t>L’ interprétation d’un traité international des droits de l’homme</a:t>
            </a:r>
          </a:p>
          <a:p>
            <a:pPr marL="342900" lvl="1" indent="-342900"/>
            <a:r>
              <a:rPr lang="fr-CH" sz="1800" u="sng" dirty="0" smtClean="0"/>
              <a:t>Objectif</a:t>
            </a:r>
            <a:r>
              <a:rPr lang="fr-CH" sz="1800" dirty="0" smtClean="0"/>
              <a:t>: assister les Etats Parties dans la mise en œuvre de leurs obligations conventionnelles et le développement du droit international des droits de l’homme</a:t>
            </a:r>
          </a:p>
          <a:p>
            <a:pPr marL="342900" lvl="1" indent="-342900"/>
            <a:r>
              <a:rPr lang="fr-CH" sz="1800" dirty="0" smtClean="0"/>
              <a:t>Les résultats d’une journée de discussion conduisent généralement à la formulation des commentaires généraux/Recommandations</a:t>
            </a:r>
          </a:p>
          <a:p>
            <a:pPr marL="0" lvl="1" indent="0">
              <a:buNone/>
            </a:pPr>
            <a:endParaRPr lang="en-GB" sz="1800" b="1" dirty="0" smtClean="0">
              <a:solidFill>
                <a:schemeClr val="accent1">
                  <a:lumMod val="75000"/>
                </a:schemeClr>
              </a:solidFill>
            </a:endParaRPr>
          </a:p>
          <a:p>
            <a:pPr marL="0" lvl="1" indent="0">
              <a:buNone/>
            </a:pPr>
            <a:r>
              <a:rPr lang="fr-CA" sz="1800" b="1" dirty="0">
                <a:solidFill>
                  <a:schemeClr val="tx2"/>
                </a:solidFill>
              </a:rPr>
              <a:t>Qui?</a:t>
            </a:r>
          </a:p>
          <a:p>
            <a:pPr marL="342900" lvl="1" indent="-342900"/>
            <a:r>
              <a:rPr lang="fr-CH" sz="1800" dirty="0"/>
              <a:t>Tous les OT sont concernés</a:t>
            </a:r>
          </a:p>
          <a:p>
            <a:pPr marL="0" lvl="1" indent="0">
              <a:buNone/>
            </a:pPr>
            <a:endParaRPr lang="en-GB" sz="1800" b="1" dirty="0" smtClean="0">
              <a:solidFill>
                <a:schemeClr val="accent1">
                  <a:lumMod val="75000"/>
                </a:schemeClr>
              </a:solidFill>
            </a:endParaRPr>
          </a:p>
          <a:p>
            <a:pPr marL="0" lvl="1" indent="0">
              <a:buNone/>
            </a:pPr>
            <a:r>
              <a:rPr lang="en-GB" sz="1800" b="1" dirty="0" err="1" smtClean="0">
                <a:solidFill>
                  <a:schemeClr val="accent1">
                    <a:lumMod val="75000"/>
                  </a:schemeClr>
                </a:solidFill>
              </a:rPr>
              <a:t>Acteurs</a:t>
            </a:r>
            <a:r>
              <a:rPr lang="en-GB" sz="1800" b="1" dirty="0" smtClean="0">
                <a:solidFill>
                  <a:schemeClr val="accent1">
                    <a:lumMod val="75000"/>
                  </a:schemeClr>
                </a:solidFill>
              </a:rPr>
              <a:t> </a:t>
            </a:r>
            <a:r>
              <a:rPr lang="en-GB" sz="1800" b="1" dirty="0" err="1" smtClean="0">
                <a:solidFill>
                  <a:schemeClr val="accent1">
                    <a:lumMod val="75000"/>
                  </a:schemeClr>
                </a:solidFill>
              </a:rPr>
              <a:t>impliqués</a:t>
            </a:r>
            <a:r>
              <a:rPr lang="en-GB" sz="1800" b="1" dirty="0">
                <a:solidFill>
                  <a:schemeClr val="accent1">
                    <a:lumMod val="75000"/>
                  </a:schemeClr>
                </a:solidFill>
              </a:rPr>
              <a:t>:</a:t>
            </a:r>
          </a:p>
          <a:p>
            <a:pPr marL="342900" lvl="1" indent="-342900">
              <a:buFont typeface="Wingdings" panose="05000000000000000000" pitchFamily="2" charset="2"/>
              <a:buChar char="Ø"/>
            </a:pPr>
            <a:r>
              <a:rPr lang="fr-CH" sz="1800" dirty="0" smtClean="0"/>
              <a:t>Etats </a:t>
            </a:r>
            <a:r>
              <a:rPr lang="fr-CH" sz="1800" dirty="0"/>
              <a:t>p</a:t>
            </a:r>
            <a:r>
              <a:rPr lang="fr-CH" sz="1800" dirty="0" smtClean="0"/>
              <a:t>arties, </a:t>
            </a:r>
            <a:r>
              <a:rPr lang="fr-CH" sz="1800" dirty="0" err="1" smtClean="0"/>
              <a:t>ONGs</a:t>
            </a:r>
            <a:r>
              <a:rPr lang="fr-CH" sz="1800" dirty="0" smtClean="0"/>
              <a:t>, institutions nationales, agences ONU</a:t>
            </a:r>
            <a:endParaRPr lang="en-GB" sz="1800" dirty="0"/>
          </a:p>
        </p:txBody>
      </p:sp>
    </p:spTree>
    <p:extLst>
      <p:ext uri="{BB962C8B-B14F-4D97-AF65-F5344CB8AC3E}">
        <p14:creationId xmlns:p14="http://schemas.microsoft.com/office/powerpoint/2010/main" val="936099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fade">
                                      <p:cBhvr>
                                        <p:cTn id="16" dur="500"/>
                                        <p:tgtEl>
                                          <p:spTgt spid="3">
                                            <p:txEl>
                                              <p:pRg st="4" end="4"/>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fade">
                                      <p:cBhvr>
                                        <p:cTn id="19" dur="500"/>
                                        <p:tgtEl>
                                          <p:spTgt spid="3">
                                            <p:txEl>
                                              <p:pRg st="6" end="6"/>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fade">
                                      <p:cBhvr>
                                        <p:cTn id="24" dur="500"/>
                                        <p:tgtEl>
                                          <p:spTgt spid="3">
                                            <p:txEl>
                                              <p:pRg st="7" end="7"/>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animEffect transition="in" filter="fade">
                                      <p:cBhvr>
                                        <p:cTn id="29" dur="500"/>
                                        <p:tgtEl>
                                          <p:spTgt spid="3">
                                            <p:txEl>
                                              <p:pRg st="9" end="9"/>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
                                            <p:txEl>
                                              <p:pRg st="10" end="10"/>
                                            </p:txEl>
                                          </p:spTgt>
                                        </p:tgtEl>
                                        <p:attrNameLst>
                                          <p:attrName>style.visibility</p:attrName>
                                        </p:attrNameLst>
                                      </p:cBhvr>
                                      <p:to>
                                        <p:strVal val="visible"/>
                                      </p:to>
                                    </p:set>
                                    <p:animEffect transition="in" filter="fade">
                                      <p:cBhvr>
                                        <p:cTn id="34"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re 1"/>
          <p:cNvSpPr>
            <a:spLocks noGrp="1"/>
          </p:cNvSpPr>
          <p:nvPr>
            <p:ph type="title" idx="4294967295"/>
          </p:nvPr>
        </p:nvSpPr>
        <p:spPr>
          <a:xfrm>
            <a:off x="741363" y="476672"/>
            <a:ext cx="7566025" cy="504056"/>
          </a:xfrm>
        </p:spPr>
        <p:txBody>
          <a:bodyPr/>
          <a:lstStyle/>
          <a:p>
            <a:pPr eaLnBrk="1" hangingPunct="1"/>
            <a:r>
              <a:rPr lang="fr-FR" altLang="en-US" dirty="0" smtClean="0">
                <a:latin typeface="Arial" charset="0"/>
                <a:cs typeface="Arial" charset="0"/>
              </a:rPr>
              <a:t>Six fonctions majeures </a:t>
            </a:r>
            <a:r>
              <a:rPr lang="fr-FR" altLang="en-US" sz="2800" dirty="0" smtClean="0">
                <a:latin typeface="Arial" charset="0"/>
                <a:cs typeface="Arial" charset="0"/>
              </a:rPr>
              <a:t/>
            </a:r>
            <a:br>
              <a:rPr lang="fr-FR" altLang="en-US" sz="2800" dirty="0" smtClean="0">
                <a:latin typeface="Arial" charset="0"/>
                <a:cs typeface="Arial" charset="0"/>
              </a:rPr>
            </a:br>
            <a:r>
              <a:rPr lang="fr-FR" altLang="en-US" sz="2800" dirty="0" smtClean="0">
                <a:latin typeface="Arial" charset="0"/>
                <a:cs typeface="Arial" charset="0"/>
              </a:rPr>
              <a:t/>
            </a:r>
            <a:br>
              <a:rPr lang="fr-FR" altLang="en-US" sz="2800" dirty="0" smtClean="0">
                <a:latin typeface="Arial" charset="0"/>
                <a:cs typeface="Arial" charset="0"/>
              </a:rPr>
            </a:br>
            <a:endParaRPr lang="fr-FR" altLang="en-US" sz="2000" dirty="0" smtClean="0">
              <a:solidFill>
                <a:schemeClr val="tx1"/>
              </a:solidFill>
              <a:latin typeface="Arial" charset="0"/>
              <a:cs typeface="Arial" charset="0"/>
            </a:endParaRPr>
          </a:p>
        </p:txBody>
      </p:sp>
      <p:sp>
        <p:nvSpPr>
          <p:cNvPr id="6" name="TextBox 5"/>
          <p:cNvSpPr txBox="1"/>
          <p:nvPr/>
        </p:nvSpPr>
        <p:spPr>
          <a:xfrm>
            <a:off x="772001" y="1094239"/>
            <a:ext cx="7344816" cy="769441"/>
          </a:xfrm>
          <a:prstGeom prst="rect">
            <a:avLst/>
          </a:prstGeom>
          <a:noFill/>
        </p:spPr>
        <p:txBody>
          <a:bodyPr wrap="square" rtlCol="0">
            <a:spAutoFit/>
          </a:bodyPr>
          <a:lstStyle/>
          <a:p>
            <a:r>
              <a:rPr lang="fr-FR" altLang="en-US" sz="2200" dirty="0" smtClean="0">
                <a:latin typeface="Arial" charset="0"/>
                <a:cs typeface="Arial" charset="0"/>
              </a:rPr>
              <a:t>Les organes de traités (OT) surveillent le respect des obligations conventionnelles des Etats membres via:</a:t>
            </a:r>
            <a:endParaRPr lang="es-ES" sz="2200" dirty="0"/>
          </a:p>
        </p:txBody>
      </p:sp>
      <p:grpSp>
        <p:nvGrpSpPr>
          <p:cNvPr id="7" name="Group 6"/>
          <p:cNvGrpSpPr/>
          <p:nvPr/>
        </p:nvGrpSpPr>
        <p:grpSpPr>
          <a:xfrm>
            <a:off x="4578161" y="1988840"/>
            <a:ext cx="1361991" cy="1634390"/>
            <a:chOff x="4232885" y="1019008"/>
            <a:chExt cx="1361991" cy="1634390"/>
          </a:xfrm>
        </p:grpSpPr>
        <p:sp>
          <p:nvSpPr>
            <p:cNvPr id="8" name="Rounded Rectangle 7"/>
            <p:cNvSpPr/>
            <p:nvPr/>
          </p:nvSpPr>
          <p:spPr>
            <a:xfrm>
              <a:off x="4232885" y="1019008"/>
              <a:ext cx="1361991" cy="1634390"/>
            </a:xfrm>
            <a:prstGeom prst="roundRect">
              <a:avLst>
                <a:gd name="adj" fmla="val 5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vert="horz"/>
            <a:lstStyle/>
            <a:p>
              <a:pPr algn="r"/>
              <a:r>
                <a:rPr lang="fr-CH" sz="1600" b="1" dirty="0" smtClean="0"/>
                <a:t>3</a:t>
              </a:r>
            </a:p>
            <a:p>
              <a:pPr lvl="0"/>
              <a:endParaRPr lang="es-ES" sz="1600" b="1" dirty="0" smtClean="0"/>
            </a:p>
            <a:p>
              <a:pPr lvl="0" algn="ctr"/>
              <a:r>
                <a:rPr lang="es-ES" sz="1600" b="1" dirty="0" smtClean="0"/>
                <a:t>Les visites de </a:t>
              </a:r>
              <a:r>
                <a:rPr lang="fr-FR" sz="1600" b="1" dirty="0" smtClean="0"/>
                <a:t>pays</a:t>
              </a:r>
            </a:p>
            <a:p>
              <a:pPr lvl="0" algn="ctr"/>
              <a:r>
                <a:rPr lang="fr-FR" sz="1600" b="1" dirty="0" smtClean="0"/>
                <a:t>(OP-CAT)</a:t>
              </a:r>
              <a:endParaRPr lang="fr-FR" sz="1600" dirty="0"/>
            </a:p>
          </p:txBody>
        </p:sp>
        <p:sp>
          <p:nvSpPr>
            <p:cNvPr id="9" name="Rounded Rectangle 4"/>
            <p:cNvSpPr/>
            <p:nvPr/>
          </p:nvSpPr>
          <p:spPr>
            <a:xfrm rot="16200000">
              <a:off x="3698984" y="1552909"/>
              <a:ext cx="1340199" cy="27239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51435" rIns="66675" bIns="0" numCol="1" spcCol="1270" anchor="t" anchorCtr="0">
              <a:noAutofit/>
            </a:bodyPr>
            <a:lstStyle/>
            <a:p>
              <a:pPr lvl="0" algn="r" defTabSz="666750">
                <a:lnSpc>
                  <a:spcPct val="90000"/>
                </a:lnSpc>
                <a:spcBef>
                  <a:spcPct val="0"/>
                </a:spcBef>
                <a:spcAft>
                  <a:spcPct val="35000"/>
                </a:spcAft>
              </a:pPr>
              <a:endParaRPr lang="es-ES" sz="1500" kern="1200" dirty="0"/>
            </a:p>
          </p:txBody>
        </p:sp>
      </p:grpSp>
      <p:grpSp>
        <p:nvGrpSpPr>
          <p:cNvPr id="11" name="Group 10"/>
          <p:cNvGrpSpPr/>
          <p:nvPr/>
        </p:nvGrpSpPr>
        <p:grpSpPr>
          <a:xfrm>
            <a:off x="6450369" y="1988840"/>
            <a:ext cx="1361991" cy="1634390"/>
            <a:chOff x="4232885" y="1019008"/>
            <a:chExt cx="1361991" cy="1634390"/>
          </a:xfrm>
        </p:grpSpPr>
        <p:sp>
          <p:nvSpPr>
            <p:cNvPr id="12" name="Rounded Rectangle 11"/>
            <p:cNvSpPr/>
            <p:nvPr/>
          </p:nvSpPr>
          <p:spPr>
            <a:xfrm>
              <a:off x="4232885" y="1019008"/>
              <a:ext cx="1361991" cy="1634390"/>
            </a:xfrm>
            <a:prstGeom prst="roundRect">
              <a:avLst>
                <a:gd name="adj" fmla="val 5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vert="horz"/>
            <a:lstStyle/>
            <a:p>
              <a:pPr lvl="0" algn="r"/>
              <a:r>
                <a:rPr lang="es-ES" sz="1600" b="1" dirty="0"/>
                <a:t>4</a:t>
              </a:r>
              <a:endParaRPr lang="es-ES" sz="1600" b="1" dirty="0" smtClean="0"/>
            </a:p>
            <a:p>
              <a:pPr lvl="0" algn="ctr"/>
              <a:endParaRPr lang="es-ES" sz="1600" b="1" dirty="0" smtClean="0"/>
            </a:p>
            <a:p>
              <a:pPr lvl="0" algn="ctr"/>
              <a:r>
                <a:rPr lang="fr-FR" sz="1600" b="1" dirty="0" smtClean="0"/>
                <a:t>Les enquêtes</a:t>
              </a:r>
            </a:p>
            <a:p>
              <a:endParaRPr lang="fr-CH" sz="1600" b="1" dirty="0" smtClean="0"/>
            </a:p>
          </p:txBody>
        </p:sp>
        <p:sp>
          <p:nvSpPr>
            <p:cNvPr id="13" name="Rounded Rectangle 4"/>
            <p:cNvSpPr/>
            <p:nvPr/>
          </p:nvSpPr>
          <p:spPr>
            <a:xfrm rot="16200000">
              <a:off x="3698984" y="1552909"/>
              <a:ext cx="1340199" cy="27239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51435" rIns="66675" bIns="0" numCol="1" spcCol="1270" anchor="t" anchorCtr="0">
              <a:noAutofit/>
            </a:bodyPr>
            <a:lstStyle/>
            <a:p>
              <a:pPr lvl="0" algn="r" defTabSz="666750">
                <a:lnSpc>
                  <a:spcPct val="90000"/>
                </a:lnSpc>
                <a:spcBef>
                  <a:spcPct val="0"/>
                </a:spcBef>
                <a:spcAft>
                  <a:spcPct val="35000"/>
                </a:spcAft>
              </a:pPr>
              <a:endParaRPr lang="es-ES" sz="1500" kern="1200" dirty="0"/>
            </a:p>
          </p:txBody>
        </p:sp>
      </p:grpSp>
      <p:grpSp>
        <p:nvGrpSpPr>
          <p:cNvPr id="14" name="Group 13"/>
          <p:cNvGrpSpPr/>
          <p:nvPr/>
        </p:nvGrpSpPr>
        <p:grpSpPr>
          <a:xfrm>
            <a:off x="2777961" y="1988840"/>
            <a:ext cx="1794039" cy="2005039"/>
            <a:chOff x="2711244" y="354168"/>
            <a:chExt cx="1794039" cy="2005039"/>
          </a:xfrm>
        </p:grpSpPr>
        <p:sp>
          <p:nvSpPr>
            <p:cNvPr id="15" name="Rounded Rectangle 14"/>
            <p:cNvSpPr/>
            <p:nvPr/>
          </p:nvSpPr>
          <p:spPr>
            <a:xfrm>
              <a:off x="2711244" y="354168"/>
              <a:ext cx="1361991" cy="1634390"/>
            </a:xfrm>
            <a:prstGeom prst="roundRect">
              <a:avLst>
                <a:gd name="adj" fmla="val 5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vert="horz"/>
            <a:lstStyle/>
            <a:p>
              <a:pPr algn="r"/>
              <a:r>
                <a:rPr lang="fr-CH" sz="1600" b="1" dirty="0" smtClean="0"/>
                <a:t>2</a:t>
              </a:r>
            </a:p>
            <a:p>
              <a:endParaRPr lang="fr-CH" sz="1600" b="1" dirty="0" smtClean="0"/>
            </a:p>
            <a:p>
              <a:pPr lvl="0" algn="ctr"/>
              <a:r>
                <a:rPr lang="fr-FR" sz="1600" b="1" dirty="0" smtClean="0"/>
                <a:t>Les plaintes individuelles</a:t>
              </a:r>
              <a:endParaRPr lang="fr-FR" sz="1600" b="1" dirty="0"/>
            </a:p>
          </p:txBody>
        </p:sp>
        <p:sp>
          <p:nvSpPr>
            <p:cNvPr id="16" name="Rounded Rectangle 4"/>
            <p:cNvSpPr/>
            <p:nvPr/>
          </p:nvSpPr>
          <p:spPr>
            <a:xfrm rot="16200000">
              <a:off x="3698984" y="1552909"/>
              <a:ext cx="1340199" cy="27239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51435" rIns="66675" bIns="0" numCol="1" spcCol="1270" anchor="t" anchorCtr="0">
              <a:noAutofit/>
            </a:bodyPr>
            <a:lstStyle/>
            <a:p>
              <a:pPr lvl="0" algn="r" defTabSz="666750">
                <a:lnSpc>
                  <a:spcPct val="90000"/>
                </a:lnSpc>
                <a:spcBef>
                  <a:spcPct val="0"/>
                </a:spcBef>
                <a:spcAft>
                  <a:spcPct val="35000"/>
                </a:spcAft>
              </a:pPr>
              <a:endParaRPr lang="es-ES" sz="1500" kern="1200" dirty="0"/>
            </a:p>
          </p:txBody>
        </p:sp>
      </p:grpSp>
      <p:grpSp>
        <p:nvGrpSpPr>
          <p:cNvPr id="17" name="Group 16"/>
          <p:cNvGrpSpPr/>
          <p:nvPr/>
        </p:nvGrpSpPr>
        <p:grpSpPr>
          <a:xfrm>
            <a:off x="1043608" y="1988840"/>
            <a:ext cx="3432978" cy="2013423"/>
            <a:chOff x="1072305" y="345784"/>
            <a:chExt cx="3432978" cy="2013423"/>
          </a:xfrm>
        </p:grpSpPr>
        <p:sp>
          <p:nvSpPr>
            <p:cNvPr id="18" name="Rounded Rectangle 17"/>
            <p:cNvSpPr/>
            <p:nvPr/>
          </p:nvSpPr>
          <p:spPr>
            <a:xfrm>
              <a:off x="1072305" y="345784"/>
              <a:ext cx="1361991" cy="1634390"/>
            </a:xfrm>
            <a:prstGeom prst="roundRect">
              <a:avLst>
                <a:gd name="adj" fmla="val 5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vert="horz"/>
            <a:lstStyle/>
            <a:p>
              <a:pPr algn="r"/>
              <a:r>
                <a:rPr lang="fr-CH" sz="1600" b="1" dirty="0" smtClean="0"/>
                <a:t>1</a:t>
              </a:r>
            </a:p>
            <a:p>
              <a:pPr lvl="0" algn="ctr"/>
              <a:endParaRPr lang="fr-FR" sz="1400" b="1" dirty="0" smtClean="0"/>
            </a:p>
            <a:p>
              <a:pPr lvl="0" algn="ctr"/>
              <a:r>
                <a:rPr lang="fr-FR" sz="1400" b="1" dirty="0" smtClean="0"/>
                <a:t>L’examen des rapports périodiques  </a:t>
              </a:r>
            </a:p>
            <a:p>
              <a:pPr lvl="0" algn="ctr"/>
              <a:endParaRPr lang="es-ES" sz="1400" b="1" dirty="0" smtClean="0"/>
            </a:p>
            <a:p>
              <a:pPr lvl="0" algn="ctr"/>
              <a:endParaRPr lang="es-ES" sz="1400" dirty="0"/>
            </a:p>
          </p:txBody>
        </p:sp>
        <p:sp>
          <p:nvSpPr>
            <p:cNvPr id="19" name="Rounded Rectangle 4"/>
            <p:cNvSpPr/>
            <p:nvPr/>
          </p:nvSpPr>
          <p:spPr>
            <a:xfrm rot="16200000">
              <a:off x="3698984" y="1552909"/>
              <a:ext cx="1340199" cy="27239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51435" rIns="66675" bIns="0" numCol="1" spcCol="1270" anchor="t" anchorCtr="0">
              <a:noAutofit/>
            </a:bodyPr>
            <a:lstStyle/>
            <a:p>
              <a:pPr lvl="0" algn="r" defTabSz="666750">
                <a:lnSpc>
                  <a:spcPct val="90000"/>
                </a:lnSpc>
                <a:spcBef>
                  <a:spcPct val="0"/>
                </a:spcBef>
                <a:spcAft>
                  <a:spcPct val="35000"/>
                </a:spcAft>
              </a:pPr>
              <a:endParaRPr lang="es-ES" sz="1500" kern="1200" dirty="0"/>
            </a:p>
          </p:txBody>
        </p:sp>
      </p:grpSp>
      <p:sp>
        <p:nvSpPr>
          <p:cNvPr id="4" name="Rectangle 3"/>
          <p:cNvSpPr/>
          <p:nvPr/>
        </p:nvSpPr>
        <p:spPr>
          <a:xfrm>
            <a:off x="899592" y="3862789"/>
            <a:ext cx="7272808" cy="769441"/>
          </a:xfrm>
          <a:prstGeom prst="rect">
            <a:avLst/>
          </a:prstGeom>
        </p:spPr>
        <p:txBody>
          <a:bodyPr wrap="square">
            <a:spAutoFit/>
          </a:bodyPr>
          <a:lstStyle/>
          <a:p>
            <a:r>
              <a:rPr lang="fr-FR" altLang="en-US" sz="2200" dirty="0" smtClean="0">
                <a:latin typeface="Arial" charset="0"/>
                <a:cs typeface="Arial" charset="0"/>
              </a:rPr>
              <a:t>Les OT interprètent les traités et cherchent à prévenir les violations des droits de l’homme via: </a:t>
            </a:r>
            <a:endParaRPr lang="en-GB" sz="2200" dirty="0"/>
          </a:p>
        </p:txBody>
      </p:sp>
      <p:grpSp>
        <p:nvGrpSpPr>
          <p:cNvPr id="25" name="Group 24"/>
          <p:cNvGrpSpPr/>
          <p:nvPr/>
        </p:nvGrpSpPr>
        <p:grpSpPr>
          <a:xfrm>
            <a:off x="1697841" y="4818946"/>
            <a:ext cx="1588275" cy="1634390"/>
            <a:chOff x="4232885" y="1019008"/>
            <a:chExt cx="1588275" cy="1634390"/>
          </a:xfrm>
        </p:grpSpPr>
        <p:sp>
          <p:nvSpPr>
            <p:cNvPr id="26" name="Rounded Rectangle 25"/>
            <p:cNvSpPr/>
            <p:nvPr/>
          </p:nvSpPr>
          <p:spPr>
            <a:xfrm>
              <a:off x="4232885" y="1019008"/>
              <a:ext cx="1588275" cy="1634390"/>
            </a:xfrm>
            <a:prstGeom prst="roundRect">
              <a:avLst>
                <a:gd name="adj" fmla="val 5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vert="horz"/>
            <a:lstStyle/>
            <a:p>
              <a:pPr lvl="0" algn="r"/>
              <a:r>
                <a:rPr lang="es-ES" sz="1600" b="1" dirty="0" smtClean="0"/>
                <a:t>5</a:t>
              </a:r>
            </a:p>
            <a:p>
              <a:pPr algn="ctr"/>
              <a:endParaRPr lang="fr-CH" sz="200" b="1" dirty="0" smtClean="0"/>
            </a:p>
            <a:p>
              <a:pPr algn="ctr"/>
              <a:r>
                <a:rPr lang="fr-CH" sz="1600" b="1" dirty="0" smtClean="0"/>
                <a:t>Les commentaires généraux</a:t>
              </a:r>
            </a:p>
          </p:txBody>
        </p:sp>
        <p:sp>
          <p:nvSpPr>
            <p:cNvPr id="27" name="Rounded Rectangle 4"/>
            <p:cNvSpPr/>
            <p:nvPr/>
          </p:nvSpPr>
          <p:spPr>
            <a:xfrm rot="16200000">
              <a:off x="3698984" y="1552909"/>
              <a:ext cx="1340199" cy="27239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51435" rIns="66675" bIns="0" numCol="1" spcCol="1270" anchor="t" anchorCtr="0">
              <a:noAutofit/>
            </a:bodyPr>
            <a:lstStyle/>
            <a:p>
              <a:pPr lvl="0" algn="r" defTabSz="666750">
                <a:lnSpc>
                  <a:spcPct val="90000"/>
                </a:lnSpc>
                <a:spcBef>
                  <a:spcPct val="0"/>
                </a:spcBef>
                <a:spcAft>
                  <a:spcPct val="35000"/>
                </a:spcAft>
              </a:pPr>
              <a:endParaRPr lang="es-ES" sz="1500" kern="1200" dirty="0"/>
            </a:p>
          </p:txBody>
        </p:sp>
      </p:grpSp>
      <p:grpSp>
        <p:nvGrpSpPr>
          <p:cNvPr id="28" name="Group 27"/>
          <p:cNvGrpSpPr/>
          <p:nvPr/>
        </p:nvGrpSpPr>
        <p:grpSpPr>
          <a:xfrm>
            <a:off x="3965060" y="4818946"/>
            <a:ext cx="1498597" cy="1634390"/>
            <a:chOff x="4195848" y="1019008"/>
            <a:chExt cx="1498597" cy="1634390"/>
          </a:xfrm>
        </p:grpSpPr>
        <p:sp>
          <p:nvSpPr>
            <p:cNvPr id="29" name="Rounded Rectangle 28"/>
            <p:cNvSpPr/>
            <p:nvPr/>
          </p:nvSpPr>
          <p:spPr>
            <a:xfrm>
              <a:off x="4195848" y="1019008"/>
              <a:ext cx="1498597" cy="1634390"/>
            </a:xfrm>
            <a:prstGeom prst="roundRect">
              <a:avLst>
                <a:gd name="adj" fmla="val 5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vert="horz"/>
            <a:lstStyle/>
            <a:p>
              <a:pPr lvl="0" algn="r"/>
              <a:r>
                <a:rPr lang="es-ES" sz="1600" b="1" dirty="0" smtClean="0"/>
                <a:t>6</a:t>
              </a:r>
            </a:p>
            <a:p>
              <a:endParaRPr lang="fr-CH" sz="1000" b="1" dirty="0" smtClean="0"/>
            </a:p>
            <a:p>
              <a:pPr algn="ctr"/>
              <a:r>
                <a:rPr lang="fr-CH" sz="1600" b="1" dirty="0" smtClean="0"/>
                <a:t>Les mesures d’urgence/ Alerte précoce</a:t>
              </a:r>
              <a:endParaRPr lang="en-GB" sz="1600" b="1" dirty="0"/>
            </a:p>
          </p:txBody>
        </p:sp>
        <p:sp>
          <p:nvSpPr>
            <p:cNvPr id="30" name="Rounded Rectangle 4"/>
            <p:cNvSpPr/>
            <p:nvPr/>
          </p:nvSpPr>
          <p:spPr>
            <a:xfrm rot="16200000">
              <a:off x="3698984" y="1552909"/>
              <a:ext cx="1340199" cy="27239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51435" rIns="66675" bIns="0" numCol="1" spcCol="1270" anchor="t" anchorCtr="0">
              <a:noAutofit/>
            </a:bodyPr>
            <a:lstStyle/>
            <a:p>
              <a:pPr lvl="0" algn="r" defTabSz="666750">
                <a:lnSpc>
                  <a:spcPct val="90000"/>
                </a:lnSpc>
                <a:spcBef>
                  <a:spcPct val="0"/>
                </a:spcBef>
                <a:spcAft>
                  <a:spcPct val="35000"/>
                </a:spcAft>
              </a:pPr>
              <a:endParaRPr lang="es-ES" sz="1500" kern="1200" dirty="0"/>
            </a:p>
          </p:txBody>
        </p:sp>
      </p:grpSp>
    </p:spTree>
    <p:extLst>
      <p:ext uri="{BB962C8B-B14F-4D97-AF65-F5344CB8AC3E}">
        <p14:creationId xmlns:p14="http://schemas.microsoft.com/office/powerpoint/2010/main" val="2284444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9" y="476672"/>
            <a:ext cx="7623820" cy="648072"/>
          </a:xfrm>
        </p:spPr>
        <p:txBody>
          <a:bodyPr/>
          <a:lstStyle/>
          <a:p>
            <a:r>
              <a:rPr lang="fr-FR" dirty="0" smtClean="0"/>
              <a:t>Procédure</a:t>
            </a:r>
            <a:r>
              <a:rPr lang="en-US" dirty="0" smtClean="0"/>
              <a:t> d’élaboration du rapport</a:t>
            </a:r>
            <a:endParaRPr lang="en-US" dirty="0"/>
          </a:p>
        </p:txBody>
      </p:sp>
      <p:sp>
        <p:nvSpPr>
          <p:cNvPr id="3" name="Content Placeholder 2"/>
          <p:cNvSpPr>
            <a:spLocks noGrp="1"/>
          </p:cNvSpPr>
          <p:nvPr>
            <p:ph idx="1"/>
          </p:nvPr>
        </p:nvSpPr>
        <p:spPr>
          <a:xfrm>
            <a:off x="683568" y="1268760"/>
            <a:ext cx="7624349" cy="4707539"/>
          </a:xfrm>
        </p:spPr>
        <p:txBody>
          <a:bodyPr/>
          <a:lstStyle/>
          <a:p>
            <a:pPr marL="0" lvl="1" indent="0">
              <a:buNone/>
            </a:pPr>
            <a:r>
              <a:rPr lang="fr-BE" sz="1800" b="1" dirty="0" smtClean="0">
                <a:solidFill>
                  <a:schemeClr val="tx2"/>
                </a:solidFill>
              </a:rPr>
              <a:t>De quoi s’agit-il? </a:t>
            </a:r>
          </a:p>
          <a:p>
            <a:pPr marL="342900" lvl="1" indent="-342900"/>
            <a:r>
              <a:rPr lang="fr-CH" sz="1800" dirty="0" smtClean="0"/>
              <a:t>Les Etats soumettent périodiquement des rapports pour rendre compte du niveau de la mise en œuvre nationale des dispositions du traité;</a:t>
            </a:r>
          </a:p>
          <a:p>
            <a:pPr marL="342900" lvl="1" indent="-342900"/>
            <a:r>
              <a:rPr lang="fr-CH" sz="1800" dirty="0" smtClean="0"/>
              <a:t>Sur la base du rapport, et du dialogue engagé avec l’Etat, les OT formulent des recommandations visant à une meilleure mise en œuvre;</a:t>
            </a:r>
          </a:p>
          <a:p>
            <a:pPr marL="342900" lvl="1" indent="-342900"/>
            <a:r>
              <a:rPr lang="fr-CH" sz="1800" dirty="0" smtClean="0"/>
              <a:t> Les «directives» propres à chaque OT guident les Etats dans la préparation de leur rapport.</a:t>
            </a:r>
            <a:endParaRPr lang="en-GB" sz="1800" dirty="0"/>
          </a:p>
          <a:p>
            <a:pPr marL="0" lvl="1" indent="0">
              <a:buNone/>
            </a:pPr>
            <a:endParaRPr lang="en-GB" sz="1000" b="1" dirty="0" smtClean="0">
              <a:solidFill>
                <a:schemeClr val="accent1">
                  <a:lumMod val="75000"/>
                </a:schemeClr>
              </a:solidFill>
            </a:endParaRPr>
          </a:p>
          <a:p>
            <a:pPr marL="0" lvl="1" indent="0">
              <a:buNone/>
            </a:pPr>
            <a:r>
              <a:rPr lang="fr-CA" sz="1800" b="1" dirty="0" smtClean="0">
                <a:solidFill>
                  <a:schemeClr val="tx2"/>
                </a:solidFill>
              </a:rPr>
              <a:t>Qui?</a:t>
            </a:r>
          </a:p>
          <a:p>
            <a:pPr marL="0" lvl="1" indent="0">
              <a:buNone/>
            </a:pPr>
            <a:r>
              <a:rPr lang="fr-FR" sz="1800" dirty="0" smtClean="0"/>
              <a:t>Tous</a:t>
            </a:r>
            <a:r>
              <a:rPr lang="en-GB" sz="1800" dirty="0" smtClean="0"/>
              <a:t> les OT à l</a:t>
            </a:r>
            <a:r>
              <a:rPr lang="fr-FR" sz="1800" dirty="0" smtClean="0"/>
              <a:t>’exception</a:t>
            </a:r>
            <a:r>
              <a:rPr lang="en-GB" sz="1800" dirty="0" smtClean="0"/>
              <a:t> du </a:t>
            </a:r>
            <a:r>
              <a:rPr lang="fr-FR" sz="1800" dirty="0" smtClean="0"/>
              <a:t>sous-comité sur la prévention de la torture </a:t>
            </a:r>
            <a:r>
              <a:rPr lang="fr-CH" sz="1800" dirty="0" smtClean="0"/>
              <a:t>(visites pays exclusivement).</a:t>
            </a:r>
            <a:endParaRPr lang="en-GB" sz="1800" b="1" dirty="0" smtClean="0">
              <a:solidFill>
                <a:schemeClr val="accent1">
                  <a:lumMod val="75000"/>
                </a:schemeClr>
              </a:solidFill>
            </a:endParaRPr>
          </a:p>
          <a:p>
            <a:pPr marL="0" lvl="1" indent="0">
              <a:buNone/>
            </a:pPr>
            <a:r>
              <a:rPr lang="fr-FR" sz="1800" b="1" dirty="0" smtClean="0">
                <a:solidFill>
                  <a:schemeClr val="tx2"/>
                </a:solidFill>
              </a:rPr>
              <a:t>Acteurs</a:t>
            </a:r>
            <a:r>
              <a:rPr lang="en-GB" sz="1800" b="1" dirty="0" smtClean="0">
                <a:solidFill>
                  <a:schemeClr val="tx2"/>
                </a:solidFill>
              </a:rPr>
              <a:t> </a:t>
            </a:r>
          </a:p>
          <a:p>
            <a:pPr marL="0" lvl="1" indent="0">
              <a:buNone/>
            </a:pPr>
            <a:r>
              <a:rPr lang="fr-CH" sz="1800" dirty="0" smtClean="0"/>
              <a:t>Etats Parties, institutions nationales, société civile, agences ONU</a:t>
            </a:r>
            <a:endParaRPr lang="en-GB" sz="1800" b="1" dirty="0"/>
          </a:p>
          <a:p>
            <a:endParaRPr lang="en-US" dirty="0"/>
          </a:p>
        </p:txBody>
      </p:sp>
    </p:spTree>
    <p:extLst>
      <p:ext uri="{BB962C8B-B14F-4D97-AF65-F5344CB8AC3E}">
        <p14:creationId xmlns:p14="http://schemas.microsoft.com/office/powerpoint/2010/main" val="28954472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1" y="620688"/>
            <a:ext cx="8136904" cy="586556"/>
          </a:xfrm>
        </p:spPr>
        <p:txBody>
          <a:bodyPr/>
          <a:lstStyle/>
          <a:p>
            <a:r>
              <a:rPr lang="fr-CH" dirty="0" smtClean="0"/>
              <a:t>Communications individuelles (ou requêtes)</a:t>
            </a:r>
            <a:endParaRPr lang="en-GB" dirty="0"/>
          </a:p>
        </p:txBody>
      </p:sp>
      <p:sp>
        <p:nvSpPr>
          <p:cNvPr id="3" name="Content Placeholder 2"/>
          <p:cNvSpPr>
            <a:spLocks noGrp="1"/>
          </p:cNvSpPr>
          <p:nvPr>
            <p:ph idx="1"/>
          </p:nvPr>
        </p:nvSpPr>
        <p:spPr>
          <a:xfrm>
            <a:off x="740832" y="1484784"/>
            <a:ext cx="7863616" cy="4752528"/>
          </a:xfrm>
        </p:spPr>
        <p:txBody>
          <a:bodyPr/>
          <a:lstStyle/>
          <a:p>
            <a:pPr marL="0" lvl="1" indent="0">
              <a:buNone/>
            </a:pPr>
            <a:r>
              <a:rPr lang="en-GB" sz="2000" b="1" dirty="0" smtClean="0">
                <a:solidFill>
                  <a:schemeClr val="tx2"/>
                </a:solidFill>
              </a:rPr>
              <a:t>De quoi </a:t>
            </a:r>
            <a:r>
              <a:rPr lang="en-GB" sz="2000" b="1" dirty="0" err="1" smtClean="0">
                <a:solidFill>
                  <a:schemeClr val="tx2"/>
                </a:solidFill>
              </a:rPr>
              <a:t>s’agit-il</a:t>
            </a:r>
            <a:r>
              <a:rPr lang="en-GB" sz="2000" b="1" dirty="0" smtClean="0">
                <a:solidFill>
                  <a:schemeClr val="tx2"/>
                </a:solidFill>
              </a:rPr>
              <a:t>? </a:t>
            </a:r>
          </a:p>
          <a:p>
            <a:pPr marL="0" indent="0">
              <a:buNone/>
            </a:pPr>
            <a:endParaRPr lang="en-US" sz="1000" dirty="0" smtClean="0"/>
          </a:p>
          <a:p>
            <a:r>
              <a:rPr lang="en-GB" sz="1800" dirty="0" smtClean="0"/>
              <a:t>Communications </a:t>
            </a:r>
            <a:r>
              <a:rPr lang="fr-FR" sz="1800" dirty="0" smtClean="0"/>
              <a:t>déposées par des individus qui estiment que leurs droits ont été violés</a:t>
            </a:r>
            <a:endParaRPr lang="fr-FR" sz="1800" dirty="0"/>
          </a:p>
          <a:p>
            <a:endParaRPr lang="fr-FR" sz="1000" dirty="0" smtClean="0"/>
          </a:p>
          <a:p>
            <a:r>
              <a:rPr lang="fr-FR" sz="1800" dirty="0" smtClean="0"/>
              <a:t>« Mesures provisoires »/conservatoires</a:t>
            </a:r>
          </a:p>
          <a:p>
            <a:endParaRPr lang="fr-FR" sz="1000" dirty="0" smtClean="0"/>
          </a:p>
          <a:p>
            <a:r>
              <a:rPr lang="fr-FR" sz="1800" dirty="0" smtClean="0"/>
              <a:t>Conditions générales à remplir: </a:t>
            </a:r>
          </a:p>
          <a:p>
            <a:pPr lvl="1">
              <a:buFont typeface="Wingdings" panose="05000000000000000000" pitchFamily="2" charset="2"/>
              <a:buChar char="ü"/>
            </a:pPr>
            <a:r>
              <a:rPr lang="fr-FR" sz="1800" dirty="0" smtClean="0"/>
              <a:t>Les Etats doivent avoir ratifié le traité en question</a:t>
            </a:r>
          </a:p>
          <a:p>
            <a:pPr lvl="1">
              <a:buFont typeface="Wingdings" panose="05000000000000000000" pitchFamily="2" charset="2"/>
              <a:buChar char="ü"/>
            </a:pPr>
            <a:r>
              <a:rPr lang="fr-FR" sz="1800" dirty="0" smtClean="0"/>
              <a:t>Les Etats doivent avoir accepté d’être liés par la procédure de plaintes individuelles</a:t>
            </a:r>
          </a:p>
          <a:p>
            <a:pPr lvl="1">
              <a:buFont typeface="Wingdings" panose="05000000000000000000" pitchFamily="2" charset="2"/>
              <a:buChar char="ü"/>
            </a:pPr>
            <a:r>
              <a:rPr lang="fr-FR" sz="1800" dirty="0" smtClean="0"/>
              <a:t>L’épuisement de toutes les voies de recours au niveau national</a:t>
            </a:r>
          </a:p>
          <a:p>
            <a:pPr lvl="1">
              <a:buFont typeface="Wingdings" panose="05000000000000000000" pitchFamily="2" charset="2"/>
              <a:buChar char="ü"/>
            </a:pPr>
            <a:endParaRPr lang="fr-FR" sz="1000" dirty="0" smtClean="0"/>
          </a:p>
          <a:p>
            <a:pPr marL="342900" lvl="1" indent="-342900"/>
            <a:r>
              <a:rPr lang="fr-FR" sz="1800" dirty="0"/>
              <a:t>A</a:t>
            </a:r>
            <a:r>
              <a:rPr lang="fr-FR" sz="1800" dirty="0" smtClean="0"/>
              <a:t>utres conditions de forme et de recevabilité</a:t>
            </a:r>
          </a:p>
          <a:p>
            <a:pPr marL="0" lvl="1" indent="0">
              <a:buNone/>
            </a:pPr>
            <a:r>
              <a:rPr lang="fr-FR" b="1" dirty="0" smtClean="0"/>
              <a:t> </a:t>
            </a:r>
            <a:endParaRPr lang="fr-FR" sz="2000" dirty="0" smtClean="0"/>
          </a:p>
        </p:txBody>
      </p:sp>
    </p:spTree>
    <p:extLst>
      <p:ext uri="{BB962C8B-B14F-4D97-AF65-F5344CB8AC3E}">
        <p14:creationId xmlns:p14="http://schemas.microsoft.com/office/powerpoint/2010/main" val="40057863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1" y="548680"/>
            <a:ext cx="7695828" cy="658564"/>
          </a:xfrm>
        </p:spPr>
        <p:txBody>
          <a:bodyPr/>
          <a:lstStyle/>
          <a:p>
            <a:r>
              <a:rPr lang="fr-CH" dirty="0" smtClean="0"/>
              <a:t>Plaintes individuelles </a:t>
            </a:r>
            <a:endParaRPr lang="en-GB" dirty="0"/>
          </a:p>
        </p:txBody>
      </p:sp>
      <p:sp>
        <p:nvSpPr>
          <p:cNvPr id="3" name="Content Placeholder 2"/>
          <p:cNvSpPr>
            <a:spLocks noGrp="1"/>
          </p:cNvSpPr>
          <p:nvPr>
            <p:ph idx="1"/>
          </p:nvPr>
        </p:nvSpPr>
        <p:spPr>
          <a:xfrm>
            <a:off x="740832" y="692696"/>
            <a:ext cx="7863616" cy="5544616"/>
          </a:xfrm>
        </p:spPr>
        <p:txBody>
          <a:bodyPr/>
          <a:lstStyle/>
          <a:p>
            <a:pPr marL="0" lvl="1" indent="0">
              <a:buNone/>
            </a:pPr>
            <a:endParaRPr lang="en-GB" sz="800" dirty="0"/>
          </a:p>
          <a:p>
            <a:pPr marL="0" lvl="1" indent="0">
              <a:buNone/>
            </a:pPr>
            <a:endParaRPr lang="fr-CH" sz="2000" dirty="0" smtClean="0"/>
          </a:p>
        </p:txBody>
      </p:sp>
      <p:graphicFrame>
        <p:nvGraphicFramePr>
          <p:cNvPr id="38" name="Diagram 37"/>
          <p:cNvGraphicFramePr/>
          <p:nvPr>
            <p:extLst>
              <p:ext uri="{D42A27DB-BD31-4B8C-83A1-F6EECF244321}">
                <p14:modId xmlns:p14="http://schemas.microsoft.com/office/powerpoint/2010/main" val="1481631964"/>
              </p:ext>
            </p:extLst>
          </p:nvPr>
        </p:nvGraphicFramePr>
        <p:xfrm>
          <a:off x="683568" y="1207244"/>
          <a:ext cx="7920880" cy="32298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7" name="Diagram 6"/>
          <p:cNvGraphicFramePr/>
          <p:nvPr>
            <p:extLst>
              <p:ext uri="{D42A27DB-BD31-4B8C-83A1-F6EECF244321}">
                <p14:modId xmlns:p14="http://schemas.microsoft.com/office/powerpoint/2010/main" val="2219553774"/>
              </p:ext>
            </p:extLst>
          </p:nvPr>
        </p:nvGraphicFramePr>
        <p:xfrm>
          <a:off x="683568" y="3933056"/>
          <a:ext cx="7920880" cy="244827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42501903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571799" y="489296"/>
            <a:ext cx="7735590" cy="875954"/>
          </a:xfrm>
        </p:spPr>
        <p:txBody>
          <a:bodyPr/>
          <a:lstStyle/>
          <a:p>
            <a:r>
              <a:rPr lang="en-US" altLang="en-US" dirty="0" smtClean="0">
                <a:latin typeface="Arial" charset="0"/>
                <a:cs typeface="Arial" charset="0"/>
              </a:rPr>
              <a:t>Résumé de la </a:t>
            </a:r>
            <a:r>
              <a:rPr lang="fr-FR" altLang="en-US" dirty="0" smtClean="0">
                <a:latin typeface="Arial" charset="0"/>
                <a:cs typeface="Arial" charset="0"/>
              </a:rPr>
              <a:t>procédure</a:t>
            </a:r>
            <a:r>
              <a:rPr lang="en-US" altLang="en-US" dirty="0" smtClean="0">
                <a:latin typeface="Arial" charset="0"/>
                <a:cs typeface="Arial" charset="0"/>
              </a:rPr>
              <a:t> </a:t>
            </a:r>
            <a:endParaRPr lang="en-GB" altLang="en-US" dirty="0" smtClean="0">
              <a:latin typeface="Arial" charset="0"/>
              <a:cs typeface="Arial" charset="0"/>
            </a:endParaRPr>
          </a:p>
        </p:txBody>
      </p:sp>
      <p:grpSp>
        <p:nvGrpSpPr>
          <p:cNvPr id="18435" name="Content Placeholder 3"/>
          <p:cNvGrpSpPr>
            <a:grpSpLocks/>
          </p:cNvGrpSpPr>
          <p:nvPr/>
        </p:nvGrpSpPr>
        <p:grpSpPr bwMode="auto">
          <a:xfrm>
            <a:off x="571798" y="1124743"/>
            <a:ext cx="8143871" cy="5040561"/>
            <a:chOff x="702" y="1247"/>
            <a:chExt cx="3174" cy="3264"/>
          </a:xfrm>
        </p:grpSpPr>
        <p:cxnSp>
          <p:nvCxnSpPr>
            <p:cNvPr id="18436" name="_s1028"/>
            <p:cNvCxnSpPr>
              <a:cxnSpLocks noChangeShapeType="1"/>
              <a:stCxn id="18454" idx="0"/>
              <a:endCxn id="18453" idx="2"/>
            </p:cNvCxnSpPr>
            <p:nvPr/>
          </p:nvCxnSpPr>
          <p:spPr bwMode="auto">
            <a:xfrm rot="5400000" flipH="1" flipV="1">
              <a:off x="2081" y="4017"/>
              <a:ext cx="234" cy="181"/>
            </a:xfrm>
            <a:prstGeom prst="bentConnector3">
              <a:avLst>
                <a:gd name="adj1" fmla="val 50000"/>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8437" name="_s1029"/>
            <p:cNvCxnSpPr>
              <a:cxnSpLocks noChangeShapeType="1"/>
              <a:stCxn id="18453" idx="0"/>
              <a:endCxn id="18452" idx="2"/>
            </p:cNvCxnSpPr>
            <p:nvPr/>
          </p:nvCxnSpPr>
          <p:spPr bwMode="auto">
            <a:xfrm rot="16200000" flipV="1">
              <a:off x="1737" y="3149"/>
              <a:ext cx="293" cy="810"/>
            </a:xfrm>
            <a:prstGeom prst="bentConnector3">
              <a:avLst>
                <a:gd name="adj1" fmla="val 50000"/>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8438" name="_s1030"/>
            <p:cNvCxnSpPr>
              <a:cxnSpLocks noChangeShapeType="1"/>
              <a:stCxn id="18452" idx="1"/>
              <a:endCxn id="18450" idx="2"/>
            </p:cNvCxnSpPr>
            <p:nvPr/>
          </p:nvCxnSpPr>
          <p:spPr bwMode="auto">
            <a:xfrm rot="10800000" flipH="1">
              <a:off x="961" y="2835"/>
              <a:ext cx="1254" cy="429"/>
            </a:xfrm>
            <a:prstGeom prst="bentConnector4">
              <a:avLst>
                <a:gd name="adj1" fmla="val -7106"/>
                <a:gd name="adj2" fmla="val 6678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8439" name="_s1031"/>
            <p:cNvCxnSpPr>
              <a:cxnSpLocks noChangeShapeType="1"/>
              <a:stCxn id="18451" idx="0"/>
              <a:endCxn id="18450" idx="2"/>
            </p:cNvCxnSpPr>
            <p:nvPr/>
          </p:nvCxnSpPr>
          <p:spPr bwMode="auto">
            <a:xfrm rot="5400000" flipH="1">
              <a:off x="2364" y="2686"/>
              <a:ext cx="286" cy="584"/>
            </a:xfrm>
            <a:prstGeom prst="bentConnector3">
              <a:avLst>
                <a:gd name="adj1" fmla="val 30639"/>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8440" name="_s1032"/>
            <p:cNvCxnSpPr>
              <a:cxnSpLocks noChangeShapeType="1"/>
              <a:stCxn id="18450" idx="1"/>
              <a:endCxn id="18447" idx="2"/>
            </p:cNvCxnSpPr>
            <p:nvPr/>
          </p:nvCxnSpPr>
          <p:spPr bwMode="auto">
            <a:xfrm rot="10800000">
              <a:off x="1184" y="2362"/>
              <a:ext cx="421" cy="329"/>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8441" name="_s1033"/>
            <p:cNvCxnSpPr>
              <a:cxnSpLocks noChangeShapeType="1"/>
              <a:stCxn id="18449" idx="0"/>
              <a:endCxn id="18448" idx="2"/>
            </p:cNvCxnSpPr>
            <p:nvPr/>
          </p:nvCxnSpPr>
          <p:spPr bwMode="auto">
            <a:xfrm flipV="1">
              <a:off x="3408" y="2362"/>
              <a:ext cx="0" cy="161"/>
            </a:xfrm>
            <a:prstGeom prst="straightConnector1">
              <a:avLst/>
            </a:prstGeom>
            <a:noFill/>
            <a:ln w="28575">
              <a:solidFill>
                <a:schemeClr val="tx1"/>
              </a:solidFill>
              <a:round/>
              <a:headEnd/>
              <a:tailEnd/>
            </a:ln>
            <a:extLst>
              <a:ext uri="{909E8E84-426E-40DD-AFC4-6F175D3DCCD1}">
                <a14:hiddenFill xmlns:a14="http://schemas.microsoft.com/office/drawing/2010/main">
                  <a:noFill/>
                </a14:hiddenFill>
              </a:ext>
            </a:extLst>
          </p:spPr>
        </p:cxnSp>
        <p:cxnSp>
          <p:nvCxnSpPr>
            <p:cNvPr id="18442" name="_s1034"/>
            <p:cNvCxnSpPr>
              <a:cxnSpLocks noChangeShapeType="1"/>
              <a:stCxn id="18448" idx="0"/>
              <a:endCxn id="18446" idx="2"/>
            </p:cNvCxnSpPr>
            <p:nvPr/>
          </p:nvCxnSpPr>
          <p:spPr bwMode="auto">
            <a:xfrm rot="5400000" flipH="1">
              <a:off x="2735" y="1402"/>
              <a:ext cx="121" cy="1224"/>
            </a:xfrm>
            <a:prstGeom prst="bentConnector3">
              <a:avLst>
                <a:gd name="adj1" fmla="val 50000"/>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8443" name="_s1035"/>
            <p:cNvCxnSpPr>
              <a:cxnSpLocks noChangeShapeType="1"/>
              <a:stCxn id="18447" idx="0"/>
              <a:endCxn id="18446" idx="2"/>
            </p:cNvCxnSpPr>
            <p:nvPr/>
          </p:nvCxnSpPr>
          <p:spPr bwMode="auto">
            <a:xfrm rot="-5400000">
              <a:off x="1623" y="1514"/>
              <a:ext cx="121" cy="1000"/>
            </a:xfrm>
            <a:prstGeom prst="bentConnector3">
              <a:avLst>
                <a:gd name="adj1" fmla="val 50000"/>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8444" name="_s1036"/>
            <p:cNvCxnSpPr>
              <a:cxnSpLocks noChangeShapeType="1"/>
              <a:stCxn id="18446" idx="0"/>
            </p:cNvCxnSpPr>
            <p:nvPr/>
          </p:nvCxnSpPr>
          <p:spPr bwMode="auto">
            <a:xfrm rot="16200000" flipV="1">
              <a:off x="2086" y="1567"/>
              <a:ext cx="194" cy="2"/>
            </a:xfrm>
            <a:prstGeom prst="bentConnector3">
              <a:avLst>
                <a:gd name="adj1" fmla="val 50000"/>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sp>
          <p:nvSpPr>
            <p:cNvPr id="18445" name="_s1037"/>
            <p:cNvSpPr>
              <a:spLocks noChangeArrowheads="1"/>
            </p:cNvSpPr>
            <p:nvPr/>
          </p:nvSpPr>
          <p:spPr bwMode="auto">
            <a:xfrm>
              <a:off x="1605" y="1247"/>
              <a:ext cx="1189" cy="288"/>
            </a:xfrm>
            <a:prstGeom prst="roundRect">
              <a:avLst>
                <a:gd name="adj" fmla="val 16667"/>
              </a:avLst>
            </a:prstGeom>
            <a:solidFill>
              <a:schemeClr val="bg1"/>
            </a:solidFill>
            <a:ln w="9525">
              <a:solidFill>
                <a:schemeClr val="tx1"/>
              </a:solidFill>
              <a:round/>
              <a:headEnd/>
              <a:tailEnd/>
            </a:ln>
          </p:spPr>
          <p:txBody>
            <a:bodyPr wrap="none" lIns="0" tIns="0" rIns="0" bIns="0" anchor="ctr"/>
            <a:lstStyle>
              <a:lvl1pPr eaLnBrk="0" hangingPunct="0">
                <a:spcBef>
                  <a:spcPct val="20000"/>
                </a:spcBef>
                <a:buClr>
                  <a:schemeClr val="tx2"/>
                </a:buClr>
                <a:buFont typeface="Wingdings" pitchFamily="2" charset="2"/>
                <a:buChar char="§"/>
                <a:defRPr sz="2600">
                  <a:solidFill>
                    <a:schemeClr val="tx1"/>
                  </a:solidFill>
                  <a:latin typeface="Arial" charset="0"/>
                  <a:ea typeface="ＭＳ Ｐゴシック" pitchFamily="34" charset="-128"/>
                  <a:cs typeface="Arial" charset="0"/>
                </a:defRPr>
              </a:lvl1pPr>
              <a:lvl2pPr marL="742950" indent="-285750" eaLnBrk="0" hangingPunct="0">
                <a:spcBef>
                  <a:spcPct val="20000"/>
                </a:spcBef>
                <a:buClr>
                  <a:schemeClr val="tx2"/>
                </a:buClr>
                <a:buFont typeface="Wingdings" pitchFamily="2" charset="2"/>
                <a:buChar char="§"/>
                <a:defRPr sz="2400">
                  <a:solidFill>
                    <a:schemeClr val="tx1"/>
                  </a:solidFill>
                  <a:latin typeface="Arial" charset="0"/>
                  <a:ea typeface="ＭＳ Ｐゴシック" pitchFamily="34" charset="-128"/>
                  <a:cs typeface="Arial" charset="0"/>
                </a:defRPr>
              </a:lvl2pPr>
              <a:lvl3pPr marL="1143000" indent="-228600" eaLnBrk="0" hangingPunct="0">
                <a:spcBef>
                  <a:spcPct val="20000"/>
                </a:spcBef>
                <a:buClr>
                  <a:schemeClr val="tx2"/>
                </a:buClr>
                <a:buFont typeface="Wingdings" pitchFamily="2" charset="2"/>
                <a:buChar char="§"/>
                <a:defRPr sz="2200">
                  <a:solidFill>
                    <a:schemeClr val="tx1"/>
                  </a:solidFill>
                  <a:latin typeface="Arial" charset="0"/>
                  <a:ea typeface="ＭＳ Ｐゴシック" pitchFamily="34" charset="-128"/>
                  <a:cs typeface="Arial" charset="0"/>
                </a:defRPr>
              </a:lvl3pPr>
              <a:lvl4pPr marL="16002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4pPr>
              <a:lvl5pPr marL="20574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5pPr>
              <a:lvl6pPr marL="25146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6pPr>
              <a:lvl7pPr marL="29718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7pPr>
              <a:lvl8pPr marL="34290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8pPr>
              <a:lvl9pPr marL="38862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9pPr>
            </a:lstStyle>
            <a:p>
              <a:pPr algn="ctr" defTabSz="457200" fontAlgn="base">
                <a:spcBef>
                  <a:spcPct val="0"/>
                </a:spcBef>
                <a:spcAft>
                  <a:spcPct val="0"/>
                </a:spcAft>
                <a:buClrTx/>
                <a:buFontTx/>
                <a:buNone/>
              </a:pPr>
              <a:r>
                <a:rPr lang="en-US" altLang="en-US" sz="1400" b="1" dirty="0" smtClean="0">
                  <a:solidFill>
                    <a:srgbClr val="333333"/>
                  </a:solidFill>
                  <a:latin typeface="Times New Roman" pitchFamily="18" charset="0"/>
                </a:rPr>
                <a:t>COMMUNICATION INDIVIDUELLE </a:t>
              </a:r>
            </a:p>
          </p:txBody>
        </p:sp>
        <p:sp>
          <p:nvSpPr>
            <p:cNvPr id="18446" name="_s1038"/>
            <p:cNvSpPr>
              <a:spLocks noChangeArrowheads="1"/>
            </p:cNvSpPr>
            <p:nvPr/>
          </p:nvSpPr>
          <p:spPr bwMode="auto">
            <a:xfrm>
              <a:off x="1513" y="1665"/>
              <a:ext cx="1341" cy="288"/>
            </a:xfrm>
            <a:prstGeom prst="roundRect">
              <a:avLst>
                <a:gd name="adj" fmla="val 16667"/>
              </a:avLst>
            </a:prstGeom>
            <a:solidFill>
              <a:schemeClr val="bg1"/>
            </a:solidFill>
            <a:ln w="9525">
              <a:solidFill>
                <a:schemeClr val="tx1"/>
              </a:solidFill>
              <a:round/>
              <a:headEnd/>
              <a:tailEnd/>
            </a:ln>
          </p:spPr>
          <p:txBody>
            <a:bodyPr wrap="none" lIns="0" tIns="0" rIns="0" bIns="0" anchor="ctr"/>
            <a:lstStyle>
              <a:lvl1pPr eaLnBrk="0" hangingPunct="0">
                <a:spcBef>
                  <a:spcPct val="20000"/>
                </a:spcBef>
                <a:buClr>
                  <a:schemeClr val="tx2"/>
                </a:buClr>
                <a:buFont typeface="Wingdings" pitchFamily="2" charset="2"/>
                <a:buChar char="§"/>
                <a:defRPr sz="2600">
                  <a:solidFill>
                    <a:schemeClr val="tx1"/>
                  </a:solidFill>
                  <a:latin typeface="Arial" charset="0"/>
                  <a:ea typeface="ＭＳ Ｐゴシック" pitchFamily="34" charset="-128"/>
                  <a:cs typeface="Arial" charset="0"/>
                </a:defRPr>
              </a:lvl1pPr>
              <a:lvl2pPr marL="742950" indent="-285750" eaLnBrk="0" hangingPunct="0">
                <a:spcBef>
                  <a:spcPct val="20000"/>
                </a:spcBef>
                <a:buClr>
                  <a:schemeClr val="tx2"/>
                </a:buClr>
                <a:buFont typeface="Wingdings" pitchFamily="2" charset="2"/>
                <a:buChar char="§"/>
                <a:defRPr sz="2400">
                  <a:solidFill>
                    <a:schemeClr val="tx1"/>
                  </a:solidFill>
                  <a:latin typeface="Arial" charset="0"/>
                  <a:ea typeface="ＭＳ Ｐゴシック" pitchFamily="34" charset="-128"/>
                  <a:cs typeface="Arial" charset="0"/>
                </a:defRPr>
              </a:lvl2pPr>
              <a:lvl3pPr marL="1143000" indent="-228600" eaLnBrk="0" hangingPunct="0">
                <a:spcBef>
                  <a:spcPct val="20000"/>
                </a:spcBef>
                <a:buClr>
                  <a:schemeClr val="tx2"/>
                </a:buClr>
                <a:buFont typeface="Wingdings" pitchFamily="2" charset="2"/>
                <a:buChar char="§"/>
                <a:defRPr sz="2200">
                  <a:solidFill>
                    <a:schemeClr val="tx1"/>
                  </a:solidFill>
                  <a:latin typeface="Arial" charset="0"/>
                  <a:ea typeface="ＭＳ Ｐゴシック" pitchFamily="34" charset="-128"/>
                  <a:cs typeface="Arial" charset="0"/>
                </a:defRPr>
              </a:lvl3pPr>
              <a:lvl4pPr marL="16002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4pPr>
              <a:lvl5pPr marL="20574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5pPr>
              <a:lvl6pPr marL="25146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6pPr>
              <a:lvl7pPr marL="29718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7pPr>
              <a:lvl8pPr marL="34290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8pPr>
              <a:lvl9pPr marL="38862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9pPr>
            </a:lstStyle>
            <a:p>
              <a:pPr algn="ctr" defTabSz="457200" fontAlgn="base">
                <a:spcBef>
                  <a:spcPct val="0"/>
                </a:spcBef>
                <a:spcAft>
                  <a:spcPct val="0"/>
                </a:spcAft>
                <a:buClrTx/>
                <a:buFontTx/>
                <a:buNone/>
              </a:pPr>
              <a:r>
                <a:rPr lang="en-US" altLang="en-US" sz="1400" b="1" dirty="0" smtClean="0">
                  <a:solidFill>
                    <a:srgbClr val="333333"/>
                  </a:solidFill>
                  <a:latin typeface="Times New Roman" pitchFamily="18" charset="0"/>
                </a:rPr>
                <a:t>EXAMEN DE LA RECEVABILITE</a:t>
              </a:r>
            </a:p>
          </p:txBody>
        </p:sp>
        <p:sp>
          <p:nvSpPr>
            <p:cNvPr id="18447" name="_s1039"/>
            <p:cNvSpPr>
              <a:spLocks noChangeArrowheads="1"/>
            </p:cNvSpPr>
            <p:nvPr/>
          </p:nvSpPr>
          <p:spPr bwMode="auto">
            <a:xfrm>
              <a:off x="752" y="2075"/>
              <a:ext cx="863" cy="287"/>
            </a:xfrm>
            <a:prstGeom prst="roundRect">
              <a:avLst>
                <a:gd name="adj" fmla="val 16667"/>
              </a:avLst>
            </a:prstGeom>
            <a:solidFill>
              <a:schemeClr val="bg1"/>
            </a:solidFill>
            <a:ln w="9525">
              <a:solidFill>
                <a:schemeClr val="tx1"/>
              </a:solidFill>
              <a:round/>
              <a:headEnd/>
              <a:tailEnd/>
            </a:ln>
          </p:spPr>
          <p:txBody>
            <a:bodyPr wrap="none" lIns="0" tIns="0" rIns="0" bIns="0" anchor="ctr"/>
            <a:lstStyle>
              <a:lvl1pPr eaLnBrk="0" hangingPunct="0">
                <a:spcBef>
                  <a:spcPct val="20000"/>
                </a:spcBef>
                <a:buClr>
                  <a:schemeClr val="tx2"/>
                </a:buClr>
                <a:buFont typeface="Wingdings" pitchFamily="2" charset="2"/>
                <a:buChar char="§"/>
                <a:defRPr sz="2600">
                  <a:solidFill>
                    <a:schemeClr val="tx1"/>
                  </a:solidFill>
                  <a:latin typeface="Arial" charset="0"/>
                  <a:ea typeface="ＭＳ Ｐゴシック" pitchFamily="34" charset="-128"/>
                  <a:cs typeface="Arial" charset="0"/>
                </a:defRPr>
              </a:lvl1pPr>
              <a:lvl2pPr marL="742950" indent="-285750" eaLnBrk="0" hangingPunct="0">
                <a:spcBef>
                  <a:spcPct val="20000"/>
                </a:spcBef>
                <a:buClr>
                  <a:schemeClr val="tx2"/>
                </a:buClr>
                <a:buFont typeface="Wingdings" pitchFamily="2" charset="2"/>
                <a:buChar char="§"/>
                <a:defRPr sz="2400">
                  <a:solidFill>
                    <a:schemeClr val="tx1"/>
                  </a:solidFill>
                  <a:latin typeface="Arial" charset="0"/>
                  <a:ea typeface="ＭＳ Ｐゴシック" pitchFamily="34" charset="-128"/>
                  <a:cs typeface="Arial" charset="0"/>
                </a:defRPr>
              </a:lvl2pPr>
              <a:lvl3pPr marL="1143000" indent="-228600" eaLnBrk="0" hangingPunct="0">
                <a:spcBef>
                  <a:spcPct val="20000"/>
                </a:spcBef>
                <a:buClr>
                  <a:schemeClr val="tx2"/>
                </a:buClr>
                <a:buFont typeface="Wingdings" pitchFamily="2" charset="2"/>
                <a:buChar char="§"/>
                <a:defRPr sz="2200">
                  <a:solidFill>
                    <a:schemeClr val="tx1"/>
                  </a:solidFill>
                  <a:latin typeface="Arial" charset="0"/>
                  <a:ea typeface="ＭＳ Ｐゴシック" pitchFamily="34" charset="-128"/>
                  <a:cs typeface="Arial" charset="0"/>
                </a:defRPr>
              </a:lvl3pPr>
              <a:lvl4pPr marL="16002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4pPr>
              <a:lvl5pPr marL="20574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5pPr>
              <a:lvl6pPr marL="25146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6pPr>
              <a:lvl7pPr marL="29718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7pPr>
              <a:lvl8pPr marL="34290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8pPr>
              <a:lvl9pPr marL="38862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9pPr>
            </a:lstStyle>
            <a:p>
              <a:pPr algn="ctr" defTabSz="457200" fontAlgn="base">
                <a:spcBef>
                  <a:spcPct val="0"/>
                </a:spcBef>
                <a:spcAft>
                  <a:spcPct val="0"/>
                </a:spcAft>
                <a:buClrTx/>
                <a:buFontTx/>
                <a:buNone/>
              </a:pPr>
              <a:r>
                <a:rPr lang="en-US" altLang="en-US" sz="1400" b="1" dirty="0" smtClean="0">
                  <a:solidFill>
                    <a:srgbClr val="333333"/>
                  </a:solidFill>
                  <a:latin typeface="Times New Roman" pitchFamily="18" charset="0"/>
                </a:rPr>
                <a:t>RECEVABLE</a:t>
              </a:r>
              <a:endParaRPr lang="en-US" altLang="en-US" sz="1400" dirty="0" smtClean="0">
                <a:solidFill>
                  <a:srgbClr val="333333"/>
                </a:solidFill>
                <a:latin typeface="Times New Roman" pitchFamily="18" charset="0"/>
              </a:endParaRPr>
            </a:p>
          </p:txBody>
        </p:sp>
        <p:sp>
          <p:nvSpPr>
            <p:cNvPr id="18448" name="_s1040"/>
            <p:cNvSpPr>
              <a:spLocks noChangeArrowheads="1"/>
            </p:cNvSpPr>
            <p:nvPr/>
          </p:nvSpPr>
          <p:spPr bwMode="auto">
            <a:xfrm>
              <a:off x="2976" y="2075"/>
              <a:ext cx="864" cy="287"/>
            </a:xfrm>
            <a:prstGeom prst="roundRect">
              <a:avLst>
                <a:gd name="adj" fmla="val 16667"/>
              </a:avLst>
            </a:prstGeom>
            <a:solidFill>
              <a:schemeClr val="bg1"/>
            </a:solidFill>
            <a:ln w="9525">
              <a:solidFill>
                <a:schemeClr val="tx1"/>
              </a:solidFill>
              <a:round/>
              <a:headEnd/>
              <a:tailEnd/>
            </a:ln>
          </p:spPr>
          <p:txBody>
            <a:bodyPr wrap="none" lIns="0" tIns="0" rIns="0" bIns="0" anchor="ctr"/>
            <a:lstStyle>
              <a:lvl1pPr eaLnBrk="0" hangingPunct="0">
                <a:spcBef>
                  <a:spcPct val="20000"/>
                </a:spcBef>
                <a:buClr>
                  <a:schemeClr val="tx2"/>
                </a:buClr>
                <a:buFont typeface="Wingdings" pitchFamily="2" charset="2"/>
                <a:buChar char="§"/>
                <a:defRPr sz="2600">
                  <a:solidFill>
                    <a:schemeClr val="tx1"/>
                  </a:solidFill>
                  <a:latin typeface="Arial" charset="0"/>
                  <a:ea typeface="ＭＳ Ｐゴシック" pitchFamily="34" charset="-128"/>
                  <a:cs typeface="Arial" charset="0"/>
                </a:defRPr>
              </a:lvl1pPr>
              <a:lvl2pPr marL="742950" indent="-285750" eaLnBrk="0" hangingPunct="0">
                <a:spcBef>
                  <a:spcPct val="20000"/>
                </a:spcBef>
                <a:buClr>
                  <a:schemeClr val="tx2"/>
                </a:buClr>
                <a:buFont typeface="Wingdings" pitchFamily="2" charset="2"/>
                <a:buChar char="§"/>
                <a:defRPr sz="2400">
                  <a:solidFill>
                    <a:schemeClr val="tx1"/>
                  </a:solidFill>
                  <a:latin typeface="Arial" charset="0"/>
                  <a:ea typeface="ＭＳ Ｐゴシック" pitchFamily="34" charset="-128"/>
                  <a:cs typeface="Arial" charset="0"/>
                </a:defRPr>
              </a:lvl2pPr>
              <a:lvl3pPr marL="1143000" indent="-228600" eaLnBrk="0" hangingPunct="0">
                <a:spcBef>
                  <a:spcPct val="20000"/>
                </a:spcBef>
                <a:buClr>
                  <a:schemeClr val="tx2"/>
                </a:buClr>
                <a:buFont typeface="Wingdings" pitchFamily="2" charset="2"/>
                <a:buChar char="§"/>
                <a:defRPr sz="2200">
                  <a:solidFill>
                    <a:schemeClr val="tx1"/>
                  </a:solidFill>
                  <a:latin typeface="Arial" charset="0"/>
                  <a:ea typeface="ＭＳ Ｐゴシック" pitchFamily="34" charset="-128"/>
                  <a:cs typeface="Arial" charset="0"/>
                </a:defRPr>
              </a:lvl3pPr>
              <a:lvl4pPr marL="16002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4pPr>
              <a:lvl5pPr marL="20574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5pPr>
              <a:lvl6pPr marL="25146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6pPr>
              <a:lvl7pPr marL="29718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7pPr>
              <a:lvl8pPr marL="34290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8pPr>
              <a:lvl9pPr marL="38862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9pPr>
            </a:lstStyle>
            <a:p>
              <a:pPr algn="ctr" defTabSz="457200" fontAlgn="base">
                <a:spcBef>
                  <a:spcPct val="0"/>
                </a:spcBef>
                <a:spcAft>
                  <a:spcPct val="0"/>
                </a:spcAft>
                <a:buClrTx/>
                <a:buFontTx/>
                <a:buNone/>
              </a:pPr>
              <a:r>
                <a:rPr lang="en-US" altLang="en-US" sz="1400" b="1" dirty="0" smtClean="0">
                  <a:solidFill>
                    <a:srgbClr val="333333"/>
                  </a:solidFill>
                  <a:latin typeface="Times New Roman" pitchFamily="18" charset="0"/>
                </a:rPr>
                <a:t>IRRECCEVABLE</a:t>
              </a:r>
            </a:p>
          </p:txBody>
        </p:sp>
        <p:sp>
          <p:nvSpPr>
            <p:cNvPr id="18449" name="_s1041"/>
            <p:cNvSpPr>
              <a:spLocks noChangeArrowheads="1"/>
            </p:cNvSpPr>
            <p:nvPr/>
          </p:nvSpPr>
          <p:spPr bwMode="auto">
            <a:xfrm>
              <a:off x="2976" y="2523"/>
              <a:ext cx="863" cy="289"/>
            </a:xfrm>
            <a:prstGeom prst="roundRect">
              <a:avLst>
                <a:gd name="adj" fmla="val 16667"/>
              </a:avLst>
            </a:prstGeom>
            <a:solidFill>
              <a:schemeClr val="bg1"/>
            </a:solidFill>
            <a:ln w="9525">
              <a:solidFill>
                <a:schemeClr val="tx1"/>
              </a:solidFill>
              <a:round/>
              <a:headEnd/>
              <a:tailEnd/>
            </a:ln>
          </p:spPr>
          <p:txBody>
            <a:bodyPr wrap="none" lIns="0" tIns="0" rIns="0" bIns="0" anchor="ctr"/>
            <a:lstStyle>
              <a:lvl1pPr eaLnBrk="0" hangingPunct="0">
                <a:spcBef>
                  <a:spcPct val="20000"/>
                </a:spcBef>
                <a:buClr>
                  <a:schemeClr val="tx2"/>
                </a:buClr>
                <a:buFont typeface="Wingdings" pitchFamily="2" charset="2"/>
                <a:buChar char="§"/>
                <a:defRPr sz="2600">
                  <a:solidFill>
                    <a:schemeClr val="tx1"/>
                  </a:solidFill>
                  <a:latin typeface="Arial" charset="0"/>
                  <a:ea typeface="ＭＳ Ｐゴシック" pitchFamily="34" charset="-128"/>
                  <a:cs typeface="Arial" charset="0"/>
                </a:defRPr>
              </a:lvl1pPr>
              <a:lvl2pPr marL="742950" indent="-285750" eaLnBrk="0" hangingPunct="0">
                <a:spcBef>
                  <a:spcPct val="20000"/>
                </a:spcBef>
                <a:buClr>
                  <a:schemeClr val="tx2"/>
                </a:buClr>
                <a:buFont typeface="Wingdings" pitchFamily="2" charset="2"/>
                <a:buChar char="§"/>
                <a:defRPr sz="2400">
                  <a:solidFill>
                    <a:schemeClr val="tx1"/>
                  </a:solidFill>
                  <a:latin typeface="Arial" charset="0"/>
                  <a:ea typeface="ＭＳ Ｐゴシック" pitchFamily="34" charset="-128"/>
                  <a:cs typeface="Arial" charset="0"/>
                </a:defRPr>
              </a:lvl2pPr>
              <a:lvl3pPr marL="1143000" indent="-228600" eaLnBrk="0" hangingPunct="0">
                <a:spcBef>
                  <a:spcPct val="20000"/>
                </a:spcBef>
                <a:buClr>
                  <a:schemeClr val="tx2"/>
                </a:buClr>
                <a:buFont typeface="Wingdings" pitchFamily="2" charset="2"/>
                <a:buChar char="§"/>
                <a:defRPr sz="2200">
                  <a:solidFill>
                    <a:schemeClr val="tx1"/>
                  </a:solidFill>
                  <a:latin typeface="Arial" charset="0"/>
                  <a:ea typeface="ＭＳ Ｐゴシック" pitchFamily="34" charset="-128"/>
                  <a:cs typeface="Arial" charset="0"/>
                </a:defRPr>
              </a:lvl3pPr>
              <a:lvl4pPr marL="16002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4pPr>
              <a:lvl5pPr marL="20574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5pPr>
              <a:lvl6pPr marL="25146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6pPr>
              <a:lvl7pPr marL="29718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7pPr>
              <a:lvl8pPr marL="34290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8pPr>
              <a:lvl9pPr marL="38862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9pPr>
            </a:lstStyle>
            <a:p>
              <a:pPr algn="ctr" defTabSz="457200" fontAlgn="base">
                <a:spcBef>
                  <a:spcPct val="0"/>
                </a:spcBef>
                <a:spcAft>
                  <a:spcPct val="0"/>
                </a:spcAft>
                <a:buClrTx/>
                <a:buFontTx/>
                <a:buNone/>
              </a:pPr>
              <a:r>
                <a:rPr lang="en-US" altLang="en-US" sz="1400" b="1" dirty="0" smtClean="0">
                  <a:solidFill>
                    <a:srgbClr val="FF0000"/>
                  </a:solidFill>
                  <a:latin typeface="Times New Roman" pitchFamily="18" charset="0"/>
                </a:rPr>
                <a:t>FIN DE LA PROCEDURE</a:t>
              </a:r>
            </a:p>
          </p:txBody>
        </p:sp>
        <p:sp>
          <p:nvSpPr>
            <p:cNvPr id="18450" name="_s1042"/>
            <p:cNvSpPr>
              <a:spLocks noChangeArrowheads="1"/>
            </p:cNvSpPr>
            <p:nvPr/>
          </p:nvSpPr>
          <p:spPr bwMode="auto">
            <a:xfrm>
              <a:off x="1605" y="2548"/>
              <a:ext cx="1219" cy="287"/>
            </a:xfrm>
            <a:prstGeom prst="roundRect">
              <a:avLst>
                <a:gd name="adj" fmla="val 16667"/>
              </a:avLst>
            </a:prstGeom>
            <a:solidFill>
              <a:schemeClr val="bg1"/>
            </a:solidFill>
            <a:ln w="9525">
              <a:solidFill>
                <a:schemeClr val="tx1"/>
              </a:solidFill>
              <a:round/>
              <a:headEnd/>
              <a:tailEnd/>
            </a:ln>
          </p:spPr>
          <p:txBody>
            <a:bodyPr wrap="none" lIns="0" tIns="0" rIns="0" bIns="0" anchor="ctr"/>
            <a:lstStyle>
              <a:lvl1pPr eaLnBrk="0" hangingPunct="0">
                <a:spcBef>
                  <a:spcPct val="20000"/>
                </a:spcBef>
                <a:buClr>
                  <a:schemeClr val="tx2"/>
                </a:buClr>
                <a:buFont typeface="Wingdings" pitchFamily="2" charset="2"/>
                <a:buChar char="§"/>
                <a:defRPr sz="2600">
                  <a:solidFill>
                    <a:schemeClr val="tx1"/>
                  </a:solidFill>
                  <a:latin typeface="Arial" charset="0"/>
                  <a:ea typeface="ＭＳ Ｐゴシック" pitchFamily="34" charset="-128"/>
                  <a:cs typeface="Arial" charset="0"/>
                </a:defRPr>
              </a:lvl1pPr>
              <a:lvl2pPr marL="742950" indent="-285750" eaLnBrk="0" hangingPunct="0">
                <a:spcBef>
                  <a:spcPct val="20000"/>
                </a:spcBef>
                <a:buClr>
                  <a:schemeClr val="tx2"/>
                </a:buClr>
                <a:buFont typeface="Wingdings" pitchFamily="2" charset="2"/>
                <a:buChar char="§"/>
                <a:defRPr sz="2400">
                  <a:solidFill>
                    <a:schemeClr val="tx1"/>
                  </a:solidFill>
                  <a:latin typeface="Arial" charset="0"/>
                  <a:ea typeface="ＭＳ Ｐゴシック" pitchFamily="34" charset="-128"/>
                  <a:cs typeface="Arial" charset="0"/>
                </a:defRPr>
              </a:lvl2pPr>
              <a:lvl3pPr marL="1143000" indent="-228600" eaLnBrk="0" hangingPunct="0">
                <a:spcBef>
                  <a:spcPct val="20000"/>
                </a:spcBef>
                <a:buClr>
                  <a:schemeClr val="tx2"/>
                </a:buClr>
                <a:buFont typeface="Wingdings" pitchFamily="2" charset="2"/>
                <a:buChar char="§"/>
                <a:defRPr sz="2200">
                  <a:solidFill>
                    <a:schemeClr val="tx1"/>
                  </a:solidFill>
                  <a:latin typeface="Arial" charset="0"/>
                  <a:ea typeface="ＭＳ Ｐゴシック" pitchFamily="34" charset="-128"/>
                  <a:cs typeface="Arial" charset="0"/>
                </a:defRPr>
              </a:lvl3pPr>
              <a:lvl4pPr marL="16002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4pPr>
              <a:lvl5pPr marL="20574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5pPr>
              <a:lvl6pPr marL="25146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6pPr>
              <a:lvl7pPr marL="29718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7pPr>
              <a:lvl8pPr marL="34290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8pPr>
              <a:lvl9pPr marL="38862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9pPr>
            </a:lstStyle>
            <a:p>
              <a:pPr algn="ctr" defTabSz="457200" fontAlgn="base">
                <a:spcBef>
                  <a:spcPct val="0"/>
                </a:spcBef>
                <a:spcAft>
                  <a:spcPct val="0"/>
                </a:spcAft>
                <a:buClrTx/>
                <a:buFontTx/>
                <a:buNone/>
              </a:pPr>
              <a:r>
                <a:rPr lang="en-US" altLang="en-US" sz="1400" b="1" dirty="0" smtClean="0">
                  <a:solidFill>
                    <a:srgbClr val="333333"/>
                  </a:solidFill>
                  <a:latin typeface="Times New Roman" pitchFamily="18" charset="0"/>
                </a:rPr>
                <a:t>EXAMEN AU FOND</a:t>
              </a:r>
            </a:p>
          </p:txBody>
        </p:sp>
        <p:sp>
          <p:nvSpPr>
            <p:cNvPr id="18451" name="_s1043"/>
            <p:cNvSpPr>
              <a:spLocks noChangeArrowheads="1"/>
            </p:cNvSpPr>
            <p:nvPr/>
          </p:nvSpPr>
          <p:spPr bwMode="auto">
            <a:xfrm>
              <a:off x="2367" y="3120"/>
              <a:ext cx="864" cy="288"/>
            </a:xfrm>
            <a:prstGeom prst="roundRect">
              <a:avLst>
                <a:gd name="adj" fmla="val 16667"/>
              </a:avLst>
            </a:prstGeom>
            <a:solidFill>
              <a:schemeClr val="bg1"/>
            </a:solidFill>
            <a:ln w="9525">
              <a:solidFill>
                <a:schemeClr val="tx1"/>
              </a:solidFill>
              <a:round/>
              <a:headEnd/>
              <a:tailEnd/>
            </a:ln>
          </p:spPr>
          <p:txBody>
            <a:bodyPr wrap="none" lIns="0" tIns="0" rIns="0" bIns="0" anchor="ctr"/>
            <a:lstStyle>
              <a:lvl1pPr eaLnBrk="0" hangingPunct="0">
                <a:spcBef>
                  <a:spcPct val="20000"/>
                </a:spcBef>
                <a:buClr>
                  <a:schemeClr val="tx2"/>
                </a:buClr>
                <a:buFont typeface="Wingdings" pitchFamily="2" charset="2"/>
                <a:buChar char="§"/>
                <a:defRPr sz="2600">
                  <a:solidFill>
                    <a:schemeClr val="tx1"/>
                  </a:solidFill>
                  <a:latin typeface="Arial" charset="0"/>
                  <a:ea typeface="ＭＳ Ｐゴシック" pitchFamily="34" charset="-128"/>
                  <a:cs typeface="Arial" charset="0"/>
                </a:defRPr>
              </a:lvl1pPr>
              <a:lvl2pPr marL="742950" indent="-285750" eaLnBrk="0" hangingPunct="0">
                <a:spcBef>
                  <a:spcPct val="20000"/>
                </a:spcBef>
                <a:buClr>
                  <a:schemeClr val="tx2"/>
                </a:buClr>
                <a:buFont typeface="Wingdings" pitchFamily="2" charset="2"/>
                <a:buChar char="§"/>
                <a:defRPr sz="2400">
                  <a:solidFill>
                    <a:schemeClr val="tx1"/>
                  </a:solidFill>
                  <a:latin typeface="Arial" charset="0"/>
                  <a:ea typeface="ＭＳ Ｐゴシック" pitchFamily="34" charset="-128"/>
                  <a:cs typeface="Arial" charset="0"/>
                </a:defRPr>
              </a:lvl2pPr>
              <a:lvl3pPr marL="1143000" indent="-228600" eaLnBrk="0" hangingPunct="0">
                <a:spcBef>
                  <a:spcPct val="20000"/>
                </a:spcBef>
                <a:buClr>
                  <a:schemeClr val="tx2"/>
                </a:buClr>
                <a:buFont typeface="Wingdings" pitchFamily="2" charset="2"/>
                <a:buChar char="§"/>
                <a:defRPr sz="2200">
                  <a:solidFill>
                    <a:schemeClr val="tx1"/>
                  </a:solidFill>
                  <a:latin typeface="Arial" charset="0"/>
                  <a:ea typeface="ＭＳ Ｐゴシック" pitchFamily="34" charset="-128"/>
                  <a:cs typeface="Arial" charset="0"/>
                </a:defRPr>
              </a:lvl3pPr>
              <a:lvl4pPr marL="16002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4pPr>
              <a:lvl5pPr marL="20574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5pPr>
              <a:lvl6pPr marL="25146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6pPr>
              <a:lvl7pPr marL="29718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7pPr>
              <a:lvl8pPr marL="34290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8pPr>
              <a:lvl9pPr marL="38862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9pPr>
            </a:lstStyle>
            <a:p>
              <a:pPr algn="ctr" defTabSz="457200" fontAlgn="base">
                <a:spcBef>
                  <a:spcPct val="0"/>
                </a:spcBef>
                <a:spcAft>
                  <a:spcPct val="0"/>
                </a:spcAft>
                <a:buClrTx/>
                <a:buFontTx/>
                <a:buNone/>
              </a:pPr>
              <a:r>
                <a:rPr lang="en-US" altLang="en-US" sz="1400" b="1" dirty="0" smtClean="0">
                  <a:solidFill>
                    <a:srgbClr val="333333"/>
                  </a:solidFill>
                  <a:latin typeface="Times New Roman" pitchFamily="18" charset="0"/>
                </a:rPr>
                <a:t>NON- VIOLATION</a:t>
              </a:r>
            </a:p>
          </p:txBody>
        </p:sp>
        <p:sp>
          <p:nvSpPr>
            <p:cNvPr id="18452" name="_s1044"/>
            <p:cNvSpPr>
              <a:spLocks noChangeArrowheads="1"/>
            </p:cNvSpPr>
            <p:nvPr/>
          </p:nvSpPr>
          <p:spPr bwMode="auto">
            <a:xfrm>
              <a:off x="961" y="3120"/>
              <a:ext cx="1035" cy="288"/>
            </a:xfrm>
            <a:prstGeom prst="roundRect">
              <a:avLst>
                <a:gd name="adj" fmla="val 16667"/>
              </a:avLst>
            </a:prstGeom>
            <a:solidFill>
              <a:schemeClr val="bg1"/>
            </a:solidFill>
            <a:ln w="9525">
              <a:solidFill>
                <a:schemeClr val="tx1"/>
              </a:solidFill>
              <a:round/>
              <a:headEnd/>
              <a:tailEnd/>
            </a:ln>
          </p:spPr>
          <p:txBody>
            <a:bodyPr wrap="none" lIns="0" tIns="0" rIns="0" bIns="0" anchor="ctr"/>
            <a:lstStyle>
              <a:lvl1pPr eaLnBrk="0" hangingPunct="0">
                <a:spcBef>
                  <a:spcPct val="20000"/>
                </a:spcBef>
                <a:buClr>
                  <a:schemeClr val="tx2"/>
                </a:buClr>
                <a:buFont typeface="Wingdings" pitchFamily="2" charset="2"/>
                <a:buChar char="§"/>
                <a:defRPr sz="2600">
                  <a:solidFill>
                    <a:schemeClr val="tx1"/>
                  </a:solidFill>
                  <a:latin typeface="Arial" charset="0"/>
                  <a:ea typeface="ＭＳ Ｐゴシック" pitchFamily="34" charset="-128"/>
                  <a:cs typeface="Arial" charset="0"/>
                </a:defRPr>
              </a:lvl1pPr>
              <a:lvl2pPr marL="742950" indent="-285750" eaLnBrk="0" hangingPunct="0">
                <a:spcBef>
                  <a:spcPct val="20000"/>
                </a:spcBef>
                <a:buClr>
                  <a:schemeClr val="tx2"/>
                </a:buClr>
                <a:buFont typeface="Wingdings" pitchFamily="2" charset="2"/>
                <a:buChar char="§"/>
                <a:defRPr sz="2400">
                  <a:solidFill>
                    <a:schemeClr val="tx1"/>
                  </a:solidFill>
                  <a:latin typeface="Arial" charset="0"/>
                  <a:ea typeface="ＭＳ Ｐゴシック" pitchFamily="34" charset="-128"/>
                  <a:cs typeface="Arial" charset="0"/>
                </a:defRPr>
              </a:lvl2pPr>
              <a:lvl3pPr marL="1143000" indent="-228600" eaLnBrk="0" hangingPunct="0">
                <a:spcBef>
                  <a:spcPct val="20000"/>
                </a:spcBef>
                <a:buClr>
                  <a:schemeClr val="tx2"/>
                </a:buClr>
                <a:buFont typeface="Wingdings" pitchFamily="2" charset="2"/>
                <a:buChar char="§"/>
                <a:defRPr sz="2200">
                  <a:solidFill>
                    <a:schemeClr val="tx1"/>
                  </a:solidFill>
                  <a:latin typeface="Arial" charset="0"/>
                  <a:ea typeface="ＭＳ Ｐゴシック" pitchFamily="34" charset="-128"/>
                  <a:cs typeface="Arial" charset="0"/>
                </a:defRPr>
              </a:lvl3pPr>
              <a:lvl4pPr marL="16002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4pPr>
              <a:lvl5pPr marL="20574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5pPr>
              <a:lvl6pPr marL="25146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6pPr>
              <a:lvl7pPr marL="29718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7pPr>
              <a:lvl8pPr marL="34290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8pPr>
              <a:lvl9pPr marL="38862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9pPr>
            </a:lstStyle>
            <a:p>
              <a:pPr algn="ctr" defTabSz="457200" fontAlgn="base">
                <a:spcBef>
                  <a:spcPct val="0"/>
                </a:spcBef>
                <a:spcAft>
                  <a:spcPct val="0"/>
                </a:spcAft>
                <a:buClrTx/>
                <a:buFontTx/>
                <a:buNone/>
              </a:pPr>
              <a:r>
                <a:rPr lang="en-US" altLang="en-US" sz="1400" b="1" smtClean="0">
                  <a:solidFill>
                    <a:srgbClr val="333333"/>
                  </a:solidFill>
                  <a:latin typeface="Times New Roman" pitchFamily="18" charset="0"/>
                </a:rPr>
                <a:t>VIOLATION</a:t>
              </a:r>
            </a:p>
          </p:txBody>
        </p:sp>
        <p:sp>
          <p:nvSpPr>
            <p:cNvPr id="18453" name="_s1045"/>
            <p:cNvSpPr>
              <a:spLocks noChangeArrowheads="1"/>
            </p:cNvSpPr>
            <p:nvPr/>
          </p:nvSpPr>
          <p:spPr bwMode="auto">
            <a:xfrm>
              <a:off x="702" y="3701"/>
              <a:ext cx="3174" cy="289"/>
            </a:xfrm>
            <a:prstGeom prst="roundRect">
              <a:avLst>
                <a:gd name="adj" fmla="val 16667"/>
              </a:avLst>
            </a:prstGeom>
            <a:solidFill>
              <a:schemeClr val="bg1"/>
            </a:solidFill>
            <a:ln w="9525">
              <a:solidFill>
                <a:schemeClr val="tx1"/>
              </a:solidFill>
              <a:round/>
              <a:headEnd/>
              <a:tailEnd/>
            </a:ln>
          </p:spPr>
          <p:txBody>
            <a:bodyPr wrap="none" lIns="0" tIns="0" rIns="0" bIns="0" anchor="ctr"/>
            <a:lstStyle>
              <a:lvl1pPr eaLnBrk="0" hangingPunct="0">
                <a:spcBef>
                  <a:spcPct val="20000"/>
                </a:spcBef>
                <a:buClr>
                  <a:schemeClr val="tx2"/>
                </a:buClr>
                <a:buFont typeface="Wingdings" pitchFamily="2" charset="2"/>
                <a:buChar char="§"/>
                <a:defRPr sz="2600">
                  <a:solidFill>
                    <a:schemeClr val="tx1"/>
                  </a:solidFill>
                  <a:latin typeface="Arial" charset="0"/>
                  <a:ea typeface="ＭＳ Ｐゴシック" pitchFamily="34" charset="-128"/>
                  <a:cs typeface="Arial" charset="0"/>
                </a:defRPr>
              </a:lvl1pPr>
              <a:lvl2pPr marL="742950" indent="-285750" eaLnBrk="0" hangingPunct="0">
                <a:spcBef>
                  <a:spcPct val="20000"/>
                </a:spcBef>
                <a:buClr>
                  <a:schemeClr val="tx2"/>
                </a:buClr>
                <a:buFont typeface="Wingdings" pitchFamily="2" charset="2"/>
                <a:buChar char="§"/>
                <a:defRPr sz="2400">
                  <a:solidFill>
                    <a:schemeClr val="tx1"/>
                  </a:solidFill>
                  <a:latin typeface="Arial" charset="0"/>
                  <a:ea typeface="ＭＳ Ｐゴシック" pitchFamily="34" charset="-128"/>
                  <a:cs typeface="Arial" charset="0"/>
                </a:defRPr>
              </a:lvl2pPr>
              <a:lvl3pPr marL="1143000" indent="-228600" eaLnBrk="0" hangingPunct="0">
                <a:spcBef>
                  <a:spcPct val="20000"/>
                </a:spcBef>
                <a:buClr>
                  <a:schemeClr val="tx2"/>
                </a:buClr>
                <a:buFont typeface="Wingdings" pitchFamily="2" charset="2"/>
                <a:buChar char="§"/>
                <a:defRPr sz="2200">
                  <a:solidFill>
                    <a:schemeClr val="tx1"/>
                  </a:solidFill>
                  <a:latin typeface="Arial" charset="0"/>
                  <a:ea typeface="ＭＳ Ｐゴシック" pitchFamily="34" charset="-128"/>
                  <a:cs typeface="Arial" charset="0"/>
                </a:defRPr>
              </a:lvl3pPr>
              <a:lvl4pPr marL="16002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4pPr>
              <a:lvl5pPr marL="20574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5pPr>
              <a:lvl6pPr marL="25146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6pPr>
              <a:lvl7pPr marL="29718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7pPr>
              <a:lvl8pPr marL="34290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8pPr>
              <a:lvl9pPr marL="38862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9pPr>
            </a:lstStyle>
            <a:p>
              <a:pPr algn="ctr" defTabSz="457200" fontAlgn="base">
                <a:spcBef>
                  <a:spcPct val="0"/>
                </a:spcBef>
                <a:spcAft>
                  <a:spcPct val="0"/>
                </a:spcAft>
                <a:buClrTx/>
                <a:buFontTx/>
                <a:buNone/>
              </a:pPr>
              <a:r>
                <a:rPr lang="en-US" altLang="en-US" sz="1200" b="1" dirty="0" smtClean="0">
                  <a:solidFill>
                    <a:srgbClr val="333333"/>
                  </a:solidFill>
                  <a:latin typeface="Times New Roman" pitchFamily="18" charset="0"/>
                </a:rPr>
                <a:t>L’ETAT PARTIE DOIT ASSURER UN RECOURS EFFECTIF A LA VICTIME, ET INFORMER LE COMITE DU SUIVI</a:t>
              </a:r>
            </a:p>
          </p:txBody>
        </p:sp>
        <p:sp>
          <p:nvSpPr>
            <p:cNvPr id="18454" name="_s1046"/>
            <p:cNvSpPr>
              <a:spLocks noChangeArrowheads="1"/>
            </p:cNvSpPr>
            <p:nvPr/>
          </p:nvSpPr>
          <p:spPr bwMode="auto">
            <a:xfrm>
              <a:off x="1148" y="4224"/>
              <a:ext cx="1920" cy="287"/>
            </a:xfrm>
            <a:prstGeom prst="roundRect">
              <a:avLst>
                <a:gd name="adj" fmla="val 16667"/>
              </a:avLst>
            </a:prstGeom>
            <a:solidFill>
              <a:schemeClr val="bg1"/>
            </a:solidFill>
            <a:ln w="9525">
              <a:solidFill>
                <a:schemeClr val="tx1"/>
              </a:solidFill>
              <a:round/>
              <a:headEnd/>
              <a:tailEnd/>
            </a:ln>
          </p:spPr>
          <p:txBody>
            <a:bodyPr wrap="none" lIns="0" tIns="0" rIns="0" bIns="0" anchor="ctr"/>
            <a:lstStyle>
              <a:lvl1pPr eaLnBrk="0" hangingPunct="0">
                <a:spcBef>
                  <a:spcPct val="20000"/>
                </a:spcBef>
                <a:buClr>
                  <a:schemeClr val="tx2"/>
                </a:buClr>
                <a:buFont typeface="Wingdings" pitchFamily="2" charset="2"/>
                <a:buChar char="§"/>
                <a:defRPr sz="2600">
                  <a:solidFill>
                    <a:schemeClr val="tx1"/>
                  </a:solidFill>
                  <a:latin typeface="Arial" charset="0"/>
                  <a:ea typeface="ＭＳ Ｐゴシック" pitchFamily="34" charset="-128"/>
                  <a:cs typeface="Arial" charset="0"/>
                </a:defRPr>
              </a:lvl1pPr>
              <a:lvl2pPr marL="742950" indent="-285750" eaLnBrk="0" hangingPunct="0">
                <a:spcBef>
                  <a:spcPct val="20000"/>
                </a:spcBef>
                <a:buClr>
                  <a:schemeClr val="tx2"/>
                </a:buClr>
                <a:buFont typeface="Wingdings" pitchFamily="2" charset="2"/>
                <a:buChar char="§"/>
                <a:defRPr sz="2400">
                  <a:solidFill>
                    <a:schemeClr val="tx1"/>
                  </a:solidFill>
                  <a:latin typeface="Arial" charset="0"/>
                  <a:ea typeface="ＭＳ Ｐゴシック" pitchFamily="34" charset="-128"/>
                  <a:cs typeface="Arial" charset="0"/>
                </a:defRPr>
              </a:lvl2pPr>
              <a:lvl3pPr marL="1143000" indent="-228600" eaLnBrk="0" hangingPunct="0">
                <a:spcBef>
                  <a:spcPct val="20000"/>
                </a:spcBef>
                <a:buClr>
                  <a:schemeClr val="tx2"/>
                </a:buClr>
                <a:buFont typeface="Wingdings" pitchFamily="2" charset="2"/>
                <a:buChar char="§"/>
                <a:defRPr sz="2200">
                  <a:solidFill>
                    <a:schemeClr val="tx1"/>
                  </a:solidFill>
                  <a:latin typeface="Arial" charset="0"/>
                  <a:ea typeface="ＭＳ Ｐゴシック" pitchFamily="34" charset="-128"/>
                  <a:cs typeface="Arial" charset="0"/>
                </a:defRPr>
              </a:lvl3pPr>
              <a:lvl4pPr marL="16002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4pPr>
              <a:lvl5pPr marL="20574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5pPr>
              <a:lvl6pPr marL="25146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6pPr>
              <a:lvl7pPr marL="29718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7pPr>
              <a:lvl8pPr marL="34290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8pPr>
              <a:lvl9pPr marL="38862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9pPr>
            </a:lstStyle>
            <a:p>
              <a:pPr algn="ctr" defTabSz="457200" fontAlgn="base">
                <a:spcBef>
                  <a:spcPct val="0"/>
                </a:spcBef>
                <a:spcAft>
                  <a:spcPct val="0"/>
                </a:spcAft>
                <a:buClrTx/>
                <a:buFontTx/>
                <a:buNone/>
              </a:pPr>
              <a:endParaRPr lang="en-US" altLang="en-US" sz="1400" dirty="0" smtClean="0">
                <a:solidFill>
                  <a:srgbClr val="333333"/>
                </a:solidFill>
                <a:latin typeface="Times New Roman" pitchFamily="18" charset="0"/>
              </a:endParaRPr>
            </a:p>
            <a:p>
              <a:pPr algn="ctr" defTabSz="457200" fontAlgn="base">
                <a:spcBef>
                  <a:spcPct val="0"/>
                </a:spcBef>
                <a:spcAft>
                  <a:spcPct val="0"/>
                </a:spcAft>
                <a:buClrTx/>
                <a:buFontTx/>
                <a:buNone/>
              </a:pPr>
              <a:r>
                <a:rPr lang="en-US" altLang="en-US" sz="1400" b="1" dirty="0" smtClean="0">
                  <a:solidFill>
                    <a:srgbClr val="333333"/>
                  </a:solidFill>
                  <a:latin typeface="Times New Roman" pitchFamily="18" charset="0"/>
                </a:rPr>
                <a:t>SUIVI POUR CHERCHER RESOLUTION SATISFAISANTE</a:t>
              </a:r>
            </a:p>
            <a:p>
              <a:pPr algn="ctr" defTabSz="457200" fontAlgn="base">
                <a:spcBef>
                  <a:spcPct val="0"/>
                </a:spcBef>
                <a:spcAft>
                  <a:spcPct val="0"/>
                </a:spcAft>
                <a:buClrTx/>
                <a:buFontTx/>
                <a:buNone/>
              </a:pPr>
              <a:endParaRPr lang="en-US" altLang="en-US" sz="800" dirty="0" smtClean="0">
                <a:solidFill>
                  <a:srgbClr val="333333"/>
                </a:solidFill>
                <a:latin typeface="Times New Roman" pitchFamily="18" charset="0"/>
              </a:endParaRPr>
            </a:p>
          </p:txBody>
        </p:sp>
      </p:grpSp>
    </p:spTree>
    <p:extLst>
      <p:ext uri="{BB962C8B-B14F-4D97-AF65-F5344CB8AC3E}">
        <p14:creationId xmlns:p14="http://schemas.microsoft.com/office/powerpoint/2010/main" val="5194685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1" y="476672"/>
            <a:ext cx="7695828" cy="504056"/>
          </a:xfrm>
        </p:spPr>
        <p:txBody>
          <a:bodyPr/>
          <a:lstStyle/>
          <a:p>
            <a:r>
              <a:rPr lang="fr-CH" dirty="0" smtClean="0"/>
              <a:t>Visite de pays</a:t>
            </a:r>
            <a:endParaRPr lang="en-GB" dirty="0"/>
          </a:p>
        </p:txBody>
      </p:sp>
      <p:sp>
        <p:nvSpPr>
          <p:cNvPr id="3" name="Content Placeholder 2"/>
          <p:cNvSpPr>
            <a:spLocks noGrp="1"/>
          </p:cNvSpPr>
          <p:nvPr>
            <p:ph idx="1"/>
          </p:nvPr>
        </p:nvSpPr>
        <p:spPr>
          <a:xfrm>
            <a:off x="740832" y="1196752"/>
            <a:ext cx="7567085" cy="4968552"/>
          </a:xfrm>
        </p:spPr>
        <p:txBody>
          <a:bodyPr/>
          <a:lstStyle/>
          <a:p>
            <a:pPr marL="0" lvl="1" indent="0" eaLnBrk="1" hangingPunct="1">
              <a:buNone/>
            </a:pPr>
            <a:r>
              <a:rPr lang="fr-FR" sz="1800" b="1" dirty="0" smtClean="0">
                <a:solidFill>
                  <a:schemeClr val="tx2"/>
                </a:solidFill>
              </a:rPr>
              <a:t>De quoi s’agit-il? </a:t>
            </a:r>
          </a:p>
          <a:p>
            <a:pPr marL="342900" lvl="1" indent="-342900" eaLnBrk="1" hangingPunct="1"/>
            <a:r>
              <a:rPr lang="fr-FR" altLang="en-US" sz="1600" dirty="0" smtClean="0"/>
              <a:t>Assister et conseiller les Etats parties pour prévenir et à combattre la torture</a:t>
            </a:r>
          </a:p>
          <a:p>
            <a:pPr marL="342900" lvl="1" indent="-342900" eaLnBrk="1" hangingPunct="1"/>
            <a:r>
              <a:rPr lang="fr-FR" altLang="en-US" sz="1600" dirty="0" smtClean="0"/>
              <a:t>Soutenir l’établissement de MNP efficaces et indépendants</a:t>
            </a:r>
          </a:p>
          <a:p>
            <a:pPr marL="342900" lvl="1" indent="-342900" eaLnBrk="1" hangingPunct="1"/>
            <a:r>
              <a:rPr lang="fr-CA" altLang="en-US" sz="1600" dirty="0" smtClean="0"/>
              <a:t>Base légale : Protocole facultatif  au CAT</a:t>
            </a:r>
          </a:p>
          <a:p>
            <a:pPr marL="342900" lvl="1" indent="-342900" eaLnBrk="1" hangingPunct="1"/>
            <a:r>
              <a:rPr lang="fr-CA" altLang="en-US" sz="1600" dirty="0" smtClean="0"/>
              <a:t>Procédure confidentielle</a:t>
            </a:r>
            <a:endParaRPr lang="fr-FR" altLang="en-US" sz="1600" dirty="0" smtClean="0"/>
          </a:p>
          <a:p>
            <a:pPr marL="342900" lvl="1" indent="-342900" eaLnBrk="1" hangingPunct="1"/>
            <a:r>
              <a:rPr lang="fr-FR" altLang="en-US" sz="1600" dirty="0" smtClean="0"/>
              <a:t>Visites de lieux de privation de liberté sous la  juridiction des Etats parties au Protocole facultatif à la Convention contre la torture </a:t>
            </a:r>
          </a:p>
          <a:p>
            <a:pPr marL="342900" lvl="1" indent="-342900" eaLnBrk="1" hangingPunct="1"/>
            <a:r>
              <a:rPr lang="fr-FR" altLang="en-US" sz="1600" dirty="0" smtClean="0">
                <a:sym typeface="Wingdings" panose="05000000000000000000" pitchFamily="2" charset="2"/>
              </a:rPr>
              <a:t>Accès illimité et inopiné; entretiens sans témoin</a:t>
            </a:r>
          </a:p>
          <a:p>
            <a:pPr marL="342900" lvl="1" indent="-342900" eaLnBrk="1" hangingPunct="1"/>
            <a:r>
              <a:rPr lang="fr-FR" altLang="en-US" sz="1600" dirty="0" smtClean="0">
                <a:sym typeface="Wingdings" panose="05000000000000000000" pitchFamily="2" charset="2"/>
              </a:rPr>
              <a:t>Visites consultatives des « mécanismes nationaux de prévention de la torture » (MNP)</a:t>
            </a:r>
          </a:p>
          <a:p>
            <a:pPr marL="0" lvl="1" indent="0">
              <a:buNone/>
            </a:pPr>
            <a:endParaRPr lang="fr-CA" sz="1000" b="1" dirty="0" smtClean="0">
              <a:solidFill>
                <a:schemeClr val="tx2"/>
              </a:solidFill>
            </a:endParaRPr>
          </a:p>
          <a:p>
            <a:pPr marL="0" lvl="1" indent="0">
              <a:buNone/>
            </a:pPr>
            <a:r>
              <a:rPr lang="fr-CA" sz="1800" b="1" dirty="0" smtClean="0">
                <a:solidFill>
                  <a:schemeClr val="tx2"/>
                </a:solidFill>
              </a:rPr>
              <a:t>Qui?</a:t>
            </a:r>
          </a:p>
          <a:p>
            <a:pPr marL="0" lvl="1" indent="0">
              <a:buNone/>
            </a:pPr>
            <a:r>
              <a:rPr lang="fr-FR" sz="1600" dirty="0" smtClean="0"/>
              <a:t>Sous-comité sur la prévention de la torture (SPT)</a:t>
            </a:r>
          </a:p>
          <a:p>
            <a:pPr marL="0" lvl="1" indent="0">
              <a:buNone/>
            </a:pPr>
            <a:endParaRPr lang="en-GB" sz="1000" b="1" dirty="0" smtClean="0">
              <a:solidFill>
                <a:schemeClr val="accent1">
                  <a:lumMod val="75000"/>
                </a:schemeClr>
              </a:solidFill>
            </a:endParaRPr>
          </a:p>
          <a:p>
            <a:pPr marL="0" lvl="1" indent="0">
              <a:buNone/>
            </a:pPr>
            <a:r>
              <a:rPr lang="fr-FR" sz="1800" b="1" dirty="0" smtClean="0">
                <a:solidFill>
                  <a:schemeClr val="tx2"/>
                </a:solidFill>
              </a:rPr>
              <a:t>Acteurs</a:t>
            </a:r>
            <a:r>
              <a:rPr lang="en-GB" sz="1800" b="1" dirty="0" smtClean="0">
                <a:solidFill>
                  <a:schemeClr val="tx2"/>
                </a:solidFill>
              </a:rPr>
              <a:t> </a:t>
            </a:r>
            <a:endParaRPr lang="en-GB" sz="1800" b="1" dirty="0">
              <a:solidFill>
                <a:schemeClr val="tx2"/>
              </a:solidFill>
            </a:endParaRPr>
          </a:p>
          <a:p>
            <a:pPr marL="0" lvl="1" indent="0">
              <a:buNone/>
            </a:pPr>
            <a:r>
              <a:rPr lang="fr-CH" sz="1600" dirty="0"/>
              <a:t>Etats Parties, </a:t>
            </a:r>
            <a:r>
              <a:rPr lang="fr-CH" sz="1600" dirty="0" smtClean="0"/>
              <a:t>MNP, institutions </a:t>
            </a:r>
            <a:r>
              <a:rPr lang="fr-CH" sz="1600" dirty="0"/>
              <a:t>nationales, société civile, agences ONU</a:t>
            </a:r>
            <a:endParaRPr lang="en-GB" sz="1600" b="1" dirty="0"/>
          </a:p>
          <a:p>
            <a:pPr marL="342900" lvl="1" indent="-342900" eaLnBrk="1" hangingPunct="1"/>
            <a:endParaRPr lang="fr-FR" altLang="en-US" sz="1800" dirty="0" smtClean="0"/>
          </a:p>
          <a:p>
            <a:pPr marL="0" indent="0" eaLnBrk="1" hangingPunct="1">
              <a:buNone/>
            </a:pPr>
            <a:endParaRPr lang="fr-FR" altLang="en-US" sz="1000" dirty="0" smtClean="0"/>
          </a:p>
          <a:p>
            <a:pPr marL="57150" indent="0">
              <a:buNone/>
              <a:defRPr/>
            </a:pPr>
            <a:endParaRPr lang="en-US" altLang="en-US" sz="800" dirty="0"/>
          </a:p>
        </p:txBody>
      </p:sp>
    </p:spTree>
    <p:extLst>
      <p:ext uri="{BB962C8B-B14F-4D97-AF65-F5344CB8AC3E}">
        <p14:creationId xmlns:p14="http://schemas.microsoft.com/office/powerpoint/2010/main" val="4131747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500"/>
                                        <p:tgtEl>
                                          <p:spTgt spid="3">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fade">
                                      <p:cBhvr>
                                        <p:cTn id="34" dur="500"/>
                                        <p:tgtEl>
                                          <p:spTgt spid="3">
                                            <p:txEl>
                                              <p:pRg st="7" end="7"/>
                                            </p:txEl>
                                          </p:spTgt>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Effect transition="in" filter="fade">
                                      <p:cBhvr>
                                        <p:cTn id="37" dur="500"/>
                                        <p:tgtEl>
                                          <p:spTgt spid="3">
                                            <p:txEl>
                                              <p:pRg st="9" end="9"/>
                                            </p:txEl>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3">
                                            <p:txEl>
                                              <p:pRg st="10" end="10"/>
                                            </p:txEl>
                                          </p:spTgt>
                                        </p:tgtEl>
                                        <p:attrNameLst>
                                          <p:attrName>style.visibility</p:attrName>
                                        </p:attrNameLst>
                                      </p:cBhvr>
                                      <p:to>
                                        <p:strVal val="visible"/>
                                      </p:to>
                                    </p:set>
                                    <p:animEffect transition="in" filter="fade">
                                      <p:cBhvr>
                                        <p:cTn id="40" dur="500"/>
                                        <p:tgtEl>
                                          <p:spTgt spid="3">
                                            <p:txEl>
                                              <p:pRg st="10" end="10"/>
                                            </p:txEl>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3">
                                            <p:txEl>
                                              <p:pRg st="12" end="12"/>
                                            </p:txEl>
                                          </p:spTgt>
                                        </p:tgtEl>
                                        <p:attrNameLst>
                                          <p:attrName>style.visibility</p:attrName>
                                        </p:attrNameLst>
                                      </p:cBhvr>
                                      <p:to>
                                        <p:strVal val="visible"/>
                                      </p:to>
                                    </p:set>
                                    <p:animEffect transition="in" filter="fade">
                                      <p:cBhvr>
                                        <p:cTn id="43" dur="500"/>
                                        <p:tgtEl>
                                          <p:spTgt spid="3">
                                            <p:txEl>
                                              <p:pRg st="12" end="12"/>
                                            </p:txEl>
                                          </p:spTgt>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3">
                                            <p:txEl>
                                              <p:pRg st="13" end="13"/>
                                            </p:txEl>
                                          </p:spTgt>
                                        </p:tgtEl>
                                        <p:attrNameLst>
                                          <p:attrName>style.visibility</p:attrName>
                                        </p:attrNameLst>
                                      </p:cBhvr>
                                      <p:to>
                                        <p:strVal val="visible"/>
                                      </p:to>
                                    </p:set>
                                    <p:animEffect transition="in" filter="fade">
                                      <p:cBhvr>
                                        <p:cTn id="46"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1363" y="476672"/>
            <a:ext cx="7566025" cy="730572"/>
          </a:xfrm>
        </p:spPr>
        <p:txBody>
          <a:bodyPr/>
          <a:lstStyle/>
          <a:p>
            <a:r>
              <a:rPr lang="fr-CH" dirty="0" smtClean="0"/>
              <a:t>Enquêtes</a:t>
            </a:r>
            <a:endParaRPr lang="en-GB" dirty="0"/>
          </a:p>
        </p:txBody>
      </p:sp>
      <p:sp>
        <p:nvSpPr>
          <p:cNvPr id="3" name="Content Placeholder 2"/>
          <p:cNvSpPr>
            <a:spLocks noGrp="1"/>
          </p:cNvSpPr>
          <p:nvPr>
            <p:ph idx="1"/>
          </p:nvPr>
        </p:nvSpPr>
        <p:spPr>
          <a:xfrm>
            <a:off x="740832" y="1340768"/>
            <a:ext cx="7566556" cy="4896544"/>
          </a:xfrm>
        </p:spPr>
        <p:txBody>
          <a:bodyPr/>
          <a:lstStyle/>
          <a:p>
            <a:pPr marL="0" lvl="1" indent="0" eaLnBrk="1" hangingPunct="1">
              <a:buNone/>
            </a:pPr>
            <a:r>
              <a:rPr lang="en-GB" sz="1800" b="1" dirty="0" smtClean="0">
                <a:solidFill>
                  <a:schemeClr val="accent1">
                    <a:lumMod val="75000"/>
                  </a:schemeClr>
                </a:solidFill>
              </a:rPr>
              <a:t>De quoi </a:t>
            </a:r>
            <a:r>
              <a:rPr lang="fr-FR" sz="1800" b="1" dirty="0" smtClean="0">
                <a:solidFill>
                  <a:schemeClr val="accent1">
                    <a:lumMod val="75000"/>
                  </a:schemeClr>
                </a:solidFill>
              </a:rPr>
              <a:t>s’agit-il</a:t>
            </a:r>
            <a:r>
              <a:rPr lang="en-GB" sz="1800" b="1" dirty="0" smtClean="0">
                <a:solidFill>
                  <a:schemeClr val="accent1">
                    <a:lumMod val="75000"/>
                  </a:schemeClr>
                </a:solidFill>
              </a:rPr>
              <a:t>? </a:t>
            </a:r>
          </a:p>
          <a:p>
            <a:pPr marL="0" lvl="1" indent="0" eaLnBrk="1" hangingPunct="1">
              <a:buNone/>
            </a:pPr>
            <a:endParaRPr lang="en-US" altLang="en-US" sz="1000" dirty="0"/>
          </a:p>
          <a:p>
            <a:pPr algn="just" eaLnBrk="1" hangingPunct="1"/>
            <a:r>
              <a:rPr lang="fr-CH" sz="1800" dirty="0" smtClean="0"/>
              <a:t>Une enquête confidentielle sur des violations graves et systématiques des droits contenus dans les différents instruments de droits de l’ homme, qui auraient été commises </a:t>
            </a:r>
            <a:r>
              <a:rPr lang="fr-CH" sz="1800" dirty="0"/>
              <a:t>par un Etat </a:t>
            </a:r>
            <a:r>
              <a:rPr lang="fr-CH" sz="1800" dirty="0" smtClean="0"/>
              <a:t>membre</a:t>
            </a:r>
          </a:p>
          <a:p>
            <a:pPr marL="0" indent="0" eaLnBrk="1" hangingPunct="1">
              <a:buNone/>
            </a:pPr>
            <a:endParaRPr lang="fr-CH" sz="1800" b="1" dirty="0" smtClean="0">
              <a:solidFill>
                <a:schemeClr val="accent1">
                  <a:lumMod val="75000"/>
                </a:schemeClr>
              </a:solidFill>
            </a:endParaRPr>
          </a:p>
          <a:p>
            <a:pPr marL="0" indent="0" eaLnBrk="1" hangingPunct="1">
              <a:buNone/>
            </a:pPr>
            <a:r>
              <a:rPr lang="fr-CH" sz="1800" b="1" dirty="0">
                <a:solidFill>
                  <a:schemeClr val="accent1">
                    <a:lumMod val="75000"/>
                  </a:schemeClr>
                </a:solidFill>
              </a:rPr>
              <a:t>C</a:t>
            </a:r>
            <a:r>
              <a:rPr lang="fr-CH" sz="1800" b="1" dirty="0" smtClean="0">
                <a:solidFill>
                  <a:schemeClr val="accent1">
                    <a:lumMod val="75000"/>
                  </a:schemeClr>
                </a:solidFill>
              </a:rPr>
              <a:t>onditions:</a:t>
            </a:r>
            <a:endParaRPr lang="fr-CH" sz="1800" dirty="0"/>
          </a:p>
          <a:p>
            <a:pPr eaLnBrk="1" hangingPunct="1"/>
            <a:r>
              <a:rPr lang="fr-CH" sz="1800" dirty="0" smtClean="0"/>
              <a:t>Des informations fiables sont reçues par un OT</a:t>
            </a:r>
            <a:endParaRPr lang="fr-CH" sz="1800" dirty="0"/>
          </a:p>
          <a:p>
            <a:pPr eaLnBrk="1" hangingPunct="1"/>
            <a:r>
              <a:rPr lang="fr-CH" sz="1800" dirty="0" smtClean="0"/>
              <a:t>L’Etat partie concerné est invité à coopérer au cours de la procédure</a:t>
            </a:r>
          </a:p>
          <a:p>
            <a:pPr eaLnBrk="1" hangingPunct="1"/>
            <a:r>
              <a:rPr lang="fr-CH" sz="1800" dirty="0" smtClean="0"/>
              <a:t>Procédure confidentielle</a:t>
            </a:r>
          </a:p>
          <a:p>
            <a:pPr eaLnBrk="1" hangingPunct="1"/>
            <a:endParaRPr lang="fr-CH" sz="2000" dirty="0"/>
          </a:p>
          <a:p>
            <a:pPr marL="0" lvl="1" indent="0">
              <a:buNone/>
            </a:pPr>
            <a:endParaRPr lang="fr-CH" sz="2000" dirty="0" smtClean="0"/>
          </a:p>
          <a:p>
            <a:pPr marL="0" lvl="1" indent="0">
              <a:buNone/>
            </a:pPr>
            <a:endParaRPr lang="fr-CH" sz="2000" dirty="0" smtClean="0"/>
          </a:p>
        </p:txBody>
      </p:sp>
    </p:spTree>
    <p:extLst>
      <p:ext uri="{BB962C8B-B14F-4D97-AF65-F5344CB8AC3E}">
        <p14:creationId xmlns:p14="http://schemas.microsoft.com/office/powerpoint/2010/main" val="29511768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9" y="404664"/>
            <a:ext cx="7623820" cy="802580"/>
          </a:xfrm>
        </p:spPr>
        <p:txBody>
          <a:bodyPr/>
          <a:lstStyle/>
          <a:p>
            <a:r>
              <a:rPr lang="fr-CH" dirty="0" smtClean="0"/>
              <a:t>Enquête </a:t>
            </a:r>
            <a:endParaRPr lang="en-GB" dirty="0"/>
          </a:p>
        </p:txBody>
      </p:sp>
      <p:sp>
        <p:nvSpPr>
          <p:cNvPr id="3" name="Content Placeholder 2"/>
          <p:cNvSpPr>
            <a:spLocks noGrp="1"/>
          </p:cNvSpPr>
          <p:nvPr>
            <p:ph idx="1"/>
          </p:nvPr>
        </p:nvSpPr>
        <p:spPr>
          <a:xfrm>
            <a:off x="740832" y="692696"/>
            <a:ext cx="7863616" cy="5544616"/>
          </a:xfrm>
        </p:spPr>
        <p:txBody>
          <a:bodyPr/>
          <a:lstStyle/>
          <a:p>
            <a:pPr marL="0" lvl="1" indent="0">
              <a:buNone/>
            </a:pPr>
            <a:endParaRPr lang="en-GB" sz="800" dirty="0"/>
          </a:p>
          <a:p>
            <a:pPr marL="0" lvl="1" indent="0">
              <a:buNone/>
            </a:pPr>
            <a:endParaRPr lang="fr-CH" sz="2000" dirty="0" smtClean="0"/>
          </a:p>
        </p:txBody>
      </p:sp>
      <p:graphicFrame>
        <p:nvGraphicFramePr>
          <p:cNvPr id="6" name="Diagram 5"/>
          <p:cNvGraphicFramePr/>
          <p:nvPr>
            <p:extLst>
              <p:ext uri="{D42A27DB-BD31-4B8C-83A1-F6EECF244321}">
                <p14:modId xmlns:p14="http://schemas.microsoft.com/office/powerpoint/2010/main" val="419599169"/>
              </p:ext>
            </p:extLst>
          </p:nvPr>
        </p:nvGraphicFramePr>
        <p:xfrm>
          <a:off x="683568" y="4509120"/>
          <a:ext cx="7200800" cy="18722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 4"/>
          <p:cNvGraphicFramePr/>
          <p:nvPr>
            <p:extLst>
              <p:ext uri="{D42A27DB-BD31-4B8C-83A1-F6EECF244321}">
                <p14:modId xmlns:p14="http://schemas.microsoft.com/office/powerpoint/2010/main" val="3387039335"/>
              </p:ext>
            </p:extLst>
          </p:nvPr>
        </p:nvGraphicFramePr>
        <p:xfrm>
          <a:off x="683568" y="1124744"/>
          <a:ext cx="7200800" cy="345638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16253534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HCHR - Overview.EN.2011May">
  <a:themeElements>
    <a:clrScheme name="Personnalisée 7">
      <a:dk1>
        <a:srgbClr val="333333"/>
      </a:dk1>
      <a:lt1>
        <a:sysClr val="window" lastClr="FFFFFF"/>
      </a:lt1>
      <a:dk2>
        <a:srgbClr val="006FB7"/>
      </a:dk2>
      <a:lt2>
        <a:srgbClr val="CCCCCC"/>
      </a:lt2>
      <a:accent1>
        <a:srgbClr val="006FB7"/>
      </a:accent1>
      <a:accent2>
        <a:srgbClr val="5693C9"/>
      </a:accent2>
      <a:accent3>
        <a:srgbClr val="F18E00"/>
      </a:accent3>
      <a:accent4>
        <a:srgbClr val="8C1713"/>
      </a:accent4>
      <a:accent5>
        <a:srgbClr val="7FBADF"/>
      </a:accent5>
      <a:accent6>
        <a:srgbClr val="C58781"/>
      </a:accent6>
      <a:hlink>
        <a:srgbClr val="006FB7"/>
      </a:hlink>
      <a:folHlink>
        <a:srgbClr val="5693C9"/>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HCHR - Overview.EN.2011May">
  <a:themeElements>
    <a:clrScheme name="Personnalisée 7">
      <a:dk1>
        <a:srgbClr val="333333"/>
      </a:dk1>
      <a:lt1>
        <a:sysClr val="window" lastClr="FFFFFF"/>
      </a:lt1>
      <a:dk2>
        <a:srgbClr val="006FB7"/>
      </a:dk2>
      <a:lt2>
        <a:srgbClr val="CCCCCC"/>
      </a:lt2>
      <a:accent1>
        <a:srgbClr val="006FB7"/>
      </a:accent1>
      <a:accent2>
        <a:srgbClr val="5693C9"/>
      </a:accent2>
      <a:accent3>
        <a:srgbClr val="F18E00"/>
      </a:accent3>
      <a:accent4>
        <a:srgbClr val="8C1713"/>
      </a:accent4>
      <a:accent5>
        <a:srgbClr val="7FBADF"/>
      </a:accent5>
      <a:accent6>
        <a:srgbClr val="C58781"/>
      </a:accent6>
      <a:hlink>
        <a:srgbClr val="006FB7"/>
      </a:hlink>
      <a:folHlink>
        <a:srgbClr val="5693C9"/>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OHCHR - Overview.EN.2011May">
  <a:themeElements>
    <a:clrScheme name="Personnalisée 7">
      <a:dk1>
        <a:srgbClr val="333333"/>
      </a:dk1>
      <a:lt1>
        <a:sysClr val="window" lastClr="FFFFFF"/>
      </a:lt1>
      <a:dk2>
        <a:srgbClr val="006FB7"/>
      </a:dk2>
      <a:lt2>
        <a:srgbClr val="CCCCCC"/>
      </a:lt2>
      <a:accent1>
        <a:srgbClr val="006FB7"/>
      </a:accent1>
      <a:accent2>
        <a:srgbClr val="5693C9"/>
      </a:accent2>
      <a:accent3>
        <a:srgbClr val="F18E00"/>
      </a:accent3>
      <a:accent4>
        <a:srgbClr val="8C1713"/>
      </a:accent4>
      <a:accent5>
        <a:srgbClr val="7FBADF"/>
      </a:accent5>
      <a:accent6>
        <a:srgbClr val="C58781"/>
      </a:accent6>
      <a:hlink>
        <a:srgbClr val="006FB7"/>
      </a:hlink>
      <a:folHlink>
        <a:srgbClr val="5693C9"/>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822B9E06671B54FA89F14538B9B0FEA" ma:contentTypeVersion="1" ma:contentTypeDescription="Create a new document." ma:contentTypeScope="" ma:versionID="362711686602768b23db736653e4ac1a">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42690467-0FD8-4E28-88AA-BDBEFE362159}"/>
</file>

<file path=customXml/itemProps2.xml><?xml version="1.0" encoding="utf-8"?>
<ds:datastoreItem xmlns:ds="http://schemas.openxmlformats.org/officeDocument/2006/customXml" ds:itemID="{9725A865-3EA7-4B4D-8B7D-392752969D13}"/>
</file>

<file path=customXml/itemProps3.xml><?xml version="1.0" encoding="utf-8"?>
<ds:datastoreItem xmlns:ds="http://schemas.openxmlformats.org/officeDocument/2006/customXml" ds:itemID="{239E8D0D-9B3F-4CA8-AC68-71B1885CBD1E}"/>
</file>

<file path=docProps/app.xml><?xml version="1.0" encoding="utf-8"?>
<Properties xmlns="http://schemas.openxmlformats.org/officeDocument/2006/extended-properties" xmlns:vt="http://schemas.openxmlformats.org/officeDocument/2006/docPropsVTypes">
  <TotalTime>2444</TotalTime>
  <Words>690</Words>
  <Application>Microsoft Office PowerPoint</Application>
  <PresentationFormat>On-screen Show (4:3)</PresentationFormat>
  <Paragraphs>189</Paragraphs>
  <Slides>11</Slides>
  <Notes>10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11</vt:i4>
      </vt:variant>
    </vt:vector>
  </HeadingPairs>
  <TitlesOfParts>
    <vt:vector size="19" baseType="lpstr">
      <vt:lpstr>ＭＳ Ｐゴシック</vt:lpstr>
      <vt:lpstr>Arial</vt:lpstr>
      <vt:lpstr>Calibri</vt:lpstr>
      <vt:lpstr>Times New Roman</vt:lpstr>
      <vt:lpstr>Wingdings</vt:lpstr>
      <vt:lpstr>OHCHR - Overview.EN.2011May</vt:lpstr>
      <vt:lpstr>1_OHCHR - Overview.EN.2011May</vt:lpstr>
      <vt:lpstr>2_OHCHR - Overview.EN.2011May</vt:lpstr>
      <vt:lpstr>Les fonctions des organes de traités  </vt:lpstr>
      <vt:lpstr>Six fonctions majeures   </vt:lpstr>
      <vt:lpstr>Procédure d’élaboration du rapport</vt:lpstr>
      <vt:lpstr>Communications individuelles (ou requêtes)</vt:lpstr>
      <vt:lpstr>Plaintes individuelles </vt:lpstr>
      <vt:lpstr>Résumé de la procédure </vt:lpstr>
      <vt:lpstr>Visite de pays</vt:lpstr>
      <vt:lpstr>Enquêtes</vt:lpstr>
      <vt:lpstr>Enquête </vt:lpstr>
      <vt:lpstr>Actions urgentes/ Alerte précoce </vt:lpstr>
      <vt:lpstr>Commentaires généraux/ Recommandations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Mendoza Solorio Georgina</dc:creator>
  <cp:lastModifiedBy>Janna Iskakova</cp:lastModifiedBy>
  <cp:revision>196</cp:revision>
  <cp:lastPrinted>2015-12-04T21:35:57Z</cp:lastPrinted>
  <dcterms:created xsi:type="dcterms:W3CDTF">2015-10-10T14:58:27Z</dcterms:created>
  <dcterms:modified xsi:type="dcterms:W3CDTF">2018-03-14T14:23:21Z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0x0101008822B9E06671B54FA89F14538B9B0FEA</vt:lpwstr>
  </property>
</Properties>
</file>