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827B-199E-4334-B5C7-B7108C1257B9}" type="datetimeFigureOut">
              <a:rPr lang="en-GB" smtClean="0"/>
              <a:t>30/01/2018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897F-98F2-42E2-8CF4-0966FA4BA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6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b="1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6BC9F9-D4A2-4BE7-82AF-038308F74F3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8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30/01/2018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30/01/2018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30/01/2018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30/01/2018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30/01/2018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30/01/2018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30/01/2018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1560" y="239769"/>
            <a:ext cx="2890463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GB" altLang="en-US" sz="2400" b="1" dirty="0" smtClean="0">
                <a:solidFill>
                  <a:srgbClr val="006FB7"/>
                </a:solidFill>
                <a:latin typeface="Arial" charset="0"/>
                <a:ea typeface="ＭＳ Ｐゴシック" pitchFamily="34" charset="-128"/>
                <a:cs typeface="Arial" charset="0"/>
              </a:rPr>
              <a:t>Reporting </a:t>
            </a:r>
            <a:r>
              <a:rPr lang="fr-CH" altLang="en-US" sz="2400" b="1" dirty="0" smtClean="0">
                <a:solidFill>
                  <a:srgbClr val="006FB7"/>
                </a:solidFill>
                <a:latin typeface="Arial" charset="0"/>
                <a:ea typeface="ＭＳ Ｐゴシック" pitchFamily="34" charset="-128"/>
                <a:cs typeface="Arial" charset="0"/>
              </a:rPr>
              <a:t>cycle</a:t>
            </a:r>
            <a:endParaRPr lang="en-GB" sz="2400" dirty="0"/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784" y="764704"/>
            <a:ext cx="5570477" cy="55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9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11560" y="283492"/>
            <a:ext cx="5774853" cy="405606"/>
          </a:xfrm>
        </p:spPr>
        <p:txBody>
          <a:bodyPr/>
          <a:lstStyle/>
          <a:p>
            <a:r>
              <a:rPr lang="en-GB" altLang="en-US" sz="2400" dirty="0" smtClean="0">
                <a:latin typeface="Arial" charset="0"/>
                <a:cs typeface="Arial" charset="0"/>
              </a:rPr>
              <a:t>Reporting</a:t>
            </a:r>
            <a:r>
              <a:rPr lang="fr-CH" altLang="en-US" sz="2400" dirty="0" smtClean="0">
                <a:latin typeface="Arial" charset="0"/>
                <a:cs typeface="Arial" charset="0"/>
              </a:rPr>
              <a:t> cycle </a:t>
            </a:r>
            <a:r>
              <a:rPr lang="en-GB" altLang="en-US" sz="2400" dirty="0" smtClean="0">
                <a:latin typeface="Arial" charset="0"/>
                <a:cs typeface="Arial" charset="0"/>
              </a:rPr>
              <a:t>with stakeholders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689098"/>
            <a:ext cx="6336704" cy="616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08911" cy="432048"/>
          </a:xfrm>
        </p:spPr>
        <p:txBody>
          <a:bodyPr/>
          <a:lstStyle/>
          <a:p>
            <a:r>
              <a:rPr lang="en-GB" altLang="en-US" sz="2400" dirty="0" smtClean="0">
                <a:latin typeface="Arial" charset="0"/>
                <a:cs typeface="Arial" charset="0"/>
              </a:rPr>
              <a:t>The simplified reporting procedure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713155"/>
            <a:ext cx="5714777" cy="569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2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9F946B-12A9-4EE9-8B1A-3318804B3B4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BDB3919-07C7-48D9-BD24-7769D98A5507}"/>
</file>

<file path=customXml/itemProps3.xml><?xml version="1.0" encoding="utf-8"?>
<ds:datastoreItem xmlns:ds="http://schemas.openxmlformats.org/officeDocument/2006/customXml" ds:itemID="{28517184-2C93-422E-85BE-B2E7DD2DF3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11</Words>
  <Application>Microsoft Office PowerPoint</Application>
  <PresentationFormat>On-screen Show (4:3)</PresentationFormat>
  <Paragraphs>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Wingdings</vt:lpstr>
      <vt:lpstr>OHCHR - Overview.EN.2011May</vt:lpstr>
      <vt:lpstr>PowerPoint Presentation</vt:lpstr>
      <vt:lpstr>Reporting cycle with stakeholders</vt:lpstr>
      <vt:lpstr>The simplified reporting procedure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Reporting cycle</dc:title>
  <dc:creator>Mendoza Solorio Georgina</dc:creator>
  <cp:lastModifiedBy>Janna Iskakova</cp:lastModifiedBy>
  <cp:revision>16</cp:revision>
  <dcterms:created xsi:type="dcterms:W3CDTF">2015-10-05T15:12:45Z</dcterms:created>
  <dcterms:modified xsi:type="dcterms:W3CDTF">2018-01-30T13:48:49Z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