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04/06/2018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6BC9F9-D4A2-4BE7-82AF-038308F74F3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04/06/2018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04/06/2018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-9525"/>
            <a:ext cx="6943725" cy="686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7862887" cy="820738"/>
          </a:xfrm>
        </p:spPr>
        <p:txBody>
          <a:bodyPr/>
          <a:lstStyle/>
          <a:p>
            <a:r>
              <a:rPr lang="en-GB" altLang="en-US" sz="2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</a:t>
            </a:r>
            <a:r>
              <a:rPr lang="es-ES" altLang="en-US" sz="22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 cooperación de la ONU con los mecanismos de derechos humanos</a:t>
            </a:r>
            <a:r>
              <a:rPr lang="en-GB" altLang="en-US" sz="24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en-GB" altLang="en-US" sz="24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GB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https</a:t>
            </a:r>
            <a:r>
              <a:rPr lang="en-GB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://undg.org</a:t>
            </a:r>
            <a:br>
              <a:rPr lang="en-GB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en-GB" altLang="en-US" sz="1200" b="0" i="1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229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0825" y="3968750"/>
            <a:ext cx="2047875" cy="1147763"/>
          </a:xfrm>
        </p:spPr>
      </p:pic>
      <p:pic>
        <p:nvPicPr>
          <p:cNvPr id="1229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8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962400"/>
            <a:ext cx="2033588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1217613"/>
            <a:ext cx="2047875" cy="26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3" y="3921125"/>
            <a:ext cx="1995487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48226" y="5145626"/>
            <a:ext cx="2852166" cy="816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Guía web sobre cómo los equipos de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Naciones Unidas en los países pueden 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fortalecer su cooperación con los mecanismos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E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derechos humanos (disponible)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9526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29F946B-12A9-4EE9-8B1A-3318804B3B4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061532E-520A-4B51-A99A-1C58D44B5017}"/>
</file>

<file path=customXml/itemProps3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39</Words>
  <Application>Microsoft Office PowerPoint</Application>
  <PresentationFormat>On-screen Show (4:3)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Times New Roman</vt:lpstr>
      <vt:lpstr>Wingdings</vt:lpstr>
      <vt:lpstr>OHCHR - Overview.EN.2011May</vt:lpstr>
      <vt:lpstr>PowerPoint Presentation</vt:lpstr>
      <vt:lpstr>La cooperación de la ONU con los mecanismos de derechos humanos https://undg.org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Session5ENGcomputerslide_SP</dc:title>
  <dc:creator>Mendoza Solorio Georgina</dc:creator>
  <cp:lastModifiedBy>Janna Iskakova</cp:lastModifiedBy>
  <cp:revision>21</cp:revision>
  <dcterms:created xsi:type="dcterms:W3CDTF">2015-10-05T15:12:45Z</dcterms:created>
  <dcterms:modified xsi:type="dcterms:W3CDTF">2018-06-05T15:01:55Z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