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13/08/2018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6BC9F9-D4A2-4BE7-82AF-038308F74F3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1560" y="239769"/>
            <a:ext cx="3240360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GB" sz="2400" b="1" dirty="0" smtClean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Cycle des rapports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101" y="701434"/>
            <a:ext cx="6259482" cy="600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560" y="283492"/>
            <a:ext cx="5774853" cy="405606"/>
          </a:xfrm>
        </p:spPr>
        <p:txBody>
          <a:bodyPr/>
          <a:lstStyle/>
          <a:p>
            <a:r>
              <a:rPr lang="en-GB" altLang="en-US" sz="2400" dirty="0" smtClean="0">
                <a:latin typeface="Arial" charset="0"/>
                <a:cs typeface="Arial" charset="0"/>
              </a:rPr>
              <a:t>Cycle des rapports – les participants</a:t>
            </a:r>
            <a:endParaRPr lang="en-GB" altLang="en-US" sz="2400" dirty="0" smtClean="0"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822" y="764704"/>
            <a:ext cx="5400328" cy="5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08911" cy="432048"/>
          </a:xfrm>
        </p:spPr>
        <p:txBody>
          <a:bodyPr/>
          <a:lstStyle/>
          <a:p>
            <a:r>
              <a:rPr lang="fr-FR" altLang="en-US" sz="2400" dirty="0" smtClean="0">
                <a:latin typeface="Arial" charset="0"/>
                <a:cs typeface="Arial" charset="0"/>
              </a:rPr>
              <a:t>Procédure simplifiée des rapports</a:t>
            </a:r>
            <a:endParaRPr lang="fr-FR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686" y="927687"/>
            <a:ext cx="628650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87BDFF-E28C-4795-B4F7-37D9383974D5}"/>
</file>

<file path=customXml/itemProps3.xml><?xml version="1.0" encoding="utf-8"?>
<ds:datastoreItem xmlns:ds="http://schemas.openxmlformats.org/officeDocument/2006/customXml" ds:itemID="{229F946B-12A9-4EE9-8B1A-3318804B3B4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14</Words>
  <Application>Microsoft Office PowerPoint</Application>
  <PresentationFormat>On-screen Show (4:3)</PresentationFormat>
  <Paragraphs>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Cycle des rapports – les participants</vt:lpstr>
      <vt:lpstr>Procédure simplifiée des rapports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19</cp:revision>
  <dcterms:created xsi:type="dcterms:W3CDTF">2015-10-05T15:12:45Z</dcterms:created>
  <dcterms:modified xsi:type="dcterms:W3CDTF">2018-08-13T13:36:16Z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