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13/08/2018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b="1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0"/>
              </a:spcBef>
            </a:pPr>
            <a:fld id="{9DF91BA3-EB33-4190-90E5-7140A8EC1AE7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 eaLnBrk="0" hangingPunct="0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0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13/08/2018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13/08/2018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1560" y="239769"/>
            <a:ext cx="5472608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ru-RU" sz="2400" b="1" dirty="0" smtClean="0">
                <a:solidFill>
                  <a:srgbClr val="006FB7"/>
                </a:solidFill>
                <a:latin typeface="Arial" charset="0"/>
                <a:ea typeface="ＭＳ Ｐゴシック" pitchFamily="34" charset="-128"/>
                <a:cs typeface="Arial" charset="0"/>
              </a:rPr>
              <a:t>Цикл представления докладов</a:t>
            </a:r>
            <a:endParaRPr lang="en-GB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018" y="726565"/>
            <a:ext cx="5391150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5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11188" y="284163"/>
            <a:ext cx="5775325" cy="404812"/>
          </a:xfrm>
        </p:spPr>
        <p:txBody>
          <a:bodyPr/>
          <a:lstStyle/>
          <a:p>
            <a:r>
              <a:rPr lang="ru-RU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Цикл представления докладов</a:t>
            </a:r>
            <a:endParaRPr lang="en-GB" altLang="en-US" sz="24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9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838200"/>
            <a:ext cx="6176962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696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08911" cy="432048"/>
          </a:xfrm>
        </p:spPr>
        <p:txBody>
          <a:bodyPr/>
          <a:lstStyle/>
          <a:p>
            <a:r>
              <a:rPr lang="ru-RU" altLang="en-US" sz="2400" dirty="0" smtClean="0">
                <a:latin typeface="Arial" charset="0"/>
                <a:cs typeface="Arial" charset="0"/>
              </a:rPr>
              <a:t>Упрощенный порядок представления отчетности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679328"/>
            <a:ext cx="5486400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2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687A3A-955B-44D5-B213-DE8A486B82E1}"/>
</file>

<file path=customXml/itemProps2.xml><?xml version="1.0" encoding="utf-8"?>
<ds:datastoreItem xmlns:ds="http://schemas.openxmlformats.org/officeDocument/2006/customXml" ds:itemID="{229F946B-12A9-4EE9-8B1A-3318804B3B4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</Words>
  <Application>Microsoft Office PowerPoint</Application>
  <PresentationFormat>On-screen Show (4:3)</PresentationFormat>
  <Paragraphs>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Цикл представления докладов</vt:lpstr>
      <vt:lpstr>Упрощенный порядок представления отчетности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17</cp:revision>
  <dcterms:created xsi:type="dcterms:W3CDTF">2015-10-05T15:12:45Z</dcterms:created>
  <dcterms:modified xsi:type="dcterms:W3CDTF">2018-08-13T09:57:49Z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