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8" r:id="rId5"/>
    <p:sldId id="260" r:id="rId6"/>
    <p:sldId id="259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827B-199E-4334-B5C7-B7108C1257B9}" type="datetimeFigureOut">
              <a:rPr lang="en-GB" smtClean="0"/>
              <a:t>13/08/2018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8897F-98F2-42E2-8CF4-0966FA4BA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6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b="1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0"/>
              </a:spcBef>
            </a:pPr>
            <a:fld id="{F8527DC9-637B-433D-A874-F3249907C4AD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 eaLnBrk="0" hangingPunct="0"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890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3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67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3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6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13/08/2018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63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11560" y="239769"/>
            <a:ext cx="2890463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GB" sz="2400" b="1" dirty="0" smtClean="0">
                <a:solidFill>
                  <a:srgbClr val="006FB7"/>
                </a:solidFill>
                <a:latin typeface="Arial" charset="0"/>
                <a:ea typeface="ＭＳ Ｐゴシック" pitchFamily="34" charset="-128"/>
                <a:cs typeface="Arial" charset="0"/>
              </a:rPr>
              <a:t>Ciclo de informes</a:t>
            </a:r>
            <a:endParaRPr lang="en-GB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705098"/>
            <a:ext cx="5901439" cy="603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59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1188" y="284163"/>
            <a:ext cx="7140575" cy="404812"/>
          </a:xfrm>
        </p:spPr>
        <p:txBody>
          <a:bodyPr/>
          <a:lstStyle/>
          <a:p>
            <a:r>
              <a:rPr lang="en-GB" alt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Ciclo de informes con las </a:t>
            </a:r>
            <a:r>
              <a:rPr lang="es-ES" alt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partes interesadas</a:t>
            </a: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38175"/>
            <a:ext cx="6316662" cy="621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828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1" y="260648"/>
            <a:ext cx="4824536" cy="432048"/>
          </a:xfrm>
        </p:spPr>
        <p:txBody>
          <a:bodyPr/>
          <a:lstStyle/>
          <a:p>
            <a:r>
              <a:rPr lang="es-ES" altLang="en-US" sz="2400" dirty="0" smtClean="0">
                <a:latin typeface="Arial" charset="0"/>
                <a:cs typeface="Arial" charset="0"/>
              </a:rPr>
              <a:t>El procedimiento si</a:t>
            </a:r>
            <a:r>
              <a:rPr lang="es-ES" altLang="en-US" sz="2400" dirty="0" smtClean="0">
                <a:latin typeface="Arial" charset="0"/>
                <a:cs typeface="Arial" charset="0"/>
              </a:rPr>
              <a:t>mplificado</a:t>
            </a:r>
            <a:endParaRPr lang="es-E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764704"/>
            <a:ext cx="6264696" cy="618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2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8517184-2C93-422E-85BE-B2E7DD2DF3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17FE7B-7465-4A49-A58F-0597B324CEAC}"/>
</file>

<file path=customXml/itemProps3.xml><?xml version="1.0" encoding="utf-8"?>
<ds:datastoreItem xmlns:ds="http://schemas.openxmlformats.org/officeDocument/2006/customXml" ds:itemID="{229F946B-12A9-4EE9-8B1A-3318804B3B48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14</Words>
  <Application>Microsoft Office PowerPoint</Application>
  <PresentationFormat>On-screen Show (4:3)</PresentationFormat>
  <Paragraphs>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Wingdings</vt:lpstr>
      <vt:lpstr>OHCHR - Overview.EN.2011May</vt:lpstr>
      <vt:lpstr>PowerPoint Presentation</vt:lpstr>
      <vt:lpstr>Ciclo de informes con las partes interesadas    </vt:lpstr>
      <vt:lpstr>El procedimiento simplificado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Mendoza Solorio Georgina</dc:creator>
  <cp:lastModifiedBy>Janna Iskakova</cp:lastModifiedBy>
  <cp:revision>20</cp:revision>
  <cp:lastPrinted>2018-08-13T14:52:45Z</cp:lastPrinted>
  <dcterms:created xsi:type="dcterms:W3CDTF">2015-10-05T15:12:45Z</dcterms:created>
  <dcterms:modified xsi:type="dcterms:W3CDTF">2018-08-13T15:20:21Z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