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D827B-199E-4334-B5C7-B7108C1257B9}" type="datetimeFigureOut">
              <a:rPr lang="en-GB" smtClean="0"/>
              <a:t>08/03/2018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28897F-98F2-42E2-8CF4-0966FA4BA8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867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b="1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E26BC9F9-D4A2-4BE7-82AF-038308F74F31}" type="slidenum">
              <a:rPr lang="en-US" altLang="en-US">
                <a:solidFill>
                  <a:prstClr val="black"/>
                </a:solidFill>
                <a:latin typeface="Arial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0804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8" descr="title_slide_background_3_shin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7" descr="logo_whit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0" y="5351463"/>
            <a:ext cx="3095625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 11" descr="UN_emblem_white_transparent.pn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413" y="5664200"/>
            <a:ext cx="914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3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D2CF4-43EE-460C-846E-40E735C57865}" type="datetime1">
              <a:rPr lang="fr-FR"/>
              <a:pPr>
                <a:defRPr/>
              </a:pPr>
              <a:t>08/03/2018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3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80AAF-E3CD-4270-8EAF-74E6B2D80265}" type="datetime1">
              <a:rPr lang="fr-FR"/>
              <a:pPr>
                <a:defRPr/>
              </a:pPr>
              <a:t>08/03/2018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670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1CE10-4DC3-4F22-8015-5D5DD65D59AF}" type="datetime1">
              <a:rPr lang="fr-FR"/>
              <a:pPr>
                <a:defRPr/>
              </a:pPr>
              <a:t>08/03/2018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14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FB2B2-95C3-4BEA-A124-CD32D016DFCC}" type="datetime1">
              <a:rPr lang="fr-FR"/>
              <a:pPr>
                <a:defRPr/>
              </a:pPr>
              <a:t>08/03/2018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78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CC5D0-EAC4-4D5D-8BEB-293CF2D74EBE}" type="datetime1">
              <a:rPr lang="fr-FR"/>
              <a:pPr>
                <a:defRPr/>
              </a:pPr>
              <a:t>08/03/2018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CAA-984F-4946-96C7-9F1AF6A34E0D}" type="datetime1">
              <a:rPr lang="fr-FR"/>
              <a:pPr>
                <a:defRPr/>
              </a:pPr>
              <a:t>08/03/2018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53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B428A-E2B1-43B2-9953-7F9396EB075D}" type="datetime1">
              <a:rPr lang="fr-FR"/>
              <a:pPr>
                <a:defRPr/>
              </a:pPr>
              <a:t>08/03/2018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166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Cliquez pour modifier les styles du texte du masque</a:t>
            </a:r>
          </a:p>
          <a:p>
            <a:pPr lvl="1"/>
            <a:r>
              <a:rPr lang="en-US" altLang="en-US" smtClean="0"/>
              <a:t>Deuxième niveau</a:t>
            </a:r>
          </a:p>
          <a:p>
            <a:pPr lvl="2"/>
            <a:r>
              <a:rPr lang="en-US" altLang="en-US" smtClean="0"/>
              <a:t>Troisième niveau</a:t>
            </a:r>
          </a:p>
          <a:p>
            <a:pPr lvl="3"/>
            <a:r>
              <a:rPr lang="en-US" altLang="en-US" smtClean="0"/>
              <a:t>Quatrième niveau</a:t>
            </a:r>
          </a:p>
          <a:p>
            <a:pPr lvl="4"/>
            <a:r>
              <a:rPr lang="en-US" altLang="en-US" smtClean="0"/>
              <a:t>Cinquième niveau</a:t>
            </a:r>
            <a:endParaRPr lang="fr-FR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latin typeface="Arial" charset="0"/>
                <a:ea typeface="ＭＳ Ｐゴシック" pitchFamily="34" charset="-128"/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770DDB2-7180-4EEA-A762-E5842FB7FDC9}" type="datetime1">
              <a:rPr lang="fr-FR"/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08/03/2018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pic>
        <p:nvPicPr>
          <p:cNvPr id="1030" name="Image 9" descr="OHCHR_logo_EN_blue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Image 6" descr="UN_logo.jpg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639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34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34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352425"/>
            <a:ext cx="6838950" cy="650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09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741363" y="188640"/>
            <a:ext cx="7862887" cy="1028973"/>
          </a:xfrm>
        </p:spPr>
        <p:txBody>
          <a:bodyPr/>
          <a:lstStyle/>
          <a:p>
            <a:r>
              <a:rPr lang="fr-FR" altLang="en-US" sz="24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La collaboration de l’ONU avec les mécanismes des droits de l’homme</a:t>
            </a:r>
            <a:r>
              <a:rPr lang="fr-FR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/>
            </a:r>
            <a:br>
              <a:rPr lang="fr-FR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r>
              <a:rPr lang="fr-FR" altLang="en-US" sz="1200" b="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Consultez: </a:t>
            </a:r>
            <a:r>
              <a:rPr lang="fr-FR" altLang="en-US" sz="1200" b="0" i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https://undg.org</a:t>
            </a:r>
            <a:br>
              <a:rPr lang="fr-FR" altLang="en-US" sz="1200" b="0" i="1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</a:br>
            <a:endParaRPr lang="fr-FR" altLang="en-US" sz="1200" b="0" i="1" dirty="0" smtClean="0"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pic>
        <p:nvPicPr>
          <p:cNvPr id="12291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0825" y="3968750"/>
            <a:ext cx="2047875" cy="1147763"/>
          </a:xfrm>
        </p:spPr>
      </p:pic>
      <p:pic>
        <p:nvPicPr>
          <p:cNvPr id="12293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6888" y="1204913"/>
            <a:ext cx="204787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175" y="3962400"/>
            <a:ext cx="2033588" cy="2630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25" y="1217613"/>
            <a:ext cx="2047875" cy="2655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1463" y="1204913"/>
            <a:ext cx="2047875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4663" y="3921125"/>
            <a:ext cx="1995487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0825" y="5226050"/>
            <a:ext cx="2068513" cy="914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050" dirty="0" smtClean="0">
                <a:solidFill>
                  <a:schemeClr val="tx1"/>
                </a:solidFill>
              </a:rPr>
              <a:t>Comment les équipes de pays peuvent renforcer leur engagement avec les mécanismes des DH (guide en ligne)</a:t>
            </a:r>
            <a:endParaRPr lang="fr-FR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89526"/>
      </p:ext>
    </p:extLst>
  </p:cSld>
  <p:clrMapOvr>
    <a:masterClrMapping/>
  </p:clrMapOvr>
</p:sld>
</file>

<file path=ppt/theme/theme1.xml><?xml version="1.0" encoding="utf-8"?>
<a:theme xmlns:a="http://schemas.openxmlformats.org/drawingml/2006/main" name="OHCHR - Overview.EN.2011May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ED22623-A72A-475C-A6FD-B8C2B72C693D}"/>
</file>

<file path=customXml/itemProps2.xml><?xml version="1.0" encoding="utf-8"?>
<ds:datastoreItem xmlns:ds="http://schemas.openxmlformats.org/officeDocument/2006/customXml" ds:itemID="{28517184-2C93-422E-85BE-B2E7DD2DF3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29F946B-12A9-4EE9-8B1A-3318804B3B48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1532</TotalTime>
  <Words>31</Words>
  <Application>Microsoft Office PowerPoint</Application>
  <PresentationFormat>On-screen Show (4:3)</PresentationFormat>
  <Paragraphs>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Wingdings</vt:lpstr>
      <vt:lpstr>OHCHR - Overview.EN.2011May</vt:lpstr>
      <vt:lpstr>PowerPoint Presentation</vt:lpstr>
      <vt:lpstr>La collaboration de l’ONU avec les mécanismes des droits de l’homme Consultez: https://undg.org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Mendoza Solorio Georgina</dc:creator>
  <cp:lastModifiedBy>Janna Iskakova</cp:lastModifiedBy>
  <cp:revision>20</cp:revision>
  <dcterms:created xsi:type="dcterms:W3CDTF">2015-10-05T15:12:45Z</dcterms:created>
  <dcterms:modified xsi:type="dcterms:W3CDTF">2018-03-09T15:19:05Z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